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omments/comment1.xml" ContentType="application/vnd.openxmlformats-officedocument.presentationml.comments+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4" r:id="rId2"/>
  </p:sldMasterIdLst>
  <p:notesMasterIdLst>
    <p:notesMasterId r:id="rId95"/>
  </p:notesMasterIdLst>
  <p:handoutMasterIdLst>
    <p:handoutMasterId r:id="rId96"/>
  </p:handoutMasterIdLst>
  <p:sldIdLst>
    <p:sldId id="301" r:id="rId3"/>
    <p:sldId id="422" r:id="rId4"/>
    <p:sldId id="423" r:id="rId5"/>
    <p:sldId id="424" r:id="rId6"/>
    <p:sldId id="425" r:id="rId7"/>
    <p:sldId id="426" r:id="rId8"/>
    <p:sldId id="450" r:id="rId9"/>
    <p:sldId id="421" r:id="rId10"/>
    <p:sldId id="378" r:id="rId11"/>
    <p:sldId id="379" r:id="rId12"/>
    <p:sldId id="330" r:id="rId13"/>
    <p:sldId id="384" r:id="rId14"/>
    <p:sldId id="385" r:id="rId15"/>
    <p:sldId id="392" r:id="rId16"/>
    <p:sldId id="386" r:id="rId17"/>
    <p:sldId id="389" r:id="rId18"/>
    <p:sldId id="262" r:id="rId19"/>
    <p:sldId id="326" r:id="rId20"/>
    <p:sldId id="305" r:id="rId21"/>
    <p:sldId id="319" r:id="rId22"/>
    <p:sldId id="404" r:id="rId23"/>
    <p:sldId id="405" r:id="rId24"/>
    <p:sldId id="406" r:id="rId25"/>
    <p:sldId id="408" r:id="rId26"/>
    <p:sldId id="263" r:id="rId27"/>
    <p:sldId id="271" r:id="rId28"/>
    <p:sldId id="394" r:id="rId29"/>
    <p:sldId id="395" r:id="rId30"/>
    <p:sldId id="272" r:id="rId31"/>
    <p:sldId id="274" r:id="rId32"/>
    <p:sldId id="273" r:id="rId33"/>
    <p:sldId id="276" r:id="rId34"/>
    <p:sldId id="277" r:id="rId35"/>
    <p:sldId id="393" r:id="rId36"/>
    <p:sldId id="396" r:id="rId37"/>
    <p:sldId id="342" r:id="rId38"/>
    <p:sldId id="335" r:id="rId39"/>
    <p:sldId id="321" r:id="rId40"/>
    <p:sldId id="320" r:id="rId41"/>
    <p:sldId id="449" r:id="rId42"/>
    <p:sldId id="434" r:id="rId43"/>
    <p:sldId id="435" r:id="rId44"/>
    <p:sldId id="436" r:id="rId45"/>
    <p:sldId id="437" r:id="rId46"/>
    <p:sldId id="279" r:id="rId47"/>
    <p:sldId id="414" r:id="rId48"/>
    <p:sldId id="415" r:id="rId49"/>
    <p:sldId id="416" r:id="rId50"/>
    <p:sldId id="347" r:id="rId51"/>
    <p:sldId id="348" r:id="rId52"/>
    <p:sldId id="349" r:id="rId53"/>
    <p:sldId id="350" r:id="rId54"/>
    <p:sldId id="338" r:id="rId55"/>
    <p:sldId id="381" r:id="rId56"/>
    <p:sldId id="351" r:id="rId57"/>
    <p:sldId id="353" r:id="rId58"/>
    <p:sldId id="356" r:id="rId59"/>
    <p:sldId id="357" r:id="rId60"/>
    <p:sldId id="358" r:id="rId61"/>
    <p:sldId id="359" r:id="rId62"/>
    <p:sldId id="366" r:id="rId63"/>
    <p:sldId id="368" r:id="rId64"/>
    <p:sldId id="372" r:id="rId65"/>
    <p:sldId id="373" r:id="rId66"/>
    <p:sldId id="374" r:id="rId67"/>
    <p:sldId id="375" r:id="rId68"/>
    <p:sldId id="376" r:id="rId69"/>
    <p:sldId id="377" r:id="rId70"/>
    <p:sldId id="417" r:id="rId71"/>
    <p:sldId id="383" r:id="rId72"/>
    <p:sldId id="412" r:id="rId73"/>
    <p:sldId id="413" r:id="rId74"/>
    <p:sldId id="382" r:id="rId75"/>
    <p:sldId id="418" r:id="rId76"/>
    <p:sldId id="419" r:id="rId77"/>
    <p:sldId id="420" r:id="rId78"/>
    <p:sldId id="451" r:id="rId79"/>
    <p:sldId id="442" r:id="rId80"/>
    <p:sldId id="443" r:id="rId81"/>
    <p:sldId id="444" r:id="rId82"/>
    <p:sldId id="445" r:id="rId83"/>
    <p:sldId id="438" r:id="rId84"/>
    <p:sldId id="448" r:id="rId85"/>
    <p:sldId id="307" r:id="rId86"/>
    <p:sldId id="309" r:id="rId87"/>
    <p:sldId id="310" r:id="rId88"/>
    <p:sldId id="311" r:id="rId89"/>
    <p:sldId id="312" r:id="rId90"/>
    <p:sldId id="313" r:id="rId91"/>
    <p:sldId id="315" r:id="rId92"/>
    <p:sldId id="316" r:id="rId93"/>
    <p:sldId id="317" r:id="rId94"/>
  </p:sldIdLst>
  <p:sldSz cx="12192000" cy="6858000"/>
  <p:notesSz cx="9926638" cy="6797675"/>
  <p:defaultTextStyle>
    <a:defPPr>
      <a:defRPr lang="zh-TW">
        <a:uFillTx/>
      </a:defRPr>
    </a:defPPr>
    <a:lvl1pPr algn="l" rtl="0" eaLnBrk="0" fontAlgn="base" hangingPunct="0">
      <a:spcBef>
        <a:spcPct val="0"/>
      </a:spcBef>
      <a:spcAft>
        <a:spcPct val="0"/>
      </a:spcAft>
      <a:defRPr kumimoji="1" kern="1200">
        <a:solidFill>
          <a:schemeClr val="tx1"/>
        </a:solidFill>
        <a:uFillTx/>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uFillTx/>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uFillTx/>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uFillTx/>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uFillTx/>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uFillTx/>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uFillTx/>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uFillTx/>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uFillTx/>
        <a:latin typeface="Arial" panose="020B0604020202020204" pitchFamily="34" charset="0"/>
        <a:ea typeface="微軟正黑體" panose="020B0604030504040204" pitchFamily="34"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xmlns=""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712"/>
    <a:srgbClr val="1A42D4"/>
    <a:srgbClr val="00B050"/>
    <a:srgbClr val="D3D3A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50" autoAdjust="0"/>
    <p:restoredTop sz="80604" autoAdjust="0"/>
  </p:normalViewPr>
  <p:slideViewPr>
    <p:cSldViewPr snapToGrid="0">
      <p:cViewPr>
        <p:scale>
          <a:sx n="82" d="100"/>
          <a:sy n="82" d="100"/>
        </p:scale>
        <p:origin x="-1037" y="-21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12T12:04:12.783" idx="1">
    <p:pos x="10" y="10"/>
    <p:text/>
    <p:extLst>
      <p:ext uri="{C676402C-5697-4E1C-873F-D02D1690AC5C}">
        <p15:threadingInfo xmlns:p15="http://schemas.microsoft.com/office/powerpoint/2012/main" xmlns="" timeZoneBias="-480"/>
      </p:ext>
    </p:extLst>
  </p:cm>
  <p:cm authorId="1" dt="2020-01-12T12:04:15.485" idx="2">
    <p:pos x="146" y="146"/>
    <p:text/>
    <p:extLst>
      <p:ext uri="{C676402C-5697-4E1C-873F-D02D1690AC5C}">
        <p15:threadingInfo xmlns:p15="http://schemas.microsoft.com/office/powerpoint/2012/main" xmlns=""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4C679-AD2C-41BB-B981-A713682B0C1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3130802-D5A4-456E-B9F2-F3B93DE27AE2}">
      <dgm:prSet phldrT="[文字]"/>
      <dgm:spPr>
        <a:solidFill>
          <a:srgbClr val="7030A0"/>
        </a:solidFill>
      </dgm:spPr>
      <dgm:t>
        <a:bodyPr/>
        <a:lstStyle/>
        <a:p>
          <a:r>
            <a:rPr lang="zh-TW" altLang="en-US" dirty="0"/>
            <a:t>高中</a:t>
          </a:r>
        </a:p>
      </dgm:t>
    </dgm:pt>
    <dgm:pt modelId="{FC2A06F0-1008-4E35-A319-BE80B1B93822}" type="parTrans" cxnId="{567D3ECB-2D6D-43AA-8456-24629DAB8396}">
      <dgm:prSet/>
      <dgm:spPr/>
      <dgm:t>
        <a:bodyPr/>
        <a:lstStyle/>
        <a:p>
          <a:endParaRPr lang="zh-TW" altLang="en-US"/>
        </a:p>
      </dgm:t>
    </dgm:pt>
    <dgm:pt modelId="{EE8307D0-8078-45D2-910D-02E2E665817C}" type="sibTrans" cxnId="{567D3ECB-2D6D-43AA-8456-24629DAB8396}">
      <dgm:prSet/>
      <dgm:spPr/>
      <dgm:t>
        <a:bodyPr/>
        <a:lstStyle/>
        <a:p>
          <a:endParaRPr lang="zh-TW" altLang="en-US"/>
        </a:p>
      </dgm:t>
    </dgm:pt>
    <dgm:pt modelId="{7A2BDD89-D7B3-4DC5-AF70-32FBEA0D6E81}">
      <dgm:prSet phldrT="[文字]" custT="1"/>
      <dgm:spPr/>
      <dgm:t>
        <a:bodyPr/>
        <a:lstStyle/>
        <a:p>
          <a:r>
            <a:rPr lang="zh-TW" altLang="en-US" sz="2800" dirty="0">
              <a:solidFill>
                <a:srgbClr val="FF0000"/>
              </a:solidFill>
            </a:rPr>
            <a:t>免試入學</a:t>
          </a:r>
          <a:r>
            <a:rPr lang="zh-TW" altLang="en-US" sz="2800" dirty="0"/>
            <a:t>  </a:t>
          </a:r>
          <a:r>
            <a:rPr lang="en-US" altLang="zh-TW" sz="2800" dirty="0"/>
            <a:t>-</a:t>
          </a:r>
          <a:r>
            <a:rPr lang="zh-TW" altLang="en-US" sz="2800" dirty="0"/>
            <a:t>會考</a:t>
          </a:r>
          <a:r>
            <a:rPr lang="en-US" altLang="zh-TW" sz="2800" dirty="0"/>
            <a:t>(5</a:t>
          </a:r>
          <a:r>
            <a:rPr lang="zh-TW" altLang="en-US" sz="2800" dirty="0"/>
            <a:t>月</a:t>
          </a:r>
          <a:r>
            <a:rPr lang="en-US" altLang="zh-TW" sz="2800" dirty="0"/>
            <a:t>)</a:t>
          </a:r>
          <a:r>
            <a:rPr lang="zh-TW" altLang="en-US" sz="2800" dirty="0"/>
            <a:t>；臺南區超額比序</a:t>
          </a:r>
          <a:r>
            <a:rPr lang="en-US" altLang="zh-TW" sz="2800" dirty="0"/>
            <a:t>(</a:t>
          </a:r>
          <a:r>
            <a:rPr lang="zh-TW" altLang="en-US" sz="2800" dirty="0"/>
            <a:t>保障名額</a:t>
          </a:r>
          <a:r>
            <a:rPr lang="en-US" altLang="zh-TW" sz="2800" dirty="0"/>
            <a:t>)</a:t>
          </a:r>
          <a:endParaRPr lang="zh-TW" altLang="en-US" sz="2800" dirty="0"/>
        </a:p>
      </dgm:t>
    </dgm:pt>
    <dgm:pt modelId="{1DD37A14-6DEB-4207-93F5-27EC26322B60}" type="parTrans" cxnId="{C26B4489-BA71-4597-BA0F-796BB683F72E}">
      <dgm:prSet/>
      <dgm:spPr/>
      <dgm:t>
        <a:bodyPr/>
        <a:lstStyle/>
        <a:p>
          <a:endParaRPr lang="zh-TW" altLang="en-US"/>
        </a:p>
      </dgm:t>
    </dgm:pt>
    <dgm:pt modelId="{94364A9E-FDFC-48F7-9226-B96F37E93042}" type="sibTrans" cxnId="{C26B4489-BA71-4597-BA0F-796BB683F72E}">
      <dgm:prSet/>
      <dgm:spPr/>
      <dgm:t>
        <a:bodyPr/>
        <a:lstStyle/>
        <a:p>
          <a:endParaRPr lang="zh-TW" altLang="en-US"/>
        </a:p>
      </dgm:t>
    </dgm:pt>
    <dgm:pt modelId="{5A62E8E2-34D9-4B8C-9116-FE64458A3484}">
      <dgm:prSet phldrT="[文字]"/>
      <dgm:spPr>
        <a:solidFill>
          <a:srgbClr val="00B0F0"/>
        </a:solidFill>
      </dgm:spPr>
      <dgm:t>
        <a:bodyPr/>
        <a:lstStyle/>
        <a:p>
          <a:r>
            <a:rPr lang="zh-TW" altLang="en-US" dirty="0"/>
            <a:t>高職</a:t>
          </a:r>
        </a:p>
      </dgm:t>
    </dgm:pt>
    <dgm:pt modelId="{2FE385A0-3895-4BAA-9EE3-42B792ECBFA1}" type="parTrans" cxnId="{9C7A0BE7-140D-4F4E-9230-B0F607F73307}">
      <dgm:prSet/>
      <dgm:spPr/>
      <dgm:t>
        <a:bodyPr/>
        <a:lstStyle/>
        <a:p>
          <a:endParaRPr lang="zh-TW" altLang="en-US"/>
        </a:p>
      </dgm:t>
    </dgm:pt>
    <dgm:pt modelId="{7B0650D4-FCE0-4609-8867-FD817C2AE9F5}" type="sibTrans" cxnId="{9C7A0BE7-140D-4F4E-9230-B0F607F73307}">
      <dgm:prSet/>
      <dgm:spPr/>
      <dgm:t>
        <a:bodyPr/>
        <a:lstStyle/>
        <a:p>
          <a:endParaRPr lang="zh-TW" altLang="en-US"/>
        </a:p>
      </dgm:t>
    </dgm:pt>
    <dgm:pt modelId="{080625B0-0437-446D-930B-5E7E88878781}">
      <dgm:prSet phldrT="[文字]" custT="1"/>
      <dgm:spPr/>
      <dgm:t>
        <a:bodyPr/>
        <a:lstStyle/>
        <a:p>
          <a:r>
            <a:rPr lang="zh-TW" altLang="en-US" sz="2800" dirty="0">
              <a:solidFill>
                <a:srgbClr val="7030A0"/>
              </a:solidFill>
            </a:rPr>
            <a:t>特色招生</a:t>
          </a:r>
          <a:r>
            <a:rPr lang="en-US" altLang="zh-TW" sz="2800" dirty="0">
              <a:solidFill>
                <a:srgbClr val="7030A0"/>
              </a:solidFill>
            </a:rPr>
            <a:t>(</a:t>
          </a:r>
          <a:r>
            <a:rPr lang="zh-TW" altLang="en-US" sz="2800" dirty="0">
              <a:solidFill>
                <a:srgbClr val="7030A0"/>
              </a:solidFill>
            </a:rPr>
            <a:t>專業群科</a:t>
          </a:r>
          <a:r>
            <a:rPr lang="en-US" altLang="zh-TW" sz="2800" dirty="0">
              <a:solidFill>
                <a:srgbClr val="7030A0"/>
              </a:solidFill>
            </a:rPr>
            <a:t>)</a:t>
          </a:r>
          <a:r>
            <a:rPr lang="en-US" altLang="zh-TW" sz="2800" dirty="0"/>
            <a:t>-</a:t>
          </a:r>
          <a:r>
            <a:rPr lang="zh-TW" altLang="en-US" sz="2800" dirty="0"/>
            <a:t>術科測驗</a:t>
          </a:r>
          <a:r>
            <a:rPr lang="en-US" altLang="zh-TW" sz="2800" dirty="0"/>
            <a:t>(</a:t>
          </a:r>
          <a:r>
            <a:rPr lang="en-US" altLang="zh-TW" sz="2400" dirty="0"/>
            <a:t>3/16-20</a:t>
          </a:r>
          <a:r>
            <a:rPr lang="zh-TW" altLang="en-US" sz="2400" dirty="0"/>
            <a:t>報名 </a:t>
          </a:r>
          <a:r>
            <a:rPr lang="en-US" altLang="zh-TW" sz="2400" dirty="0"/>
            <a:t>4/25-26</a:t>
          </a:r>
          <a:r>
            <a:rPr lang="zh-TW" altLang="en-US" sz="2400" dirty="0"/>
            <a:t>測驗</a:t>
          </a:r>
          <a:r>
            <a:rPr lang="en-US" altLang="zh-TW" sz="2800" dirty="0"/>
            <a:t>)</a:t>
          </a:r>
          <a:endParaRPr lang="zh-TW" altLang="en-US" sz="2800" dirty="0"/>
        </a:p>
      </dgm:t>
    </dgm:pt>
    <dgm:pt modelId="{D40D5435-7A19-4E0E-AD07-6279F3A2E3DB}" type="parTrans" cxnId="{0B79FEBA-817C-49BF-A9DE-5B6F47F5C39E}">
      <dgm:prSet/>
      <dgm:spPr/>
      <dgm:t>
        <a:bodyPr/>
        <a:lstStyle/>
        <a:p>
          <a:endParaRPr lang="zh-TW" altLang="en-US"/>
        </a:p>
      </dgm:t>
    </dgm:pt>
    <dgm:pt modelId="{056804B3-6F9D-47AB-B5A9-6AD0F1DE9C6A}" type="sibTrans" cxnId="{0B79FEBA-817C-49BF-A9DE-5B6F47F5C39E}">
      <dgm:prSet/>
      <dgm:spPr/>
      <dgm:t>
        <a:bodyPr/>
        <a:lstStyle/>
        <a:p>
          <a:endParaRPr lang="zh-TW" altLang="en-US"/>
        </a:p>
      </dgm:t>
    </dgm:pt>
    <dgm:pt modelId="{5A354BB2-DB72-4018-B6EE-95EDF257BD89}">
      <dgm:prSet phldrT="[文字]" custT="1"/>
      <dgm:spPr/>
      <dgm:t>
        <a:bodyPr/>
        <a:lstStyle/>
        <a:p>
          <a:r>
            <a:rPr lang="zh-TW" altLang="en-US" sz="2800" dirty="0">
              <a:solidFill>
                <a:srgbClr val="7030A0"/>
              </a:solidFill>
            </a:rPr>
            <a:t>技優甄審、實用技能學程</a:t>
          </a:r>
        </a:p>
      </dgm:t>
    </dgm:pt>
    <dgm:pt modelId="{A62D5EDF-34E3-4B48-B0DC-F803F8D2935E}" type="parTrans" cxnId="{97D3A4BB-95DD-4AC9-936B-D405C6CDF299}">
      <dgm:prSet/>
      <dgm:spPr/>
      <dgm:t>
        <a:bodyPr/>
        <a:lstStyle/>
        <a:p>
          <a:endParaRPr lang="zh-TW" altLang="en-US"/>
        </a:p>
      </dgm:t>
    </dgm:pt>
    <dgm:pt modelId="{D54AF559-FDE0-4EEB-8A01-308246AD4EF7}" type="sibTrans" cxnId="{97D3A4BB-95DD-4AC9-936B-D405C6CDF299}">
      <dgm:prSet/>
      <dgm:spPr/>
      <dgm:t>
        <a:bodyPr/>
        <a:lstStyle/>
        <a:p>
          <a:endParaRPr lang="zh-TW" altLang="en-US"/>
        </a:p>
      </dgm:t>
    </dgm:pt>
    <dgm:pt modelId="{84212613-BC3E-46C3-BDB9-99A2EB34C44E}">
      <dgm:prSet phldrT="[文字]" custT="1"/>
      <dgm:spPr/>
      <dgm:t>
        <a:bodyPr/>
        <a:lstStyle/>
        <a:p>
          <a:r>
            <a:rPr lang="zh-TW" altLang="en-US" sz="2800" dirty="0">
              <a:solidFill>
                <a:srgbClr val="C00000"/>
              </a:solidFill>
            </a:rPr>
            <a:t>學習區完全免試</a:t>
          </a:r>
        </a:p>
      </dgm:t>
    </dgm:pt>
    <dgm:pt modelId="{0FCF7C98-58D9-4257-AA78-38FD308530E6}" type="parTrans" cxnId="{D0D6483A-D244-4E8E-B586-68756C6896A6}">
      <dgm:prSet/>
      <dgm:spPr/>
      <dgm:t>
        <a:bodyPr/>
        <a:lstStyle/>
        <a:p>
          <a:endParaRPr lang="zh-TW" altLang="en-US"/>
        </a:p>
      </dgm:t>
    </dgm:pt>
    <dgm:pt modelId="{DC4EBE0F-C036-4C5C-BD28-E160404FD18E}" type="sibTrans" cxnId="{D0D6483A-D244-4E8E-B586-68756C6896A6}">
      <dgm:prSet/>
      <dgm:spPr/>
      <dgm:t>
        <a:bodyPr/>
        <a:lstStyle/>
        <a:p>
          <a:endParaRPr lang="zh-TW" altLang="en-US"/>
        </a:p>
      </dgm:t>
    </dgm:pt>
    <dgm:pt modelId="{168FA092-E6D6-4666-A95E-78E9B091CCBC}">
      <dgm:prSet phldrT="[文字]" custT="1"/>
      <dgm:spPr/>
      <dgm:t>
        <a:bodyPr/>
        <a:lstStyle/>
        <a:p>
          <a:r>
            <a:rPr lang="zh-TW" altLang="en-US" sz="2800" dirty="0">
              <a:solidFill>
                <a:srgbClr val="7030A0"/>
              </a:solidFill>
            </a:rPr>
            <a:t>科學班</a:t>
          </a:r>
          <a:r>
            <a:rPr lang="en-US" altLang="zh-TW" sz="2800" dirty="0"/>
            <a:t>-</a:t>
          </a:r>
          <a:r>
            <a:rPr lang="zh-TW" altLang="en-US" sz="2800" dirty="0"/>
            <a:t>科學能力檢定</a:t>
          </a:r>
          <a:r>
            <a:rPr lang="en-US" altLang="zh-TW" sz="2800" dirty="0"/>
            <a:t>(3</a:t>
          </a:r>
          <a:r>
            <a:rPr lang="zh-TW" altLang="en-US" sz="2800" dirty="0"/>
            <a:t>月</a:t>
          </a:r>
          <a:r>
            <a:rPr lang="en-US" altLang="zh-TW" sz="2800" dirty="0"/>
            <a:t>) </a:t>
          </a:r>
          <a:r>
            <a:rPr lang="zh-TW" altLang="en-US" sz="2800" dirty="0"/>
            <a:t> </a:t>
          </a:r>
          <a:r>
            <a:rPr lang="en-US" altLang="zh-TW" sz="2800" dirty="0"/>
            <a:t>3/5-6</a:t>
          </a:r>
          <a:r>
            <a:rPr lang="zh-TW" altLang="en-US" sz="2800" dirty="0"/>
            <a:t> 報名；</a:t>
          </a:r>
          <a:r>
            <a:rPr lang="en-US" altLang="zh-TW" sz="2800" dirty="0"/>
            <a:t>14</a:t>
          </a:r>
          <a:r>
            <a:rPr lang="zh-TW" altLang="en-US" sz="2800" dirty="0"/>
            <a:t> 檢定</a:t>
          </a:r>
        </a:p>
      </dgm:t>
    </dgm:pt>
    <dgm:pt modelId="{A4DCC1FE-7393-41EB-8C08-633E11BA3C3D}" type="parTrans" cxnId="{2C957077-421F-4F5E-8855-27949C2A320A}">
      <dgm:prSet/>
      <dgm:spPr/>
      <dgm:t>
        <a:bodyPr/>
        <a:lstStyle/>
        <a:p>
          <a:endParaRPr lang="zh-TW" altLang="en-US"/>
        </a:p>
      </dgm:t>
    </dgm:pt>
    <dgm:pt modelId="{E64754E9-3EB5-49C0-A15A-0DA877D3091C}" type="sibTrans" cxnId="{2C957077-421F-4F5E-8855-27949C2A320A}">
      <dgm:prSet/>
      <dgm:spPr/>
      <dgm:t>
        <a:bodyPr/>
        <a:lstStyle/>
        <a:p>
          <a:endParaRPr lang="zh-TW" altLang="en-US"/>
        </a:p>
      </dgm:t>
    </dgm:pt>
    <dgm:pt modelId="{425CEE71-7FBC-4B4B-90D1-9B051826754F}">
      <dgm:prSet phldrT="[文字]" custT="1"/>
      <dgm:spPr/>
      <dgm:t>
        <a:bodyPr/>
        <a:lstStyle/>
        <a:p>
          <a:r>
            <a:rPr lang="zh-TW" altLang="en-US" sz="2800" dirty="0">
              <a:solidFill>
                <a:srgbClr val="FF0000"/>
              </a:solidFill>
            </a:rPr>
            <a:t>免試入學  </a:t>
          </a:r>
          <a:r>
            <a:rPr lang="en-US" altLang="zh-TW" sz="2800" dirty="0"/>
            <a:t>-</a:t>
          </a:r>
          <a:r>
            <a:rPr lang="zh-TW" altLang="en-US" sz="2800" dirty="0"/>
            <a:t>會考</a:t>
          </a:r>
          <a:r>
            <a:rPr lang="en-US" altLang="zh-TW" sz="2800" dirty="0"/>
            <a:t>(5</a:t>
          </a:r>
          <a:r>
            <a:rPr lang="zh-TW" altLang="en-US" sz="2800" dirty="0"/>
            <a:t>月</a:t>
          </a:r>
          <a:r>
            <a:rPr lang="en-US" altLang="zh-TW" sz="2800" dirty="0"/>
            <a:t>)</a:t>
          </a:r>
          <a:r>
            <a:rPr lang="zh-TW" altLang="en-US" sz="2800" dirty="0"/>
            <a:t>；臺南區超額比序</a:t>
          </a:r>
          <a:r>
            <a:rPr lang="en-US" altLang="zh-TW" sz="2800" dirty="0"/>
            <a:t>(</a:t>
          </a:r>
          <a:r>
            <a:rPr lang="zh-TW" altLang="en-US" sz="2800" dirty="0"/>
            <a:t>保障名額</a:t>
          </a:r>
          <a:r>
            <a:rPr lang="en-US" altLang="zh-TW" sz="2800" dirty="0"/>
            <a:t>)</a:t>
          </a:r>
          <a:endParaRPr lang="zh-TW" altLang="en-US" sz="2800" dirty="0"/>
        </a:p>
      </dgm:t>
    </dgm:pt>
    <dgm:pt modelId="{B86658AF-F6A1-4466-A319-70F4FB9EF887}" type="parTrans" cxnId="{270975C3-6252-4183-8FA6-54C0A6A7D36F}">
      <dgm:prSet/>
      <dgm:spPr/>
      <dgm:t>
        <a:bodyPr/>
        <a:lstStyle/>
        <a:p>
          <a:endParaRPr lang="zh-TW" altLang="en-US"/>
        </a:p>
      </dgm:t>
    </dgm:pt>
    <dgm:pt modelId="{3B912E0F-1751-42D9-8622-28FA542D1CB3}" type="sibTrans" cxnId="{270975C3-6252-4183-8FA6-54C0A6A7D36F}">
      <dgm:prSet/>
      <dgm:spPr/>
      <dgm:t>
        <a:bodyPr/>
        <a:lstStyle/>
        <a:p>
          <a:endParaRPr lang="zh-TW" altLang="en-US"/>
        </a:p>
      </dgm:t>
    </dgm:pt>
    <dgm:pt modelId="{0F807861-863C-4746-8D47-4A5185D2FDB2}">
      <dgm:prSet phldrT="[文字]" custT="1"/>
      <dgm:spPr/>
      <dgm:t>
        <a:bodyPr/>
        <a:lstStyle/>
        <a:p>
          <a:r>
            <a:rPr lang="zh-TW" altLang="en-US" sz="2800" dirty="0">
              <a:solidFill>
                <a:srgbClr val="7030A0"/>
              </a:solidFill>
            </a:rPr>
            <a:t>校內直升 </a:t>
          </a:r>
          <a:r>
            <a:rPr lang="en-US" altLang="zh-TW" sz="2800" dirty="0">
              <a:solidFill>
                <a:schemeClr val="tx1"/>
              </a:solidFill>
            </a:rPr>
            <a:t>(6</a:t>
          </a:r>
          <a:r>
            <a:rPr lang="zh-TW" altLang="en-US" sz="2800" dirty="0">
              <a:solidFill>
                <a:schemeClr val="tx1"/>
              </a:solidFill>
            </a:rPr>
            <a:t>月</a:t>
          </a:r>
          <a:r>
            <a:rPr lang="en-US" altLang="zh-TW" sz="2800" dirty="0">
              <a:solidFill>
                <a:schemeClr val="tx1"/>
              </a:solidFill>
            </a:rPr>
            <a:t>)</a:t>
          </a:r>
          <a:endParaRPr lang="zh-TW" altLang="en-US" sz="2800" dirty="0">
            <a:solidFill>
              <a:schemeClr val="tx1"/>
            </a:solidFill>
          </a:endParaRPr>
        </a:p>
      </dgm:t>
    </dgm:pt>
    <dgm:pt modelId="{166F0D43-B3E8-4C10-A7F1-562252522B38}" type="parTrans" cxnId="{95B455AD-A00C-460E-9B1F-33ED21D14D00}">
      <dgm:prSet/>
      <dgm:spPr/>
      <dgm:t>
        <a:bodyPr/>
        <a:lstStyle/>
        <a:p>
          <a:endParaRPr lang="zh-TW" altLang="en-US"/>
        </a:p>
      </dgm:t>
    </dgm:pt>
    <dgm:pt modelId="{20515224-1B69-47BD-9F01-A049873BC978}" type="sibTrans" cxnId="{95B455AD-A00C-460E-9B1F-33ED21D14D00}">
      <dgm:prSet/>
      <dgm:spPr/>
      <dgm:t>
        <a:bodyPr/>
        <a:lstStyle/>
        <a:p>
          <a:endParaRPr lang="zh-TW" altLang="en-US"/>
        </a:p>
      </dgm:t>
    </dgm:pt>
    <dgm:pt modelId="{DF805977-32EC-46DC-8133-C787E846C46D}" type="pres">
      <dgm:prSet presAssocID="{35D4C679-AD2C-41BB-B981-A713682B0C1A}" presName="Name0" presStyleCnt="0">
        <dgm:presLayoutVars>
          <dgm:dir/>
          <dgm:animLvl val="lvl"/>
          <dgm:resizeHandles val="exact"/>
        </dgm:presLayoutVars>
      </dgm:prSet>
      <dgm:spPr/>
      <dgm:t>
        <a:bodyPr/>
        <a:lstStyle/>
        <a:p>
          <a:endParaRPr lang="zh-TW" altLang="en-US"/>
        </a:p>
      </dgm:t>
    </dgm:pt>
    <dgm:pt modelId="{204AFFE5-B42C-4EC9-90BE-5519C89B21A2}" type="pres">
      <dgm:prSet presAssocID="{63130802-D5A4-456E-B9F2-F3B93DE27AE2}" presName="linNode" presStyleCnt="0"/>
      <dgm:spPr/>
    </dgm:pt>
    <dgm:pt modelId="{05A3C63F-418B-4415-8D43-1884D7E1AA3D}" type="pres">
      <dgm:prSet presAssocID="{63130802-D5A4-456E-B9F2-F3B93DE27AE2}" presName="parentText" presStyleLbl="node1" presStyleIdx="0" presStyleCnt="2" custScaleX="80599" custScaleY="71624">
        <dgm:presLayoutVars>
          <dgm:chMax val="1"/>
          <dgm:bulletEnabled val="1"/>
        </dgm:presLayoutVars>
      </dgm:prSet>
      <dgm:spPr/>
      <dgm:t>
        <a:bodyPr/>
        <a:lstStyle/>
        <a:p>
          <a:endParaRPr lang="zh-TW" altLang="en-US"/>
        </a:p>
      </dgm:t>
    </dgm:pt>
    <dgm:pt modelId="{3D774A6A-5E66-4BBC-B15D-75586E8E1150}" type="pres">
      <dgm:prSet presAssocID="{63130802-D5A4-456E-B9F2-F3B93DE27AE2}" presName="descendantText" presStyleLbl="alignAccFollowNode1" presStyleIdx="0" presStyleCnt="2" custScaleX="226002" custScaleY="80330">
        <dgm:presLayoutVars>
          <dgm:bulletEnabled val="1"/>
        </dgm:presLayoutVars>
      </dgm:prSet>
      <dgm:spPr/>
      <dgm:t>
        <a:bodyPr/>
        <a:lstStyle/>
        <a:p>
          <a:endParaRPr lang="zh-TW" altLang="en-US"/>
        </a:p>
      </dgm:t>
    </dgm:pt>
    <dgm:pt modelId="{6D56C63A-01B0-4A21-BAE1-3E8AF2BFFD43}" type="pres">
      <dgm:prSet presAssocID="{EE8307D0-8078-45D2-910D-02E2E665817C}" presName="sp" presStyleCnt="0"/>
      <dgm:spPr/>
    </dgm:pt>
    <dgm:pt modelId="{790E21D9-941B-468A-8AE9-4DBCBA5A1E2E}" type="pres">
      <dgm:prSet presAssocID="{5A62E8E2-34D9-4B8C-9116-FE64458A3484}" presName="linNode" presStyleCnt="0"/>
      <dgm:spPr/>
    </dgm:pt>
    <dgm:pt modelId="{BD30235B-394D-4400-8145-8AE67CFFC608}" type="pres">
      <dgm:prSet presAssocID="{5A62E8E2-34D9-4B8C-9116-FE64458A3484}" presName="parentText" presStyleLbl="node1" presStyleIdx="1" presStyleCnt="2" custScaleX="80599" custScaleY="68542">
        <dgm:presLayoutVars>
          <dgm:chMax val="1"/>
          <dgm:bulletEnabled val="1"/>
        </dgm:presLayoutVars>
      </dgm:prSet>
      <dgm:spPr/>
      <dgm:t>
        <a:bodyPr/>
        <a:lstStyle/>
        <a:p>
          <a:endParaRPr lang="zh-TW" altLang="en-US"/>
        </a:p>
      </dgm:t>
    </dgm:pt>
    <dgm:pt modelId="{80471DBF-7501-4C1A-AFEA-337C615C907C}" type="pres">
      <dgm:prSet presAssocID="{5A62E8E2-34D9-4B8C-9116-FE64458A3484}" presName="descendantText" presStyleLbl="alignAccFollowNode1" presStyleIdx="1" presStyleCnt="2" custScaleX="224461">
        <dgm:presLayoutVars>
          <dgm:bulletEnabled val="1"/>
        </dgm:presLayoutVars>
      </dgm:prSet>
      <dgm:spPr/>
      <dgm:t>
        <a:bodyPr/>
        <a:lstStyle/>
        <a:p>
          <a:endParaRPr lang="zh-TW" altLang="en-US"/>
        </a:p>
      </dgm:t>
    </dgm:pt>
  </dgm:ptLst>
  <dgm:cxnLst>
    <dgm:cxn modelId="{45394DE0-CD6F-4A99-AF14-5CAA3E193808}" type="presOf" srcId="{080625B0-0437-446D-930B-5E7E88878781}" destId="{80471DBF-7501-4C1A-AFEA-337C615C907C}" srcOrd="0" destOrd="1" presId="urn:microsoft.com/office/officeart/2005/8/layout/vList5"/>
    <dgm:cxn modelId="{95B455AD-A00C-460E-9B1F-33ED21D14D00}" srcId="{63130802-D5A4-456E-B9F2-F3B93DE27AE2}" destId="{0F807861-863C-4746-8D47-4A5185D2FDB2}" srcOrd="2" destOrd="0" parTransId="{166F0D43-B3E8-4C10-A7F1-562252522B38}" sibTransId="{20515224-1B69-47BD-9F01-A049873BC978}"/>
    <dgm:cxn modelId="{9C7A0BE7-140D-4F4E-9230-B0F607F73307}" srcId="{35D4C679-AD2C-41BB-B981-A713682B0C1A}" destId="{5A62E8E2-34D9-4B8C-9116-FE64458A3484}" srcOrd="1" destOrd="0" parTransId="{2FE385A0-3895-4BAA-9EE3-42B792ECBFA1}" sibTransId="{7B0650D4-FCE0-4609-8867-FD817C2AE9F5}"/>
    <dgm:cxn modelId="{77983548-3A19-4D28-B959-87235F263048}" type="presOf" srcId="{425CEE71-7FBC-4B4B-90D1-9B051826754F}" destId="{80471DBF-7501-4C1A-AFEA-337C615C907C}" srcOrd="0" destOrd="0" presId="urn:microsoft.com/office/officeart/2005/8/layout/vList5"/>
    <dgm:cxn modelId="{D0D6483A-D244-4E8E-B586-68756C6896A6}" srcId="{5A62E8E2-34D9-4B8C-9116-FE64458A3484}" destId="{84212613-BC3E-46C3-BDB9-99A2EB34C44E}" srcOrd="3" destOrd="0" parTransId="{0FCF7C98-58D9-4257-AA78-38FD308530E6}" sibTransId="{DC4EBE0F-C036-4C5C-BD28-E160404FD18E}"/>
    <dgm:cxn modelId="{2F39696E-494C-4EB5-B284-96122CD58735}" type="presOf" srcId="{168FA092-E6D6-4666-A95E-78E9B091CCBC}" destId="{3D774A6A-5E66-4BBC-B15D-75586E8E1150}" srcOrd="0" destOrd="1" presId="urn:microsoft.com/office/officeart/2005/8/layout/vList5"/>
    <dgm:cxn modelId="{2C957077-421F-4F5E-8855-27949C2A320A}" srcId="{63130802-D5A4-456E-B9F2-F3B93DE27AE2}" destId="{168FA092-E6D6-4666-A95E-78E9B091CCBC}" srcOrd="1" destOrd="0" parTransId="{A4DCC1FE-7393-41EB-8C08-633E11BA3C3D}" sibTransId="{E64754E9-3EB5-49C0-A15A-0DA877D3091C}"/>
    <dgm:cxn modelId="{97D3A4BB-95DD-4AC9-936B-D405C6CDF299}" srcId="{5A62E8E2-34D9-4B8C-9116-FE64458A3484}" destId="{5A354BB2-DB72-4018-B6EE-95EDF257BD89}" srcOrd="2" destOrd="0" parTransId="{A62D5EDF-34E3-4B48-B0DC-F803F8D2935E}" sibTransId="{D54AF559-FDE0-4EEB-8A01-308246AD4EF7}"/>
    <dgm:cxn modelId="{27F2DF3C-B147-458D-8AC2-299E2D8C2ACE}" type="presOf" srcId="{0F807861-863C-4746-8D47-4A5185D2FDB2}" destId="{3D774A6A-5E66-4BBC-B15D-75586E8E1150}" srcOrd="0" destOrd="2" presId="urn:microsoft.com/office/officeart/2005/8/layout/vList5"/>
    <dgm:cxn modelId="{3AF943AE-A933-4F2F-95B1-4587014FF0E6}" type="presOf" srcId="{5A354BB2-DB72-4018-B6EE-95EDF257BD89}" destId="{80471DBF-7501-4C1A-AFEA-337C615C907C}" srcOrd="0" destOrd="2" presId="urn:microsoft.com/office/officeart/2005/8/layout/vList5"/>
    <dgm:cxn modelId="{567D3ECB-2D6D-43AA-8456-24629DAB8396}" srcId="{35D4C679-AD2C-41BB-B981-A713682B0C1A}" destId="{63130802-D5A4-456E-B9F2-F3B93DE27AE2}" srcOrd="0" destOrd="0" parTransId="{FC2A06F0-1008-4E35-A319-BE80B1B93822}" sibTransId="{EE8307D0-8078-45D2-910D-02E2E665817C}"/>
    <dgm:cxn modelId="{E9CBCC43-C59B-42BC-879F-223F2B821728}" type="presOf" srcId="{35D4C679-AD2C-41BB-B981-A713682B0C1A}" destId="{DF805977-32EC-46DC-8133-C787E846C46D}" srcOrd="0" destOrd="0" presId="urn:microsoft.com/office/officeart/2005/8/layout/vList5"/>
    <dgm:cxn modelId="{270975C3-6252-4183-8FA6-54C0A6A7D36F}" srcId="{5A62E8E2-34D9-4B8C-9116-FE64458A3484}" destId="{425CEE71-7FBC-4B4B-90D1-9B051826754F}" srcOrd="0" destOrd="0" parTransId="{B86658AF-F6A1-4466-A319-70F4FB9EF887}" sibTransId="{3B912E0F-1751-42D9-8622-28FA542D1CB3}"/>
    <dgm:cxn modelId="{17E2A296-1E3F-443B-A7BB-5F9225B4A002}" type="presOf" srcId="{7A2BDD89-D7B3-4DC5-AF70-32FBEA0D6E81}" destId="{3D774A6A-5E66-4BBC-B15D-75586E8E1150}" srcOrd="0" destOrd="0" presId="urn:microsoft.com/office/officeart/2005/8/layout/vList5"/>
    <dgm:cxn modelId="{0B79FEBA-817C-49BF-A9DE-5B6F47F5C39E}" srcId="{5A62E8E2-34D9-4B8C-9116-FE64458A3484}" destId="{080625B0-0437-446D-930B-5E7E88878781}" srcOrd="1" destOrd="0" parTransId="{D40D5435-7A19-4E0E-AD07-6279F3A2E3DB}" sibTransId="{056804B3-6F9D-47AB-B5A9-6AD0F1DE9C6A}"/>
    <dgm:cxn modelId="{C570B189-4E53-4A70-B237-AC16A3550444}" type="presOf" srcId="{5A62E8E2-34D9-4B8C-9116-FE64458A3484}" destId="{BD30235B-394D-4400-8145-8AE67CFFC608}" srcOrd="0" destOrd="0" presId="urn:microsoft.com/office/officeart/2005/8/layout/vList5"/>
    <dgm:cxn modelId="{C26B4489-BA71-4597-BA0F-796BB683F72E}" srcId="{63130802-D5A4-456E-B9F2-F3B93DE27AE2}" destId="{7A2BDD89-D7B3-4DC5-AF70-32FBEA0D6E81}" srcOrd="0" destOrd="0" parTransId="{1DD37A14-6DEB-4207-93F5-27EC26322B60}" sibTransId="{94364A9E-FDFC-48F7-9226-B96F37E93042}"/>
    <dgm:cxn modelId="{3FC92FDE-B5D6-4159-B024-6D59A19C56BF}" type="presOf" srcId="{63130802-D5A4-456E-B9F2-F3B93DE27AE2}" destId="{05A3C63F-418B-4415-8D43-1884D7E1AA3D}" srcOrd="0" destOrd="0" presId="urn:microsoft.com/office/officeart/2005/8/layout/vList5"/>
    <dgm:cxn modelId="{976026FD-571B-42C7-B88B-87E9AB280254}" type="presOf" srcId="{84212613-BC3E-46C3-BDB9-99A2EB34C44E}" destId="{80471DBF-7501-4C1A-AFEA-337C615C907C}" srcOrd="0" destOrd="3" presId="urn:microsoft.com/office/officeart/2005/8/layout/vList5"/>
    <dgm:cxn modelId="{35B6A67C-CD62-436F-B45D-9A26CDE30378}" type="presParOf" srcId="{DF805977-32EC-46DC-8133-C787E846C46D}" destId="{204AFFE5-B42C-4EC9-90BE-5519C89B21A2}" srcOrd="0" destOrd="0" presId="urn:microsoft.com/office/officeart/2005/8/layout/vList5"/>
    <dgm:cxn modelId="{7AFF921E-FC9E-44B8-B291-EB966A3992D9}" type="presParOf" srcId="{204AFFE5-B42C-4EC9-90BE-5519C89B21A2}" destId="{05A3C63F-418B-4415-8D43-1884D7E1AA3D}" srcOrd="0" destOrd="0" presId="urn:microsoft.com/office/officeart/2005/8/layout/vList5"/>
    <dgm:cxn modelId="{9D5344F7-BA80-4E44-94FE-42099C19584F}" type="presParOf" srcId="{204AFFE5-B42C-4EC9-90BE-5519C89B21A2}" destId="{3D774A6A-5E66-4BBC-B15D-75586E8E1150}" srcOrd="1" destOrd="0" presId="urn:microsoft.com/office/officeart/2005/8/layout/vList5"/>
    <dgm:cxn modelId="{E0ADC19A-379A-40D0-A64E-2B607A32576D}" type="presParOf" srcId="{DF805977-32EC-46DC-8133-C787E846C46D}" destId="{6D56C63A-01B0-4A21-BAE1-3E8AF2BFFD43}" srcOrd="1" destOrd="0" presId="urn:microsoft.com/office/officeart/2005/8/layout/vList5"/>
    <dgm:cxn modelId="{032A4EDF-1DD5-4CAB-B6EC-E3E55E5387CB}" type="presParOf" srcId="{DF805977-32EC-46DC-8133-C787E846C46D}" destId="{790E21D9-941B-468A-8AE9-4DBCBA5A1E2E}" srcOrd="2" destOrd="0" presId="urn:microsoft.com/office/officeart/2005/8/layout/vList5"/>
    <dgm:cxn modelId="{7B9AA391-2A7B-4668-919A-AFF37B3DF916}" type="presParOf" srcId="{790E21D9-941B-468A-8AE9-4DBCBA5A1E2E}" destId="{BD30235B-394D-4400-8145-8AE67CFFC608}" srcOrd="0" destOrd="0" presId="urn:microsoft.com/office/officeart/2005/8/layout/vList5"/>
    <dgm:cxn modelId="{245DC3C1-B6E6-42A4-8C46-7933D2C7D174}" type="presParOf" srcId="{790E21D9-941B-468A-8AE9-4DBCBA5A1E2E}" destId="{80471DBF-7501-4C1A-AFEA-337C615C907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6A2A6B-5210-4E34-8CAA-D0F525B7298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TW" altLang="en-US"/>
        </a:p>
      </dgm:t>
    </dgm:pt>
    <dgm:pt modelId="{3DC2AD51-1D89-4784-B5D7-267B8C5A7EB7}">
      <dgm:prSet phldrT="[文字]" custT="1"/>
      <dgm:spPr/>
      <dgm:t>
        <a:bodyPr/>
        <a:lstStyle/>
        <a:p>
          <a:pPr algn="ctr"/>
          <a:r>
            <a:rPr lang="zh-TW" altLang="en-US" sz="2000" b="1" dirty="0"/>
            <a:t>  競賽成績</a:t>
          </a:r>
        </a:p>
      </dgm:t>
    </dgm:pt>
    <dgm:pt modelId="{293243D8-33E0-4AAD-9540-175C9092D044}" type="parTrans" cxnId="{427A8511-BEDF-430B-BD0A-C11A9778420F}">
      <dgm:prSet/>
      <dgm:spPr/>
      <dgm:t>
        <a:bodyPr/>
        <a:lstStyle/>
        <a:p>
          <a:endParaRPr lang="zh-TW" altLang="en-US"/>
        </a:p>
      </dgm:t>
    </dgm:pt>
    <dgm:pt modelId="{334E6953-C24D-4F0C-A6AF-91330AB412DC}" type="sibTrans" cxnId="{427A8511-BEDF-430B-BD0A-C11A9778420F}">
      <dgm:prSet/>
      <dgm:spPr/>
      <dgm:t>
        <a:bodyPr/>
        <a:lstStyle/>
        <a:p>
          <a:endParaRPr lang="zh-TW" altLang="en-US"/>
        </a:p>
      </dgm:t>
    </dgm:pt>
    <dgm:pt modelId="{1B2D28F8-977E-4C29-9CA7-2F6BD28CCBAF}">
      <dgm:prSet phldrT="[文字]" custT="1"/>
      <dgm:spPr/>
      <dgm:t>
        <a:bodyPr/>
        <a:lstStyle/>
        <a:p>
          <a:r>
            <a:rPr lang="zh-TW" altLang="en-US" sz="2000" b="1" dirty="0"/>
            <a:t>獎勵紀錄</a:t>
          </a:r>
        </a:p>
      </dgm:t>
    </dgm:pt>
    <dgm:pt modelId="{D5F0694A-C1D1-4EBB-8A08-C4D14B6F2254}" type="parTrans" cxnId="{7470F26C-B0D5-41C0-A274-0FAF56AA5FCB}">
      <dgm:prSet/>
      <dgm:spPr/>
      <dgm:t>
        <a:bodyPr/>
        <a:lstStyle/>
        <a:p>
          <a:endParaRPr lang="zh-TW" altLang="en-US"/>
        </a:p>
      </dgm:t>
    </dgm:pt>
    <dgm:pt modelId="{64BE62A4-BA4B-4650-81E6-931AC96A75D6}" type="sibTrans" cxnId="{7470F26C-B0D5-41C0-A274-0FAF56AA5FCB}">
      <dgm:prSet/>
      <dgm:spPr/>
      <dgm:t>
        <a:bodyPr/>
        <a:lstStyle/>
        <a:p>
          <a:endParaRPr lang="zh-TW" altLang="en-US"/>
        </a:p>
      </dgm:t>
    </dgm:pt>
    <dgm:pt modelId="{149F77D9-8F57-40EE-8CCC-60D8AEE82084}">
      <dgm:prSet phldrT="[文字]" custT="1"/>
      <dgm:spPr/>
      <dgm:t>
        <a:bodyPr/>
        <a:lstStyle/>
        <a:p>
          <a:r>
            <a:rPr lang="zh-TW" altLang="en-US" sz="2000" b="1" dirty="0"/>
            <a:t>服務學習</a:t>
          </a:r>
        </a:p>
      </dgm:t>
    </dgm:pt>
    <dgm:pt modelId="{F82E699C-C1FC-4CA8-9890-326EC12062D3}" type="parTrans" cxnId="{DFA0FEE3-C93C-419E-810D-0443BDA2D80E}">
      <dgm:prSet/>
      <dgm:spPr/>
      <dgm:t>
        <a:bodyPr/>
        <a:lstStyle/>
        <a:p>
          <a:endParaRPr lang="zh-TW" altLang="en-US"/>
        </a:p>
      </dgm:t>
    </dgm:pt>
    <dgm:pt modelId="{1F0EA453-35E0-40FB-A81C-04C8955DA4CF}" type="sibTrans" cxnId="{DFA0FEE3-C93C-419E-810D-0443BDA2D80E}">
      <dgm:prSet/>
      <dgm:spPr/>
      <dgm:t>
        <a:bodyPr/>
        <a:lstStyle/>
        <a:p>
          <a:endParaRPr lang="zh-TW" altLang="en-US"/>
        </a:p>
      </dgm:t>
    </dgm:pt>
    <dgm:pt modelId="{EFA9BE71-88FE-4B7C-849F-4C9C039FA623}" type="pres">
      <dgm:prSet presAssocID="{F46A2A6B-5210-4E34-8CAA-D0F525B7298C}" presName="Name0" presStyleCnt="0">
        <dgm:presLayoutVars>
          <dgm:dir/>
          <dgm:animLvl val="lvl"/>
          <dgm:resizeHandles val="exact"/>
        </dgm:presLayoutVars>
      </dgm:prSet>
      <dgm:spPr/>
      <dgm:t>
        <a:bodyPr/>
        <a:lstStyle/>
        <a:p>
          <a:endParaRPr lang="zh-TW" altLang="en-US"/>
        </a:p>
      </dgm:t>
    </dgm:pt>
    <dgm:pt modelId="{31AFA5BB-0F37-493A-8147-426CE14FDA20}" type="pres">
      <dgm:prSet presAssocID="{3DC2AD51-1D89-4784-B5D7-267B8C5A7EB7}" presName="parTxOnly" presStyleLbl="node1" presStyleIdx="0" presStyleCnt="3" custScaleX="34882" custScaleY="31170" custLinFactX="-93449" custLinFactNeighborX="-100000" custLinFactNeighborY="906">
        <dgm:presLayoutVars>
          <dgm:chMax val="0"/>
          <dgm:chPref val="0"/>
          <dgm:bulletEnabled val="1"/>
        </dgm:presLayoutVars>
      </dgm:prSet>
      <dgm:spPr/>
      <dgm:t>
        <a:bodyPr/>
        <a:lstStyle/>
        <a:p>
          <a:endParaRPr lang="zh-TW" altLang="en-US"/>
        </a:p>
      </dgm:t>
    </dgm:pt>
    <dgm:pt modelId="{C85F8E32-83EB-43ED-8C54-9756AEA447B1}" type="pres">
      <dgm:prSet presAssocID="{334E6953-C24D-4F0C-A6AF-91330AB412DC}" presName="parTxOnlySpace" presStyleCnt="0"/>
      <dgm:spPr/>
    </dgm:pt>
    <dgm:pt modelId="{94A50A42-FCB0-4224-A051-B6B3C04EEFE9}" type="pres">
      <dgm:prSet presAssocID="{1B2D28F8-977E-4C29-9CA7-2F6BD28CCBAF}" presName="parTxOnly" presStyleLbl="node1" presStyleIdx="1" presStyleCnt="3" custScaleX="37099" custScaleY="31170" custLinFactNeighborX="4366">
        <dgm:presLayoutVars>
          <dgm:chMax val="0"/>
          <dgm:chPref val="0"/>
          <dgm:bulletEnabled val="1"/>
        </dgm:presLayoutVars>
      </dgm:prSet>
      <dgm:spPr/>
      <dgm:t>
        <a:bodyPr/>
        <a:lstStyle/>
        <a:p>
          <a:endParaRPr lang="zh-TW" altLang="en-US"/>
        </a:p>
      </dgm:t>
    </dgm:pt>
    <dgm:pt modelId="{49105180-3F5B-4AA6-AC10-64A84FB5C8AD}" type="pres">
      <dgm:prSet presAssocID="{64BE62A4-BA4B-4650-81E6-931AC96A75D6}" presName="parTxOnlySpace" presStyleCnt="0"/>
      <dgm:spPr/>
    </dgm:pt>
    <dgm:pt modelId="{A98102B3-AEB6-4076-8E33-649FA76E02AC}" type="pres">
      <dgm:prSet presAssocID="{149F77D9-8F57-40EE-8CCC-60D8AEE82084}" presName="parTxOnly" presStyleLbl="node1" presStyleIdx="2" presStyleCnt="3" custScaleX="35575" custScaleY="31170" custLinFactX="353" custLinFactNeighborX="100000" custLinFactNeighborY="-846">
        <dgm:presLayoutVars>
          <dgm:chMax val="0"/>
          <dgm:chPref val="0"/>
          <dgm:bulletEnabled val="1"/>
        </dgm:presLayoutVars>
      </dgm:prSet>
      <dgm:spPr/>
      <dgm:t>
        <a:bodyPr/>
        <a:lstStyle/>
        <a:p>
          <a:endParaRPr lang="zh-TW" altLang="en-US"/>
        </a:p>
      </dgm:t>
    </dgm:pt>
  </dgm:ptLst>
  <dgm:cxnLst>
    <dgm:cxn modelId="{427A8511-BEDF-430B-BD0A-C11A9778420F}" srcId="{F46A2A6B-5210-4E34-8CAA-D0F525B7298C}" destId="{3DC2AD51-1D89-4784-B5D7-267B8C5A7EB7}" srcOrd="0" destOrd="0" parTransId="{293243D8-33E0-4AAD-9540-175C9092D044}" sibTransId="{334E6953-C24D-4F0C-A6AF-91330AB412DC}"/>
    <dgm:cxn modelId="{1906C728-C222-4951-A44C-4703D1AA90E4}" type="presOf" srcId="{149F77D9-8F57-40EE-8CCC-60D8AEE82084}" destId="{A98102B3-AEB6-4076-8E33-649FA76E02AC}" srcOrd="0" destOrd="0" presId="urn:microsoft.com/office/officeart/2005/8/layout/chevron1"/>
    <dgm:cxn modelId="{0035C054-0239-464D-A683-5010E6D9FA8F}" type="presOf" srcId="{F46A2A6B-5210-4E34-8CAA-D0F525B7298C}" destId="{EFA9BE71-88FE-4B7C-849F-4C9C039FA623}" srcOrd="0" destOrd="0" presId="urn:microsoft.com/office/officeart/2005/8/layout/chevron1"/>
    <dgm:cxn modelId="{7470F26C-B0D5-41C0-A274-0FAF56AA5FCB}" srcId="{F46A2A6B-5210-4E34-8CAA-D0F525B7298C}" destId="{1B2D28F8-977E-4C29-9CA7-2F6BD28CCBAF}" srcOrd="1" destOrd="0" parTransId="{D5F0694A-C1D1-4EBB-8A08-C4D14B6F2254}" sibTransId="{64BE62A4-BA4B-4650-81E6-931AC96A75D6}"/>
    <dgm:cxn modelId="{DFA0FEE3-C93C-419E-810D-0443BDA2D80E}" srcId="{F46A2A6B-5210-4E34-8CAA-D0F525B7298C}" destId="{149F77D9-8F57-40EE-8CCC-60D8AEE82084}" srcOrd="2" destOrd="0" parTransId="{F82E699C-C1FC-4CA8-9890-326EC12062D3}" sibTransId="{1F0EA453-35E0-40FB-A81C-04C8955DA4CF}"/>
    <dgm:cxn modelId="{94066F4F-22FF-42DC-833E-C2E9D77453DC}" type="presOf" srcId="{3DC2AD51-1D89-4784-B5D7-267B8C5A7EB7}" destId="{31AFA5BB-0F37-493A-8147-426CE14FDA20}" srcOrd="0" destOrd="0" presId="urn:microsoft.com/office/officeart/2005/8/layout/chevron1"/>
    <dgm:cxn modelId="{CD7486DD-520C-4D67-BCF8-72888C969CAF}" type="presOf" srcId="{1B2D28F8-977E-4C29-9CA7-2F6BD28CCBAF}" destId="{94A50A42-FCB0-4224-A051-B6B3C04EEFE9}" srcOrd="0" destOrd="0" presId="urn:microsoft.com/office/officeart/2005/8/layout/chevron1"/>
    <dgm:cxn modelId="{EA0EAD8F-E1C6-466A-945F-50324425AA42}" type="presParOf" srcId="{EFA9BE71-88FE-4B7C-849F-4C9C039FA623}" destId="{31AFA5BB-0F37-493A-8147-426CE14FDA20}" srcOrd="0" destOrd="0" presId="urn:microsoft.com/office/officeart/2005/8/layout/chevron1"/>
    <dgm:cxn modelId="{2D93DD3B-CCCB-4A8D-88E6-CDFCAF1F1546}" type="presParOf" srcId="{EFA9BE71-88FE-4B7C-849F-4C9C039FA623}" destId="{C85F8E32-83EB-43ED-8C54-9756AEA447B1}" srcOrd="1" destOrd="0" presId="urn:microsoft.com/office/officeart/2005/8/layout/chevron1"/>
    <dgm:cxn modelId="{80ABB469-8DD9-441B-8465-C3A09D3D51C8}" type="presParOf" srcId="{EFA9BE71-88FE-4B7C-849F-4C9C039FA623}" destId="{94A50A42-FCB0-4224-A051-B6B3C04EEFE9}" srcOrd="2" destOrd="0" presId="urn:microsoft.com/office/officeart/2005/8/layout/chevron1"/>
    <dgm:cxn modelId="{25F74406-C6F7-4FE4-A42B-164D5A620160}" type="presParOf" srcId="{EFA9BE71-88FE-4B7C-849F-4C9C039FA623}" destId="{49105180-3F5B-4AA6-AC10-64A84FB5C8AD}" srcOrd="3" destOrd="0" presId="urn:microsoft.com/office/officeart/2005/8/layout/chevron1"/>
    <dgm:cxn modelId="{2E5A1B90-6082-48AA-9A4C-C9CED53F40ED}" type="presParOf" srcId="{EFA9BE71-88FE-4B7C-849F-4C9C039FA623}" destId="{A98102B3-AEB6-4076-8E33-649FA76E02A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6A2A6B-5210-4E34-8CAA-D0F525B7298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TW" altLang="en-US"/>
        </a:p>
      </dgm:t>
    </dgm:pt>
    <dgm:pt modelId="{3DC2AD51-1D89-4784-B5D7-267B8C5A7EB7}">
      <dgm:prSet phldrT="[文字]" custT="1"/>
      <dgm:spPr/>
      <dgm:t>
        <a:bodyPr/>
        <a:lstStyle/>
        <a:p>
          <a:r>
            <a:rPr lang="zh-TW" altLang="en-US" sz="2000" b="1" dirty="0"/>
            <a:t>體適能</a:t>
          </a:r>
        </a:p>
      </dgm:t>
    </dgm:pt>
    <dgm:pt modelId="{293243D8-33E0-4AAD-9540-175C9092D044}" type="parTrans" cxnId="{427A8511-BEDF-430B-BD0A-C11A9778420F}">
      <dgm:prSet/>
      <dgm:spPr/>
      <dgm:t>
        <a:bodyPr/>
        <a:lstStyle/>
        <a:p>
          <a:endParaRPr lang="zh-TW" altLang="en-US"/>
        </a:p>
      </dgm:t>
    </dgm:pt>
    <dgm:pt modelId="{334E6953-C24D-4F0C-A6AF-91330AB412DC}" type="sibTrans" cxnId="{427A8511-BEDF-430B-BD0A-C11A9778420F}">
      <dgm:prSet/>
      <dgm:spPr/>
      <dgm:t>
        <a:bodyPr/>
        <a:lstStyle/>
        <a:p>
          <a:endParaRPr lang="zh-TW" altLang="en-US"/>
        </a:p>
      </dgm:t>
    </dgm:pt>
    <dgm:pt modelId="{A4918BF2-8E37-42A0-B05E-95BA96B5BD4A}">
      <dgm:prSet phldrT="[文字]" custT="1"/>
      <dgm:spPr/>
      <dgm:t>
        <a:bodyPr/>
        <a:lstStyle/>
        <a:p>
          <a:r>
            <a:rPr lang="zh-TW" altLang="en-US" sz="2000" b="1" dirty="0"/>
            <a:t>語言認證</a:t>
          </a:r>
        </a:p>
      </dgm:t>
    </dgm:pt>
    <dgm:pt modelId="{85EFF896-18F7-4B9D-B986-C0E5C05A28F6}" type="parTrans" cxnId="{3DEE3848-2221-4881-BD06-8D1E753F9D3B}">
      <dgm:prSet/>
      <dgm:spPr/>
      <dgm:t>
        <a:bodyPr/>
        <a:lstStyle/>
        <a:p>
          <a:endParaRPr lang="zh-TW" altLang="en-US"/>
        </a:p>
      </dgm:t>
    </dgm:pt>
    <dgm:pt modelId="{65E7E525-CBC2-4F92-9B05-20D8D419369D}" type="sibTrans" cxnId="{3DEE3848-2221-4881-BD06-8D1E753F9D3B}">
      <dgm:prSet/>
      <dgm:spPr/>
      <dgm:t>
        <a:bodyPr/>
        <a:lstStyle/>
        <a:p>
          <a:endParaRPr lang="zh-TW" altLang="en-US"/>
        </a:p>
      </dgm:t>
    </dgm:pt>
    <dgm:pt modelId="{A4D6767E-B512-4394-9787-11418284C394}">
      <dgm:prSet phldrT="[文字]" custT="1"/>
      <dgm:spPr>
        <a:solidFill>
          <a:srgbClr val="7030A0"/>
        </a:solidFill>
      </dgm:spPr>
      <dgm:t>
        <a:bodyPr/>
        <a:lstStyle/>
        <a:p>
          <a:r>
            <a:rPr lang="zh-TW" altLang="en-US" sz="4000" dirty="0"/>
            <a:t>社團參與</a:t>
          </a:r>
        </a:p>
      </dgm:t>
    </dgm:pt>
    <dgm:pt modelId="{67366F64-608B-4976-8E61-324F2B6381B7}" type="parTrans" cxnId="{3EC82307-4EB8-480C-AAFB-89F4D357B95C}">
      <dgm:prSet/>
      <dgm:spPr/>
      <dgm:t>
        <a:bodyPr/>
        <a:lstStyle/>
        <a:p>
          <a:endParaRPr lang="zh-TW" altLang="en-US"/>
        </a:p>
      </dgm:t>
    </dgm:pt>
    <dgm:pt modelId="{8AF64FE9-8692-4A64-8774-F6127603EEC6}" type="sibTrans" cxnId="{3EC82307-4EB8-480C-AAFB-89F4D357B95C}">
      <dgm:prSet/>
      <dgm:spPr/>
      <dgm:t>
        <a:bodyPr/>
        <a:lstStyle/>
        <a:p>
          <a:endParaRPr lang="zh-TW" altLang="en-US"/>
        </a:p>
      </dgm:t>
    </dgm:pt>
    <dgm:pt modelId="{EFA9BE71-88FE-4B7C-849F-4C9C039FA623}" type="pres">
      <dgm:prSet presAssocID="{F46A2A6B-5210-4E34-8CAA-D0F525B7298C}" presName="Name0" presStyleCnt="0">
        <dgm:presLayoutVars>
          <dgm:dir/>
          <dgm:animLvl val="lvl"/>
          <dgm:resizeHandles val="exact"/>
        </dgm:presLayoutVars>
      </dgm:prSet>
      <dgm:spPr/>
      <dgm:t>
        <a:bodyPr/>
        <a:lstStyle/>
        <a:p>
          <a:endParaRPr lang="zh-TW" altLang="en-US"/>
        </a:p>
      </dgm:t>
    </dgm:pt>
    <dgm:pt modelId="{31AFA5BB-0F37-493A-8147-426CE14FDA20}" type="pres">
      <dgm:prSet presAssocID="{3DC2AD51-1D89-4784-B5D7-267B8C5A7EB7}" presName="parTxOnly" presStyleLbl="node1" presStyleIdx="0" presStyleCnt="3" custScaleX="45814" custScaleY="60958" custLinFactX="57443" custLinFactNeighborX="100000" custLinFactNeighborY="1320">
        <dgm:presLayoutVars>
          <dgm:chMax val="0"/>
          <dgm:chPref val="0"/>
          <dgm:bulletEnabled val="1"/>
        </dgm:presLayoutVars>
      </dgm:prSet>
      <dgm:spPr/>
      <dgm:t>
        <a:bodyPr/>
        <a:lstStyle/>
        <a:p>
          <a:endParaRPr lang="zh-TW" altLang="en-US"/>
        </a:p>
      </dgm:t>
    </dgm:pt>
    <dgm:pt modelId="{C85F8E32-83EB-43ED-8C54-9756AEA447B1}" type="pres">
      <dgm:prSet presAssocID="{334E6953-C24D-4F0C-A6AF-91330AB412DC}" presName="parTxOnlySpace" presStyleCnt="0"/>
      <dgm:spPr/>
    </dgm:pt>
    <dgm:pt modelId="{06E0B629-A14C-4371-9255-79D82ADD9993}" type="pres">
      <dgm:prSet presAssocID="{A4918BF2-8E37-42A0-B05E-95BA96B5BD4A}" presName="parTxOnly" presStyleLbl="node1" presStyleIdx="1" presStyleCnt="3" custScaleX="46511" custScaleY="64070" custLinFactX="51015" custLinFactNeighborX="100000" custLinFactNeighborY="3960">
        <dgm:presLayoutVars>
          <dgm:chMax val="0"/>
          <dgm:chPref val="0"/>
          <dgm:bulletEnabled val="1"/>
        </dgm:presLayoutVars>
      </dgm:prSet>
      <dgm:spPr/>
      <dgm:t>
        <a:bodyPr/>
        <a:lstStyle/>
        <a:p>
          <a:endParaRPr lang="zh-TW" altLang="en-US"/>
        </a:p>
      </dgm:t>
    </dgm:pt>
    <dgm:pt modelId="{EE9B752D-9C3E-4ECE-A100-A8953A655E50}" type="pres">
      <dgm:prSet presAssocID="{65E7E525-CBC2-4F92-9B05-20D8D419369D}" presName="parTxOnlySpace" presStyleCnt="0"/>
      <dgm:spPr/>
    </dgm:pt>
    <dgm:pt modelId="{6F7BA4E5-4D6F-4751-A289-BF9BDF8402E5}" type="pres">
      <dgm:prSet presAssocID="{A4D6767E-B512-4394-9787-11418284C394}" presName="parTxOnly" presStyleLbl="node1" presStyleIdx="2" presStyleCnt="3" custScaleX="73650" custScaleY="60958" custLinFactX="-75705" custLinFactNeighborX="-100000" custLinFactNeighborY="10">
        <dgm:presLayoutVars>
          <dgm:chMax val="0"/>
          <dgm:chPref val="0"/>
          <dgm:bulletEnabled val="1"/>
        </dgm:presLayoutVars>
      </dgm:prSet>
      <dgm:spPr/>
      <dgm:t>
        <a:bodyPr/>
        <a:lstStyle/>
        <a:p>
          <a:endParaRPr lang="zh-TW" altLang="en-US"/>
        </a:p>
      </dgm:t>
    </dgm:pt>
  </dgm:ptLst>
  <dgm:cxnLst>
    <dgm:cxn modelId="{3DEE3848-2221-4881-BD06-8D1E753F9D3B}" srcId="{F46A2A6B-5210-4E34-8CAA-D0F525B7298C}" destId="{A4918BF2-8E37-42A0-B05E-95BA96B5BD4A}" srcOrd="1" destOrd="0" parTransId="{85EFF896-18F7-4B9D-B986-C0E5C05A28F6}" sibTransId="{65E7E525-CBC2-4F92-9B05-20D8D419369D}"/>
    <dgm:cxn modelId="{427A8511-BEDF-430B-BD0A-C11A9778420F}" srcId="{F46A2A6B-5210-4E34-8CAA-D0F525B7298C}" destId="{3DC2AD51-1D89-4784-B5D7-267B8C5A7EB7}" srcOrd="0" destOrd="0" parTransId="{293243D8-33E0-4AAD-9540-175C9092D044}" sibTransId="{334E6953-C24D-4F0C-A6AF-91330AB412DC}"/>
    <dgm:cxn modelId="{3EC82307-4EB8-480C-AAFB-89F4D357B95C}" srcId="{F46A2A6B-5210-4E34-8CAA-D0F525B7298C}" destId="{A4D6767E-B512-4394-9787-11418284C394}" srcOrd="2" destOrd="0" parTransId="{67366F64-608B-4976-8E61-324F2B6381B7}" sibTransId="{8AF64FE9-8692-4A64-8774-F6127603EEC6}"/>
    <dgm:cxn modelId="{319A13B1-E15F-4EBB-B1EE-1447A80C4B31}" type="presOf" srcId="{A4918BF2-8E37-42A0-B05E-95BA96B5BD4A}" destId="{06E0B629-A14C-4371-9255-79D82ADD9993}" srcOrd="0" destOrd="0" presId="urn:microsoft.com/office/officeart/2005/8/layout/chevron1"/>
    <dgm:cxn modelId="{0035C054-0239-464D-A683-5010E6D9FA8F}" type="presOf" srcId="{F46A2A6B-5210-4E34-8CAA-D0F525B7298C}" destId="{EFA9BE71-88FE-4B7C-849F-4C9C039FA623}" srcOrd="0" destOrd="0" presId="urn:microsoft.com/office/officeart/2005/8/layout/chevron1"/>
    <dgm:cxn modelId="{70C57BE6-1875-488F-8988-864AADD3C2B1}" type="presOf" srcId="{A4D6767E-B512-4394-9787-11418284C394}" destId="{6F7BA4E5-4D6F-4751-A289-BF9BDF8402E5}" srcOrd="0" destOrd="0" presId="urn:microsoft.com/office/officeart/2005/8/layout/chevron1"/>
    <dgm:cxn modelId="{94066F4F-22FF-42DC-833E-C2E9D77453DC}" type="presOf" srcId="{3DC2AD51-1D89-4784-B5D7-267B8C5A7EB7}" destId="{31AFA5BB-0F37-493A-8147-426CE14FDA20}" srcOrd="0" destOrd="0" presId="urn:microsoft.com/office/officeart/2005/8/layout/chevron1"/>
    <dgm:cxn modelId="{EA0EAD8F-E1C6-466A-945F-50324425AA42}" type="presParOf" srcId="{EFA9BE71-88FE-4B7C-849F-4C9C039FA623}" destId="{31AFA5BB-0F37-493A-8147-426CE14FDA20}" srcOrd="0" destOrd="0" presId="urn:microsoft.com/office/officeart/2005/8/layout/chevron1"/>
    <dgm:cxn modelId="{D3B11E69-4F15-43E4-8377-886241725A16}" type="presParOf" srcId="{EFA9BE71-88FE-4B7C-849F-4C9C039FA623}" destId="{C85F8E32-83EB-43ED-8C54-9756AEA447B1}" srcOrd="1" destOrd="0" presId="urn:microsoft.com/office/officeart/2005/8/layout/chevron1"/>
    <dgm:cxn modelId="{9991D29B-FCD2-452C-8279-ED8C64A2A233}" type="presParOf" srcId="{EFA9BE71-88FE-4B7C-849F-4C9C039FA623}" destId="{06E0B629-A14C-4371-9255-79D82ADD9993}" srcOrd="2" destOrd="0" presId="urn:microsoft.com/office/officeart/2005/8/layout/chevron1"/>
    <dgm:cxn modelId="{960FF214-BEA5-46C4-B7C3-D488C8EC7BE2}" type="presParOf" srcId="{EFA9BE71-88FE-4B7C-849F-4C9C039FA623}" destId="{EE9B752D-9C3E-4ECE-A100-A8953A655E50}" srcOrd="3" destOrd="0" presId="urn:microsoft.com/office/officeart/2005/8/layout/chevron1"/>
    <dgm:cxn modelId="{C689AAB8-F63D-4181-912B-3D9832432E61}" type="presParOf" srcId="{EFA9BE71-88FE-4B7C-849F-4C9C039FA623}" destId="{6F7BA4E5-4D6F-4751-A289-BF9BDF8402E5}"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6A2A6B-5210-4E34-8CAA-D0F525B7298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TW" altLang="en-US"/>
        </a:p>
      </dgm:t>
    </dgm:pt>
    <dgm:pt modelId="{3DC2AD51-1D89-4784-B5D7-267B8C5A7EB7}">
      <dgm:prSet phldrT="[文字]" custT="1"/>
      <dgm:spPr/>
      <dgm:t>
        <a:bodyPr/>
        <a:lstStyle/>
        <a:p>
          <a:pPr algn="ctr"/>
          <a:r>
            <a:rPr lang="zh-TW" altLang="en-US" sz="2000" b="1" dirty="0"/>
            <a:t>  競賽成績</a:t>
          </a:r>
        </a:p>
      </dgm:t>
    </dgm:pt>
    <dgm:pt modelId="{293243D8-33E0-4AAD-9540-175C9092D044}" type="parTrans" cxnId="{427A8511-BEDF-430B-BD0A-C11A9778420F}">
      <dgm:prSet/>
      <dgm:spPr/>
      <dgm:t>
        <a:bodyPr/>
        <a:lstStyle/>
        <a:p>
          <a:endParaRPr lang="zh-TW" altLang="en-US"/>
        </a:p>
      </dgm:t>
    </dgm:pt>
    <dgm:pt modelId="{334E6953-C24D-4F0C-A6AF-91330AB412DC}" type="sibTrans" cxnId="{427A8511-BEDF-430B-BD0A-C11A9778420F}">
      <dgm:prSet/>
      <dgm:spPr/>
      <dgm:t>
        <a:bodyPr/>
        <a:lstStyle/>
        <a:p>
          <a:endParaRPr lang="zh-TW" altLang="en-US"/>
        </a:p>
      </dgm:t>
    </dgm:pt>
    <dgm:pt modelId="{1B2D28F8-977E-4C29-9CA7-2F6BD28CCBAF}">
      <dgm:prSet phldrT="[文字]" custT="1"/>
      <dgm:spPr/>
      <dgm:t>
        <a:bodyPr/>
        <a:lstStyle/>
        <a:p>
          <a:r>
            <a:rPr lang="zh-TW" altLang="en-US" sz="2000" b="1" dirty="0"/>
            <a:t>獎勵紀錄</a:t>
          </a:r>
        </a:p>
      </dgm:t>
    </dgm:pt>
    <dgm:pt modelId="{D5F0694A-C1D1-4EBB-8A08-C4D14B6F2254}" type="parTrans" cxnId="{7470F26C-B0D5-41C0-A274-0FAF56AA5FCB}">
      <dgm:prSet/>
      <dgm:spPr/>
      <dgm:t>
        <a:bodyPr/>
        <a:lstStyle/>
        <a:p>
          <a:endParaRPr lang="zh-TW" altLang="en-US"/>
        </a:p>
      </dgm:t>
    </dgm:pt>
    <dgm:pt modelId="{64BE62A4-BA4B-4650-81E6-931AC96A75D6}" type="sibTrans" cxnId="{7470F26C-B0D5-41C0-A274-0FAF56AA5FCB}">
      <dgm:prSet/>
      <dgm:spPr/>
      <dgm:t>
        <a:bodyPr/>
        <a:lstStyle/>
        <a:p>
          <a:endParaRPr lang="zh-TW" altLang="en-US"/>
        </a:p>
      </dgm:t>
    </dgm:pt>
    <dgm:pt modelId="{149F77D9-8F57-40EE-8CCC-60D8AEE82084}">
      <dgm:prSet phldrT="[文字]" custT="1"/>
      <dgm:spPr/>
      <dgm:t>
        <a:bodyPr/>
        <a:lstStyle/>
        <a:p>
          <a:r>
            <a:rPr lang="zh-TW" altLang="en-US" sz="2000" b="1" dirty="0"/>
            <a:t>服務學習</a:t>
          </a:r>
        </a:p>
      </dgm:t>
    </dgm:pt>
    <dgm:pt modelId="{F82E699C-C1FC-4CA8-9890-326EC12062D3}" type="parTrans" cxnId="{DFA0FEE3-C93C-419E-810D-0443BDA2D80E}">
      <dgm:prSet/>
      <dgm:spPr/>
      <dgm:t>
        <a:bodyPr/>
        <a:lstStyle/>
        <a:p>
          <a:endParaRPr lang="zh-TW" altLang="en-US"/>
        </a:p>
      </dgm:t>
    </dgm:pt>
    <dgm:pt modelId="{1F0EA453-35E0-40FB-A81C-04C8955DA4CF}" type="sibTrans" cxnId="{DFA0FEE3-C93C-419E-810D-0443BDA2D80E}">
      <dgm:prSet/>
      <dgm:spPr/>
      <dgm:t>
        <a:bodyPr/>
        <a:lstStyle/>
        <a:p>
          <a:endParaRPr lang="zh-TW" altLang="en-US"/>
        </a:p>
      </dgm:t>
    </dgm:pt>
    <dgm:pt modelId="{EFA9BE71-88FE-4B7C-849F-4C9C039FA623}" type="pres">
      <dgm:prSet presAssocID="{F46A2A6B-5210-4E34-8CAA-D0F525B7298C}" presName="Name0" presStyleCnt="0">
        <dgm:presLayoutVars>
          <dgm:dir/>
          <dgm:animLvl val="lvl"/>
          <dgm:resizeHandles val="exact"/>
        </dgm:presLayoutVars>
      </dgm:prSet>
      <dgm:spPr/>
      <dgm:t>
        <a:bodyPr/>
        <a:lstStyle/>
        <a:p>
          <a:endParaRPr lang="zh-TW" altLang="en-US"/>
        </a:p>
      </dgm:t>
    </dgm:pt>
    <dgm:pt modelId="{31AFA5BB-0F37-493A-8147-426CE14FDA20}" type="pres">
      <dgm:prSet presAssocID="{3DC2AD51-1D89-4784-B5D7-267B8C5A7EB7}" presName="parTxOnly" presStyleLbl="node1" presStyleIdx="0" presStyleCnt="3" custScaleX="34882" custScaleY="31170" custLinFactX="-93449" custLinFactNeighborX="-100000" custLinFactNeighborY="906">
        <dgm:presLayoutVars>
          <dgm:chMax val="0"/>
          <dgm:chPref val="0"/>
          <dgm:bulletEnabled val="1"/>
        </dgm:presLayoutVars>
      </dgm:prSet>
      <dgm:spPr/>
      <dgm:t>
        <a:bodyPr/>
        <a:lstStyle/>
        <a:p>
          <a:endParaRPr lang="zh-TW" altLang="en-US"/>
        </a:p>
      </dgm:t>
    </dgm:pt>
    <dgm:pt modelId="{C85F8E32-83EB-43ED-8C54-9756AEA447B1}" type="pres">
      <dgm:prSet presAssocID="{334E6953-C24D-4F0C-A6AF-91330AB412DC}" presName="parTxOnlySpace" presStyleCnt="0"/>
      <dgm:spPr/>
    </dgm:pt>
    <dgm:pt modelId="{94A50A42-FCB0-4224-A051-B6B3C04EEFE9}" type="pres">
      <dgm:prSet presAssocID="{1B2D28F8-977E-4C29-9CA7-2F6BD28CCBAF}" presName="parTxOnly" presStyleLbl="node1" presStyleIdx="1" presStyleCnt="3" custScaleX="37099" custScaleY="31170" custLinFactNeighborX="4366">
        <dgm:presLayoutVars>
          <dgm:chMax val="0"/>
          <dgm:chPref val="0"/>
          <dgm:bulletEnabled val="1"/>
        </dgm:presLayoutVars>
      </dgm:prSet>
      <dgm:spPr/>
      <dgm:t>
        <a:bodyPr/>
        <a:lstStyle/>
        <a:p>
          <a:endParaRPr lang="zh-TW" altLang="en-US"/>
        </a:p>
      </dgm:t>
    </dgm:pt>
    <dgm:pt modelId="{49105180-3F5B-4AA6-AC10-64A84FB5C8AD}" type="pres">
      <dgm:prSet presAssocID="{64BE62A4-BA4B-4650-81E6-931AC96A75D6}" presName="parTxOnlySpace" presStyleCnt="0"/>
      <dgm:spPr/>
    </dgm:pt>
    <dgm:pt modelId="{A98102B3-AEB6-4076-8E33-649FA76E02AC}" type="pres">
      <dgm:prSet presAssocID="{149F77D9-8F57-40EE-8CCC-60D8AEE82084}" presName="parTxOnly" presStyleLbl="node1" presStyleIdx="2" presStyleCnt="3" custScaleX="35575" custScaleY="31170" custLinFactX="353" custLinFactNeighborX="100000" custLinFactNeighborY="-846">
        <dgm:presLayoutVars>
          <dgm:chMax val="0"/>
          <dgm:chPref val="0"/>
          <dgm:bulletEnabled val="1"/>
        </dgm:presLayoutVars>
      </dgm:prSet>
      <dgm:spPr/>
      <dgm:t>
        <a:bodyPr/>
        <a:lstStyle/>
        <a:p>
          <a:endParaRPr lang="zh-TW" altLang="en-US"/>
        </a:p>
      </dgm:t>
    </dgm:pt>
  </dgm:ptLst>
  <dgm:cxnLst>
    <dgm:cxn modelId="{427A8511-BEDF-430B-BD0A-C11A9778420F}" srcId="{F46A2A6B-5210-4E34-8CAA-D0F525B7298C}" destId="{3DC2AD51-1D89-4784-B5D7-267B8C5A7EB7}" srcOrd="0" destOrd="0" parTransId="{293243D8-33E0-4AAD-9540-175C9092D044}" sibTransId="{334E6953-C24D-4F0C-A6AF-91330AB412DC}"/>
    <dgm:cxn modelId="{1906C728-C222-4951-A44C-4703D1AA90E4}" type="presOf" srcId="{149F77D9-8F57-40EE-8CCC-60D8AEE82084}" destId="{A98102B3-AEB6-4076-8E33-649FA76E02AC}" srcOrd="0" destOrd="0" presId="urn:microsoft.com/office/officeart/2005/8/layout/chevron1"/>
    <dgm:cxn modelId="{0035C054-0239-464D-A683-5010E6D9FA8F}" type="presOf" srcId="{F46A2A6B-5210-4E34-8CAA-D0F525B7298C}" destId="{EFA9BE71-88FE-4B7C-849F-4C9C039FA623}" srcOrd="0" destOrd="0" presId="urn:microsoft.com/office/officeart/2005/8/layout/chevron1"/>
    <dgm:cxn modelId="{7470F26C-B0D5-41C0-A274-0FAF56AA5FCB}" srcId="{F46A2A6B-5210-4E34-8CAA-D0F525B7298C}" destId="{1B2D28F8-977E-4C29-9CA7-2F6BD28CCBAF}" srcOrd="1" destOrd="0" parTransId="{D5F0694A-C1D1-4EBB-8A08-C4D14B6F2254}" sibTransId="{64BE62A4-BA4B-4650-81E6-931AC96A75D6}"/>
    <dgm:cxn modelId="{DFA0FEE3-C93C-419E-810D-0443BDA2D80E}" srcId="{F46A2A6B-5210-4E34-8CAA-D0F525B7298C}" destId="{149F77D9-8F57-40EE-8CCC-60D8AEE82084}" srcOrd="2" destOrd="0" parTransId="{F82E699C-C1FC-4CA8-9890-326EC12062D3}" sibTransId="{1F0EA453-35E0-40FB-A81C-04C8955DA4CF}"/>
    <dgm:cxn modelId="{94066F4F-22FF-42DC-833E-C2E9D77453DC}" type="presOf" srcId="{3DC2AD51-1D89-4784-B5D7-267B8C5A7EB7}" destId="{31AFA5BB-0F37-493A-8147-426CE14FDA20}" srcOrd="0" destOrd="0" presId="urn:microsoft.com/office/officeart/2005/8/layout/chevron1"/>
    <dgm:cxn modelId="{CD7486DD-520C-4D67-BCF8-72888C969CAF}" type="presOf" srcId="{1B2D28F8-977E-4C29-9CA7-2F6BD28CCBAF}" destId="{94A50A42-FCB0-4224-A051-B6B3C04EEFE9}" srcOrd="0" destOrd="0" presId="urn:microsoft.com/office/officeart/2005/8/layout/chevron1"/>
    <dgm:cxn modelId="{EA0EAD8F-E1C6-466A-945F-50324425AA42}" type="presParOf" srcId="{EFA9BE71-88FE-4B7C-849F-4C9C039FA623}" destId="{31AFA5BB-0F37-493A-8147-426CE14FDA20}" srcOrd="0" destOrd="0" presId="urn:microsoft.com/office/officeart/2005/8/layout/chevron1"/>
    <dgm:cxn modelId="{2D93DD3B-CCCB-4A8D-88E6-CDFCAF1F1546}" type="presParOf" srcId="{EFA9BE71-88FE-4B7C-849F-4C9C039FA623}" destId="{C85F8E32-83EB-43ED-8C54-9756AEA447B1}" srcOrd="1" destOrd="0" presId="urn:microsoft.com/office/officeart/2005/8/layout/chevron1"/>
    <dgm:cxn modelId="{80ABB469-8DD9-441B-8465-C3A09D3D51C8}" type="presParOf" srcId="{EFA9BE71-88FE-4B7C-849F-4C9C039FA623}" destId="{94A50A42-FCB0-4224-A051-B6B3C04EEFE9}" srcOrd="2" destOrd="0" presId="urn:microsoft.com/office/officeart/2005/8/layout/chevron1"/>
    <dgm:cxn modelId="{25F74406-C6F7-4FE4-A42B-164D5A620160}" type="presParOf" srcId="{EFA9BE71-88FE-4B7C-849F-4C9C039FA623}" destId="{49105180-3F5B-4AA6-AC10-64A84FB5C8AD}" srcOrd="3" destOrd="0" presId="urn:microsoft.com/office/officeart/2005/8/layout/chevron1"/>
    <dgm:cxn modelId="{2E5A1B90-6082-48AA-9A4C-C9CED53F40ED}" type="presParOf" srcId="{EFA9BE71-88FE-4B7C-849F-4C9C039FA623}" destId="{A98102B3-AEB6-4076-8E33-649FA76E02A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46A2A6B-5210-4E34-8CAA-D0F525B7298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TW" altLang="en-US"/>
        </a:p>
      </dgm:t>
    </dgm:pt>
    <dgm:pt modelId="{3DC2AD51-1D89-4784-B5D7-267B8C5A7EB7}">
      <dgm:prSet phldrT="[文字]" custT="1"/>
      <dgm:spPr/>
      <dgm:t>
        <a:bodyPr/>
        <a:lstStyle/>
        <a:p>
          <a:r>
            <a:rPr lang="zh-TW" altLang="en-US" sz="2000" b="1" dirty="0"/>
            <a:t>社團參與</a:t>
          </a:r>
        </a:p>
      </dgm:t>
    </dgm:pt>
    <dgm:pt modelId="{293243D8-33E0-4AAD-9540-175C9092D044}" type="parTrans" cxnId="{427A8511-BEDF-430B-BD0A-C11A9778420F}">
      <dgm:prSet/>
      <dgm:spPr/>
      <dgm:t>
        <a:bodyPr/>
        <a:lstStyle/>
        <a:p>
          <a:endParaRPr lang="zh-TW" altLang="en-US"/>
        </a:p>
      </dgm:t>
    </dgm:pt>
    <dgm:pt modelId="{334E6953-C24D-4F0C-A6AF-91330AB412DC}" type="sibTrans" cxnId="{427A8511-BEDF-430B-BD0A-C11A9778420F}">
      <dgm:prSet/>
      <dgm:spPr/>
      <dgm:t>
        <a:bodyPr/>
        <a:lstStyle/>
        <a:p>
          <a:endParaRPr lang="zh-TW" altLang="en-US"/>
        </a:p>
      </dgm:t>
    </dgm:pt>
    <dgm:pt modelId="{A4918BF2-8E37-42A0-B05E-95BA96B5BD4A}">
      <dgm:prSet phldrT="[文字]" custT="1"/>
      <dgm:spPr/>
      <dgm:t>
        <a:bodyPr/>
        <a:lstStyle/>
        <a:p>
          <a:r>
            <a:rPr lang="zh-TW" altLang="en-US" sz="2000" b="1" dirty="0"/>
            <a:t>語言認證</a:t>
          </a:r>
        </a:p>
      </dgm:t>
    </dgm:pt>
    <dgm:pt modelId="{85EFF896-18F7-4B9D-B986-C0E5C05A28F6}" type="parTrans" cxnId="{3DEE3848-2221-4881-BD06-8D1E753F9D3B}">
      <dgm:prSet/>
      <dgm:spPr/>
      <dgm:t>
        <a:bodyPr/>
        <a:lstStyle/>
        <a:p>
          <a:endParaRPr lang="zh-TW" altLang="en-US"/>
        </a:p>
      </dgm:t>
    </dgm:pt>
    <dgm:pt modelId="{65E7E525-CBC2-4F92-9B05-20D8D419369D}" type="sibTrans" cxnId="{3DEE3848-2221-4881-BD06-8D1E753F9D3B}">
      <dgm:prSet/>
      <dgm:spPr/>
      <dgm:t>
        <a:bodyPr/>
        <a:lstStyle/>
        <a:p>
          <a:endParaRPr lang="zh-TW" altLang="en-US"/>
        </a:p>
      </dgm:t>
    </dgm:pt>
    <dgm:pt modelId="{A4D6767E-B512-4394-9787-11418284C394}">
      <dgm:prSet phldrT="[文字]" custT="1"/>
      <dgm:spPr>
        <a:solidFill>
          <a:srgbClr val="7030A0"/>
        </a:solidFill>
      </dgm:spPr>
      <dgm:t>
        <a:bodyPr/>
        <a:lstStyle/>
        <a:p>
          <a:r>
            <a:rPr lang="zh-TW" altLang="en-US" sz="4000" dirty="0"/>
            <a:t>體適能</a:t>
          </a:r>
        </a:p>
      </dgm:t>
    </dgm:pt>
    <dgm:pt modelId="{67366F64-608B-4976-8E61-324F2B6381B7}" type="parTrans" cxnId="{3EC82307-4EB8-480C-AAFB-89F4D357B95C}">
      <dgm:prSet/>
      <dgm:spPr/>
      <dgm:t>
        <a:bodyPr/>
        <a:lstStyle/>
        <a:p>
          <a:endParaRPr lang="zh-TW" altLang="en-US"/>
        </a:p>
      </dgm:t>
    </dgm:pt>
    <dgm:pt modelId="{8AF64FE9-8692-4A64-8774-F6127603EEC6}" type="sibTrans" cxnId="{3EC82307-4EB8-480C-AAFB-89F4D357B95C}">
      <dgm:prSet/>
      <dgm:spPr/>
      <dgm:t>
        <a:bodyPr/>
        <a:lstStyle/>
        <a:p>
          <a:endParaRPr lang="zh-TW" altLang="en-US"/>
        </a:p>
      </dgm:t>
    </dgm:pt>
    <dgm:pt modelId="{EFA9BE71-88FE-4B7C-849F-4C9C039FA623}" type="pres">
      <dgm:prSet presAssocID="{F46A2A6B-5210-4E34-8CAA-D0F525B7298C}" presName="Name0" presStyleCnt="0">
        <dgm:presLayoutVars>
          <dgm:dir/>
          <dgm:animLvl val="lvl"/>
          <dgm:resizeHandles val="exact"/>
        </dgm:presLayoutVars>
      </dgm:prSet>
      <dgm:spPr/>
      <dgm:t>
        <a:bodyPr/>
        <a:lstStyle/>
        <a:p>
          <a:endParaRPr lang="zh-TW" altLang="en-US"/>
        </a:p>
      </dgm:t>
    </dgm:pt>
    <dgm:pt modelId="{31AFA5BB-0F37-493A-8147-426CE14FDA20}" type="pres">
      <dgm:prSet presAssocID="{3DC2AD51-1D89-4784-B5D7-267B8C5A7EB7}" presName="parTxOnly" presStyleLbl="node1" presStyleIdx="0" presStyleCnt="3" custScaleX="45814" custScaleY="60958" custLinFactNeighborX="18510" custLinFactNeighborY="789">
        <dgm:presLayoutVars>
          <dgm:chMax val="0"/>
          <dgm:chPref val="0"/>
          <dgm:bulletEnabled val="1"/>
        </dgm:presLayoutVars>
      </dgm:prSet>
      <dgm:spPr/>
      <dgm:t>
        <a:bodyPr/>
        <a:lstStyle/>
        <a:p>
          <a:endParaRPr lang="zh-TW" altLang="en-US"/>
        </a:p>
      </dgm:t>
    </dgm:pt>
    <dgm:pt modelId="{C85F8E32-83EB-43ED-8C54-9756AEA447B1}" type="pres">
      <dgm:prSet presAssocID="{334E6953-C24D-4F0C-A6AF-91330AB412DC}" presName="parTxOnlySpace" presStyleCnt="0"/>
      <dgm:spPr/>
    </dgm:pt>
    <dgm:pt modelId="{06E0B629-A14C-4371-9255-79D82ADD9993}" type="pres">
      <dgm:prSet presAssocID="{A4918BF2-8E37-42A0-B05E-95BA96B5BD4A}" presName="parTxOnly" presStyleLbl="node1" presStyleIdx="1" presStyleCnt="3" custScaleX="46511" custScaleY="64070" custLinFactX="51015" custLinFactNeighborX="100000" custLinFactNeighborY="3960">
        <dgm:presLayoutVars>
          <dgm:chMax val="0"/>
          <dgm:chPref val="0"/>
          <dgm:bulletEnabled val="1"/>
        </dgm:presLayoutVars>
      </dgm:prSet>
      <dgm:spPr/>
      <dgm:t>
        <a:bodyPr/>
        <a:lstStyle/>
        <a:p>
          <a:endParaRPr lang="zh-TW" altLang="en-US"/>
        </a:p>
      </dgm:t>
    </dgm:pt>
    <dgm:pt modelId="{EE9B752D-9C3E-4ECE-A100-A8953A655E50}" type="pres">
      <dgm:prSet presAssocID="{65E7E525-CBC2-4F92-9B05-20D8D419369D}" presName="parTxOnlySpace" presStyleCnt="0"/>
      <dgm:spPr/>
    </dgm:pt>
    <dgm:pt modelId="{6F7BA4E5-4D6F-4751-A289-BF9BDF8402E5}" type="pres">
      <dgm:prSet presAssocID="{A4D6767E-B512-4394-9787-11418284C394}" presName="parTxOnly" presStyleLbl="node1" presStyleIdx="2" presStyleCnt="3" custScaleX="73650" custScaleY="60958" custLinFactX="-25857" custLinFactNeighborX="-100000" custLinFactNeighborY="-1464">
        <dgm:presLayoutVars>
          <dgm:chMax val="0"/>
          <dgm:chPref val="0"/>
          <dgm:bulletEnabled val="1"/>
        </dgm:presLayoutVars>
      </dgm:prSet>
      <dgm:spPr/>
      <dgm:t>
        <a:bodyPr/>
        <a:lstStyle/>
        <a:p>
          <a:endParaRPr lang="zh-TW" altLang="en-US"/>
        </a:p>
      </dgm:t>
    </dgm:pt>
  </dgm:ptLst>
  <dgm:cxnLst>
    <dgm:cxn modelId="{3DEE3848-2221-4881-BD06-8D1E753F9D3B}" srcId="{F46A2A6B-5210-4E34-8CAA-D0F525B7298C}" destId="{A4918BF2-8E37-42A0-B05E-95BA96B5BD4A}" srcOrd="1" destOrd="0" parTransId="{85EFF896-18F7-4B9D-B986-C0E5C05A28F6}" sibTransId="{65E7E525-CBC2-4F92-9B05-20D8D419369D}"/>
    <dgm:cxn modelId="{427A8511-BEDF-430B-BD0A-C11A9778420F}" srcId="{F46A2A6B-5210-4E34-8CAA-D0F525B7298C}" destId="{3DC2AD51-1D89-4784-B5D7-267B8C5A7EB7}" srcOrd="0" destOrd="0" parTransId="{293243D8-33E0-4AAD-9540-175C9092D044}" sibTransId="{334E6953-C24D-4F0C-A6AF-91330AB412DC}"/>
    <dgm:cxn modelId="{3EC82307-4EB8-480C-AAFB-89F4D357B95C}" srcId="{F46A2A6B-5210-4E34-8CAA-D0F525B7298C}" destId="{A4D6767E-B512-4394-9787-11418284C394}" srcOrd="2" destOrd="0" parTransId="{67366F64-608B-4976-8E61-324F2B6381B7}" sibTransId="{8AF64FE9-8692-4A64-8774-F6127603EEC6}"/>
    <dgm:cxn modelId="{319A13B1-E15F-4EBB-B1EE-1447A80C4B31}" type="presOf" srcId="{A4918BF2-8E37-42A0-B05E-95BA96B5BD4A}" destId="{06E0B629-A14C-4371-9255-79D82ADD9993}" srcOrd="0" destOrd="0" presId="urn:microsoft.com/office/officeart/2005/8/layout/chevron1"/>
    <dgm:cxn modelId="{0035C054-0239-464D-A683-5010E6D9FA8F}" type="presOf" srcId="{F46A2A6B-5210-4E34-8CAA-D0F525B7298C}" destId="{EFA9BE71-88FE-4B7C-849F-4C9C039FA623}" srcOrd="0" destOrd="0" presId="urn:microsoft.com/office/officeart/2005/8/layout/chevron1"/>
    <dgm:cxn modelId="{70C57BE6-1875-488F-8988-864AADD3C2B1}" type="presOf" srcId="{A4D6767E-B512-4394-9787-11418284C394}" destId="{6F7BA4E5-4D6F-4751-A289-BF9BDF8402E5}" srcOrd="0" destOrd="0" presId="urn:microsoft.com/office/officeart/2005/8/layout/chevron1"/>
    <dgm:cxn modelId="{94066F4F-22FF-42DC-833E-C2E9D77453DC}" type="presOf" srcId="{3DC2AD51-1D89-4784-B5D7-267B8C5A7EB7}" destId="{31AFA5BB-0F37-493A-8147-426CE14FDA20}" srcOrd="0" destOrd="0" presId="urn:microsoft.com/office/officeart/2005/8/layout/chevron1"/>
    <dgm:cxn modelId="{EA0EAD8F-E1C6-466A-945F-50324425AA42}" type="presParOf" srcId="{EFA9BE71-88FE-4B7C-849F-4C9C039FA623}" destId="{31AFA5BB-0F37-493A-8147-426CE14FDA20}" srcOrd="0" destOrd="0" presId="urn:microsoft.com/office/officeart/2005/8/layout/chevron1"/>
    <dgm:cxn modelId="{D3B11E69-4F15-43E4-8377-886241725A16}" type="presParOf" srcId="{EFA9BE71-88FE-4B7C-849F-4C9C039FA623}" destId="{C85F8E32-83EB-43ED-8C54-9756AEA447B1}" srcOrd="1" destOrd="0" presId="urn:microsoft.com/office/officeart/2005/8/layout/chevron1"/>
    <dgm:cxn modelId="{9991D29B-FCD2-452C-8279-ED8C64A2A233}" type="presParOf" srcId="{EFA9BE71-88FE-4B7C-849F-4C9C039FA623}" destId="{06E0B629-A14C-4371-9255-79D82ADD9993}" srcOrd="2" destOrd="0" presId="urn:microsoft.com/office/officeart/2005/8/layout/chevron1"/>
    <dgm:cxn modelId="{960FF214-BEA5-46C4-B7C3-D488C8EC7BE2}" type="presParOf" srcId="{EFA9BE71-88FE-4B7C-849F-4C9C039FA623}" destId="{EE9B752D-9C3E-4ECE-A100-A8953A655E50}" srcOrd="3" destOrd="0" presId="urn:microsoft.com/office/officeart/2005/8/layout/chevron1"/>
    <dgm:cxn modelId="{C689AAB8-F63D-4181-912B-3D9832432E61}" type="presParOf" srcId="{EFA9BE71-88FE-4B7C-849F-4C9C039FA623}" destId="{6F7BA4E5-4D6F-4751-A289-BF9BDF8402E5}"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46A2A6B-5210-4E34-8CAA-D0F525B7298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TW" altLang="en-US"/>
        </a:p>
      </dgm:t>
    </dgm:pt>
    <dgm:pt modelId="{54C263A7-A262-417C-A5FD-6ED6069C322F}">
      <dgm:prSet phldrT="[文字]" custT="1"/>
      <dgm:spPr>
        <a:solidFill>
          <a:srgbClr val="7030A0"/>
        </a:solidFill>
      </dgm:spPr>
      <dgm:t>
        <a:bodyPr/>
        <a:lstStyle/>
        <a:p>
          <a:r>
            <a:rPr lang="zh-TW" altLang="en-US" sz="4000" dirty="0"/>
            <a:t>語言認證</a:t>
          </a:r>
        </a:p>
      </dgm:t>
    </dgm:pt>
    <dgm:pt modelId="{6986016B-21C9-44F9-8842-E1B36A1DC5A7}" type="parTrans" cxnId="{A180176C-8DF6-46CF-8D76-C86922B6D6CB}">
      <dgm:prSet/>
      <dgm:spPr/>
      <dgm:t>
        <a:bodyPr/>
        <a:lstStyle/>
        <a:p>
          <a:endParaRPr lang="zh-TW" altLang="en-US"/>
        </a:p>
      </dgm:t>
    </dgm:pt>
    <dgm:pt modelId="{65F8DC2C-722C-45E8-90D5-6EAD266E29E6}" type="sibTrans" cxnId="{A180176C-8DF6-46CF-8D76-C86922B6D6CB}">
      <dgm:prSet/>
      <dgm:spPr/>
      <dgm:t>
        <a:bodyPr/>
        <a:lstStyle/>
        <a:p>
          <a:endParaRPr lang="zh-TW" altLang="en-US"/>
        </a:p>
      </dgm:t>
    </dgm:pt>
    <dgm:pt modelId="{3DC2AD51-1D89-4784-B5D7-267B8C5A7EB7}">
      <dgm:prSet phldrT="[文字]" custT="1"/>
      <dgm:spPr/>
      <dgm:t>
        <a:bodyPr/>
        <a:lstStyle/>
        <a:p>
          <a:pPr algn="ctr"/>
          <a:r>
            <a:rPr lang="zh-TW" altLang="en-US" sz="2000" b="1" dirty="0"/>
            <a:t>  社團參與</a:t>
          </a:r>
        </a:p>
      </dgm:t>
    </dgm:pt>
    <dgm:pt modelId="{293243D8-33E0-4AAD-9540-175C9092D044}" type="parTrans" cxnId="{427A8511-BEDF-430B-BD0A-C11A9778420F}">
      <dgm:prSet/>
      <dgm:spPr/>
      <dgm:t>
        <a:bodyPr/>
        <a:lstStyle/>
        <a:p>
          <a:endParaRPr lang="zh-TW" altLang="en-US"/>
        </a:p>
      </dgm:t>
    </dgm:pt>
    <dgm:pt modelId="{334E6953-C24D-4F0C-A6AF-91330AB412DC}" type="sibTrans" cxnId="{427A8511-BEDF-430B-BD0A-C11A9778420F}">
      <dgm:prSet/>
      <dgm:spPr/>
      <dgm:t>
        <a:bodyPr/>
        <a:lstStyle/>
        <a:p>
          <a:endParaRPr lang="zh-TW" altLang="en-US"/>
        </a:p>
      </dgm:t>
    </dgm:pt>
    <dgm:pt modelId="{1B2D28F8-977E-4C29-9CA7-2F6BD28CCBAF}">
      <dgm:prSet phldrT="[文字]" custT="1"/>
      <dgm:spPr/>
      <dgm:t>
        <a:bodyPr/>
        <a:lstStyle/>
        <a:p>
          <a:r>
            <a:rPr lang="zh-TW" altLang="en-US" sz="2000" b="1" dirty="0"/>
            <a:t>體適能</a:t>
          </a:r>
        </a:p>
      </dgm:t>
    </dgm:pt>
    <dgm:pt modelId="{D5F0694A-C1D1-4EBB-8A08-C4D14B6F2254}" type="parTrans" cxnId="{7470F26C-B0D5-41C0-A274-0FAF56AA5FCB}">
      <dgm:prSet/>
      <dgm:spPr/>
      <dgm:t>
        <a:bodyPr/>
        <a:lstStyle/>
        <a:p>
          <a:endParaRPr lang="zh-TW" altLang="en-US"/>
        </a:p>
      </dgm:t>
    </dgm:pt>
    <dgm:pt modelId="{64BE62A4-BA4B-4650-81E6-931AC96A75D6}" type="sibTrans" cxnId="{7470F26C-B0D5-41C0-A274-0FAF56AA5FCB}">
      <dgm:prSet/>
      <dgm:spPr/>
      <dgm:t>
        <a:bodyPr/>
        <a:lstStyle/>
        <a:p>
          <a:endParaRPr lang="zh-TW" altLang="en-US"/>
        </a:p>
      </dgm:t>
    </dgm:pt>
    <dgm:pt modelId="{EFA9BE71-88FE-4B7C-849F-4C9C039FA623}" type="pres">
      <dgm:prSet presAssocID="{F46A2A6B-5210-4E34-8CAA-D0F525B7298C}" presName="Name0" presStyleCnt="0">
        <dgm:presLayoutVars>
          <dgm:dir/>
          <dgm:animLvl val="lvl"/>
          <dgm:resizeHandles val="exact"/>
        </dgm:presLayoutVars>
      </dgm:prSet>
      <dgm:spPr/>
      <dgm:t>
        <a:bodyPr/>
        <a:lstStyle/>
        <a:p>
          <a:endParaRPr lang="zh-TW" altLang="en-US"/>
        </a:p>
      </dgm:t>
    </dgm:pt>
    <dgm:pt modelId="{C6B1D005-1950-4B41-9ADB-DB310BB68E10}" type="pres">
      <dgm:prSet presAssocID="{54C263A7-A262-417C-A5FD-6ED6069C322F}" presName="parTxOnly" presStyleLbl="node1" presStyleIdx="0" presStyleCnt="3" custScaleX="49239" custLinFactX="71643" custLinFactNeighborX="100000">
        <dgm:presLayoutVars>
          <dgm:chMax val="0"/>
          <dgm:chPref val="0"/>
          <dgm:bulletEnabled val="1"/>
        </dgm:presLayoutVars>
      </dgm:prSet>
      <dgm:spPr/>
      <dgm:t>
        <a:bodyPr/>
        <a:lstStyle/>
        <a:p>
          <a:endParaRPr lang="zh-TW" altLang="en-US"/>
        </a:p>
      </dgm:t>
    </dgm:pt>
    <dgm:pt modelId="{9547CB4D-6135-4A94-B18B-BDEC0A08235D}" type="pres">
      <dgm:prSet presAssocID="{65F8DC2C-722C-45E8-90D5-6EAD266E29E6}" presName="parTxOnlySpace" presStyleCnt="0"/>
      <dgm:spPr/>
    </dgm:pt>
    <dgm:pt modelId="{31AFA5BB-0F37-493A-8147-426CE14FDA20}" type="pres">
      <dgm:prSet presAssocID="{3DC2AD51-1D89-4784-B5D7-267B8C5A7EB7}" presName="parTxOnly" presStyleLbl="node1" presStyleIdx="1" presStyleCnt="3" custScaleX="27859" custScaleY="75461" custLinFactX="-93449" custLinFactNeighborX="-100000" custLinFactNeighborY="906">
        <dgm:presLayoutVars>
          <dgm:chMax val="0"/>
          <dgm:chPref val="0"/>
          <dgm:bulletEnabled val="1"/>
        </dgm:presLayoutVars>
      </dgm:prSet>
      <dgm:spPr/>
      <dgm:t>
        <a:bodyPr/>
        <a:lstStyle/>
        <a:p>
          <a:endParaRPr lang="zh-TW" altLang="en-US"/>
        </a:p>
      </dgm:t>
    </dgm:pt>
    <dgm:pt modelId="{C85F8E32-83EB-43ED-8C54-9756AEA447B1}" type="pres">
      <dgm:prSet presAssocID="{334E6953-C24D-4F0C-A6AF-91330AB412DC}" presName="parTxOnlySpace" presStyleCnt="0"/>
      <dgm:spPr/>
    </dgm:pt>
    <dgm:pt modelId="{94A50A42-FCB0-4224-A051-B6B3C04EEFE9}" type="pres">
      <dgm:prSet presAssocID="{1B2D28F8-977E-4C29-9CA7-2F6BD28CCBAF}" presName="parTxOnly" presStyleLbl="node1" presStyleIdx="2" presStyleCnt="3" custScaleX="28807" custScaleY="75461" custLinFactX="-28635" custLinFactNeighborX="-100000" custLinFactNeighborY="905">
        <dgm:presLayoutVars>
          <dgm:chMax val="0"/>
          <dgm:chPref val="0"/>
          <dgm:bulletEnabled val="1"/>
        </dgm:presLayoutVars>
      </dgm:prSet>
      <dgm:spPr/>
      <dgm:t>
        <a:bodyPr/>
        <a:lstStyle/>
        <a:p>
          <a:endParaRPr lang="zh-TW" altLang="en-US"/>
        </a:p>
      </dgm:t>
    </dgm:pt>
  </dgm:ptLst>
  <dgm:cxnLst>
    <dgm:cxn modelId="{A180176C-8DF6-46CF-8D76-C86922B6D6CB}" srcId="{F46A2A6B-5210-4E34-8CAA-D0F525B7298C}" destId="{54C263A7-A262-417C-A5FD-6ED6069C322F}" srcOrd="0" destOrd="0" parTransId="{6986016B-21C9-44F9-8842-E1B36A1DC5A7}" sibTransId="{65F8DC2C-722C-45E8-90D5-6EAD266E29E6}"/>
    <dgm:cxn modelId="{7470F26C-B0D5-41C0-A274-0FAF56AA5FCB}" srcId="{F46A2A6B-5210-4E34-8CAA-D0F525B7298C}" destId="{1B2D28F8-977E-4C29-9CA7-2F6BD28CCBAF}" srcOrd="2" destOrd="0" parTransId="{D5F0694A-C1D1-4EBB-8A08-C4D14B6F2254}" sibTransId="{64BE62A4-BA4B-4650-81E6-931AC96A75D6}"/>
    <dgm:cxn modelId="{E35D4490-46DE-4C79-B0FD-94529C1E5C55}" type="presOf" srcId="{54C263A7-A262-417C-A5FD-6ED6069C322F}" destId="{C6B1D005-1950-4B41-9ADB-DB310BB68E10}" srcOrd="0" destOrd="0" presId="urn:microsoft.com/office/officeart/2005/8/layout/chevron1"/>
    <dgm:cxn modelId="{94066F4F-22FF-42DC-833E-C2E9D77453DC}" type="presOf" srcId="{3DC2AD51-1D89-4784-B5D7-267B8C5A7EB7}" destId="{31AFA5BB-0F37-493A-8147-426CE14FDA20}" srcOrd="0" destOrd="0" presId="urn:microsoft.com/office/officeart/2005/8/layout/chevron1"/>
    <dgm:cxn modelId="{CD7486DD-520C-4D67-BCF8-72888C969CAF}" type="presOf" srcId="{1B2D28F8-977E-4C29-9CA7-2F6BD28CCBAF}" destId="{94A50A42-FCB0-4224-A051-B6B3C04EEFE9}" srcOrd="0" destOrd="0" presId="urn:microsoft.com/office/officeart/2005/8/layout/chevron1"/>
    <dgm:cxn modelId="{427A8511-BEDF-430B-BD0A-C11A9778420F}" srcId="{F46A2A6B-5210-4E34-8CAA-D0F525B7298C}" destId="{3DC2AD51-1D89-4784-B5D7-267B8C5A7EB7}" srcOrd="1" destOrd="0" parTransId="{293243D8-33E0-4AAD-9540-175C9092D044}" sibTransId="{334E6953-C24D-4F0C-A6AF-91330AB412DC}"/>
    <dgm:cxn modelId="{0035C054-0239-464D-A683-5010E6D9FA8F}" type="presOf" srcId="{F46A2A6B-5210-4E34-8CAA-D0F525B7298C}" destId="{EFA9BE71-88FE-4B7C-849F-4C9C039FA623}" srcOrd="0" destOrd="0" presId="urn:microsoft.com/office/officeart/2005/8/layout/chevron1"/>
    <dgm:cxn modelId="{535AB547-F204-4871-8C33-DB8EA3A5C6EE}" type="presParOf" srcId="{EFA9BE71-88FE-4B7C-849F-4C9C039FA623}" destId="{C6B1D005-1950-4B41-9ADB-DB310BB68E10}" srcOrd="0" destOrd="0" presId="urn:microsoft.com/office/officeart/2005/8/layout/chevron1"/>
    <dgm:cxn modelId="{F003B5DF-15A1-498D-A8C6-A4DFDC36CB37}" type="presParOf" srcId="{EFA9BE71-88FE-4B7C-849F-4C9C039FA623}" destId="{9547CB4D-6135-4A94-B18B-BDEC0A08235D}" srcOrd="1" destOrd="0" presId="urn:microsoft.com/office/officeart/2005/8/layout/chevron1"/>
    <dgm:cxn modelId="{EA0EAD8F-E1C6-466A-945F-50324425AA42}" type="presParOf" srcId="{EFA9BE71-88FE-4B7C-849F-4C9C039FA623}" destId="{31AFA5BB-0F37-493A-8147-426CE14FDA20}" srcOrd="2" destOrd="0" presId="urn:microsoft.com/office/officeart/2005/8/layout/chevron1"/>
    <dgm:cxn modelId="{2D93DD3B-CCCB-4A8D-88E6-CDFCAF1F1546}" type="presParOf" srcId="{EFA9BE71-88FE-4B7C-849F-4C9C039FA623}" destId="{C85F8E32-83EB-43ED-8C54-9756AEA447B1}" srcOrd="3" destOrd="0" presId="urn:microsoft.com/office/officeart/2005/8/layout/chevron1"/>
    <dgm:cxn modelId="{80ABB469-8DD9-441B-8465-C3A09D3D51C8}" type="presParOf" srcId="{EFA9BE71-88FE-4B7C-849F-4C9C039FA623}" destId="{94A50A42-FCB0-4224-A051-B6B3C04EEFE9}"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46A2A6B-5210-4E34-8CAA-D0F525B7298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TW" altLang="en-US"/>
        </a:p>
      </dgm:t>
    </dgm:pt>
    <dgm:pt modelId="{54C263A7-A262-417C-A5FD-6ED6069C322F}">
      <dgm:prSet phldrT="[文字]" custT="1"/>
      <dgm:spPr/>
      <dgm:t>
        <a:bodyPr/>
        <a:lstStyle/>
        <a:p>
          <a:r>
            <a:rPr lang="zh-TW" altLang="en-US" sz="2000" b="1" dirty="0"/>
            <a:t>競賽成績</a:t>
          </a:r>
        </a:p>
      </dgm:t>
    </dgm:pt>
    <dgm:pt modelId="{6986016B-21C9-44F9-8842-E1B36A1DC5A7}" type="parTrans" cxnId="{A180176C-8DF6-46CF-8D76-C86922B6D6CB}">
      <dgm:prSet/>
      <dgm:spPr/>
      <dgm:t>
        <a:bodyPr/>
        <a:lstStyle/>
        <a:p>
          <a:endParaRPr lang="zh-TW" altLang="en-US"/>
        </a:p>
      </dgm:t>
    </dgm:pt>
    <dgm:pt modelId="{65F8DC2C-722C-45E8-90D5-6EAD266E29E6}" type="sibTrans" cxnId="{A180176C-8DF6-46CF-8D76-C86922B6D6CB}">
      <dgm:prSet/>
      <dgm:spPr/>
      <dgm:t>
        <a:bodyPr/>
        <a:lstStyle/>
        <a:p>
          <a:endParaRPr lang="zh-TW" altLang="en-US"/>
        </a:p>
      </dgm:t>
    </dgm:pt>
    <dgm:pt modelId="{3DC2AD51-1D89-4784-B5D7-267B8C5A7EB7}">
      <dgm:prSet phldrT="[文字]" custT="1"/>
      <dgm:spPr/>
      <dgm:t>
        <a:bodyPr/>
        <a:lstStyle/>
        <a:p>
          <a:r>
            <a:rPr lang="zh-TW" altLang="en-US" sz="2000" b="1" dirty="0"/>
            <a:t>獎勵紀錄</a:t>
          </a:r>
        </a:p>
      </dgm:t>
    </dgm:pt>
    <dgm:pt modelId="{293243D8-33E0-4AAD-9540-175C9092D044}" type="parTrans" cxnId="{427A8511-BEDF-430B-BD0A-C11A9778420F}">
      <dgm:prSet/>
      <dgm:spPr/>
      <dgm:t>
        <a:bodyPr/>
        <a:lstStyle/>
        <a:p>
          <a:endParaRPr lang="zh-TW" altLang="en-US"/>
        </a:p>
      </dgm:t>
    </dgm:pt>
    <dgm:pt modelId="{334E6953-C24D-4F0C-A6AF-91330AB412DC}" type="sibTrans" cxnId="{427A8511-BEDF-430B-BD0A-C11A9778420F}">
      <dgm:prSet/>
      <dgm:spPr/>
      <dgm:t>
        <a:bodyPr/>
        <a:lstStyle/>
        <a:p>
          <a:endParaRPr lang="zh-TW" altLang="en-US"/>
        </a:p>
      </dgm:t>
    </dgm:pt>
    <dgm:pt modelId="{A4918BF2-8E37-42A0-B05E-95BA96B5BD4A}">
      <dgm:prSet phldrT="[文字]" custT="1"/>
      <dgm:spPr/>
      <dgm:t>
        <a:bodyPr/>
        <a:lstStyle/>
        <a:p>
          <a:r>
            <a:rPr lang="zh-TW" altLang="en-US" sz="2000" b="1" dirty="0"/>
            <a:t>服務學習</a:t>
          </a:r>
        </a:p>
      </dgm:t>
    </dgm:pt>
    <dgm:pt modelId="{85EFF896-18F7-4B9D-B986-C0E5C05A28F6}" type="parTrans" cxnId="{3DEE3848-2221-4881-BD06-8D1E753F9D3B}">
      <dgm:prSet/>
      <dgm:spPr/>
      <dgm:t>
        <a:bodyPr/>
        <a:lstStyle/>
        <a:p>
          <a:endParaRPr lang="zh-TW" altLang="en-US"/>
        </a:p>
      </dgm:t>
    </dgm:pt>
    <dgm:pt modelId="{65E7E525-CBC2-4F92-9B05-20D8D419369D}" type="sibTrans" cxnId="{3DEE3848-2221-4881-BD06-8D1E753F9D3B}">
      <dgm:prSet/>
      <dgm:spPr/>
      <dgm:t>
        <a:bodyPr/>
        <a:lstStyle/>
        <a:p>
          <a:endParaRPr lang="zh-TW" altLang="en-US"/>
        </a:p>
      </dgm:t>
    </dgm:pt>
    <dgm:pt modelId="{EFA9BE71-88FE-4B7C-849F-4C9C039FA623}" type="pres">
      <dgm:prSet presAssocID="{F46A2A6B-5210-4E34-8CAA-D0F525B7298C}" presName="Name0" presStyleCnt="0">
        <dgm:presLayoutVars>
          <dgm:dir/>
          <dgm:animLvl val="lvl"/>
          <dgm:resizeHandles val="exact"/>
        </dgm:presLayoutVars>
      </dgm:prSet>
      <dgm:spPr/>
      <dgm:t>
        <a:bodyPr/>
        <a:lstStyle/>
        <a:p>
          <a:endParaRPr lang="zh-TW" altLang="en-US"/>
        </a:p>
      </dgm:t>
    </dgm:pt>
    <dgm:pt modelId="{C6B1D005-1950-4B41-9ADB-DB310BB68E10}" type="pres">
      <dgm:prSet presAssocID="{54C263A7-A262-417C-A5FD-6ED6069C322F}" presName="parTxOnly" presStyleLbl="node1" presStyleIdx="0" presStyleCnt="3" custScaleX="83204" custLinFactNeighborX="-4004">
        <dgm:presLayoutVars>
          <dgm:chMax val="0"/>
          <dgm:chPref val="0"/>
          <dgm:bulletEnabled val="1"/>
        </dgm:presLayoutVars>
      </dgm:prSet>
      <dgm:spPr/>
      <dgm:t>
        <a:bodyPr/>
        <a:lstStyle/>
        <a:p>
          <a:endParaRPr lang="zh-TW" altLang="en-US"/>
        </a:p>
      </dgm:t>
    </dgm:pt>
    <dgm:pt modelId="{9547CB4D-6135-4A94-B18B-BDEC0A08235D}" type="pres">
      <dgm:prSet presAssocID="{65F8DC2C-722C-45E8-90D5-6EAD266E29E6}" presName="parTxOnlySpace" presStyleCnt="0"/>
      <dgm:spPr/>
    </dgm:pt>
    <dgm:pt modelId="{31AFA5BB-0F37-493A-8147-426CE14FDA20}" type="pres">
      <dgm:prSet presAssocID="{3DC2AD51-1D89-4784-B5D7-267B8C5A7EB7}" presName="parTxOnly" presStyleLbl="node1" presStyleIdx="1" presStyleCnt="3">
        <dgm:presLayoutVars>
          <dgm:chMax val="0"/>
          <dgm:chPref val="0"/>
          <dgm:bulletEnabled val="1"/>
        </dgm:presLayoutVars>
      </dgm:prSet>
      <dgm:spPr/>
      <dgm:t>
        <a:bodyPr/>
        <a:lstStyle/>
        <a:p>
          <a:endParaRPr lang="zh-TW" altLang="en-US"/>
        </a:p>
      </dgm:t>
    </dgm:pt>
    <dgm:pt modelId="{C85F8E32-83EB-43ED-8C54-9756AEA447B1}" type="pres">
      <dgm:prSet presAssocID="{334E6953-C24D-4F0C-A6AF-91330AB412DC}" presName="parTxOnlySpace" presStyleCnt="0"/>
      <dgm:spPr/>
    </dgm:pt>
    <dgm:pt modelId="{06E0B629-A14C-4371-9255-79D82ADD9993}" type="pres">
      <dgm:prSet presAssocID="{A4918BF2-8E37-42A0-B05E-95BA96B5BD4A}" presName="parTxOnly" presStyleLbl="node1" presStyleIdx="2" presStyleCnt="3" custLinFactX="50270" custLinFactY="-24329" custLinFactNeighborX="100000" custLinFactNeighborY="-100000">
        <dgm:presLayoutVars>
          <dgm:chMax val="0"/>
          <dgm:chPref val="0"/>
          <dgm:bulletEnabled val="1"/>
        </dgm:presLayoutVars>
      </dgm:prSet>
      <dgm:spPr/>
      <dgm:t>
        <a:bodyPr/>
        <a:lstStyle/>
        <a:p>
          <a:endParaRPr lang="zh-TW" altLang="en-US"/>
        </a:p>
      </dgm:t>
    </dgm:pt>
  </dgm:ptLst>
  <dgm:cxnLst>
    <dgm:cxn modelId="{3DEE3848-2221-4881-BD06-8D1E753F9D3B}" srcId="{F46A2A6B-5210-4E34-8CAA-D0F525B7298C}" destId="{A4918BF2-8E37-42A0-B05E-95BA96B5BD4A}" srcOrd="2" destOrd="0" parTransId="{85EFF896-18F7-4B9D-B986-C0E5C05A28F6}" sibTransId="{65E7E525-CBC2-4F92-9B05-20D8D419369D}"/>
    <dgm:cxn modelId="{A180176C-8DF6-46CF-8D76-C86922B6D6CB}" srcId="{F46A2A6B-5210-4E34-8CAA-D0F525B7298C}" destId="{54C263A7-A262-417C-A5FD-6ED6069C322F}" srcOrd="0" destOrd="0" parTransId="{6986016B-21C9-44F9-8842-E1B36A1DC5A7}" sibTransId="{65F8DC2C-722C-45E8-90D5-6EAD266E29E6}"/>
    <dgm:cxn modelId="{427A8511-BEDF-430B-BD0A-C11A9778420F}" srcId="{F46A2A6B-5210-4E34-8CAA-D0F525B7298C}" destId="{3DC2AD51-1D89-4784-B5D7-267B8C5A7EB7}" srcOrd="1" destOrd="0" parTransId="{293243D8-33E0-4AAD-9540-175C9092D044}" sibTransId="{334E6953-C24D-4F0C-A6AF-91330AB412DC}"/>
    <dgm:cxn modelId="{319A13B1-E15F-4EBB-B1EE-1447A80C4B31}" type="presOf" srcId="{A4918BF2-8E37-42A0-B05E-95BA96B5BD4A}" destId="{06E0B629-A14C-4371-9255-79D82ADD9993}" srcOrd="0" destOrd="0" presId="urn:microsoft.com/office/officeart/2005/8/layout/chevron1"/>
    <dgm:cxn modelId="{0035C054-0239-464D-A683-5010E6D9FA8F}" type="presOf" srcId="{F46A2A6B-5210-4E34-8CAA-D0F525B7298C}" destId="{EFA9BE71-88FE-4B7C-849F-4C9C039FA623}" srcOrd="0" destOrd="0" presId="urn:microsoft.com/office/officeart/2005/8/layout/chevron1"/>
    <dgm:cxn modelId="{94066F4F-22FF-42DC-833E-C2E9D77453DC}" type="presOf" srcId="{3DC2AD51-1D89-4784-B5D7-267B8C5A7EB7}" destId="{31AFA5BB-0F37-493A-8147-426CE14FDA20}" srcOrd="0" destOrd="0" presId="urn:microsoft.com/office/officeart/2005/8/layout/chevron1"/>
    <dgm:cxn modelId="{E35D4490-46DE-4C79-B0FD-94529C1E5C55}" type="presOf" srcId="{54C263A7-A262-417C-A5FD-6ED6069C322F}" destId="{C6B1D005-1950-4B41-9ADB-DB310BB68E10}" srcOrd="0" destOrd="0" presId="urn:microsoft.com/office/officeart/2005/8/layout/chevron1"/>
    <dgm:cxn modelId="{535AB547-F204-4871-8C33-DB8EA3A5C6EE}" type="presParOf" srcId="{EFA9BE71-88FE-4B7C-849F-4C9C039FA623}" destId="{C6B1D005-1950-4B41-9ADB-DB310BB68E10}" srcOrd="0" destOrd="0" presId="urn:microsoft.com/office/officeart/2005/8/layout/chevron1"/>
    <dgm:cxn modelId="{F003B5DF-15A1-498D-A8C6-A4DFDC36CB37}" type="presParOf" srcId="{EFA9BE71-88FE-4B7C-849F-4C9C039FA623}" destId="{9547CB4D-6135-4A94-B18B-BDEC0A08235D}" srcOrd="1" destOrd="0" presId="urn:microsoft.com/office/officeart/2005/8/layout/chevron1"/>
    <dgm:cxn modelId="{EA0EAD8F-E1C6-466A-945F-50324425AA42}" type="presParOf" srcId="{EFA9BE71-88FE-4B7C-849F-4C9C039FA623}" destId="{31AFA5BB-0F37-493A-8147-426CE14FDA20}" srcOrd="2" destOrd="0" presId="urn:microsoft.com/office/officeart/2005/8/layout/chevron1"/>
    <dgm:cxn modelId="{D3B11E69-4F15-43E4-8377-886241725A16}" type="presParOf" srcId="{EFA9BE71-88FE-4B7C-849F-4C9C039FA623}" destId="{C85F8E32-83EB-43ED-8C54-9756AEA447B1}" srcOrd="3" destOrd="0" presId="urn:microsoft.com/office/officeart/2005/8/layout/chevron1"/>
    <dgm:cxn modelId="{9991D29B-FCD2-452C-8279-ED8C64A2A233}" type="presParOf" srcId="{EFA9BE71-88FE-4B7C-849F-4C9C039FA623}" destId="{06E0B629-A14C-4371-9255-79D82ADD9993}"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905263B-5DCE-44EA-B625-7DF1CD395B4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TW" altLang="en-US"/>
        </a:p>
      </dgm:t>
    </dgm:pt>
    <dgm:pt modelId="{F1219BC3-64CC-4551-8680-CE9935E849BE}">
      <dgm:prSet phldrT="[文字]" custT="1"/>
      <dgm:spPr/>
      <dgm:t>
        <a:bodyPr/>
        <a:lstStyle/>
        <a:p>
          <a:r>
            <a:rPr lang="zh-TW" altLang="en-US" sz="2000" b="1" dirty="0"/>
            <a:t>多元學習表現</a:t>
          </a:r>
        </a:p>
      </dgm:t>
    </dgm:pt>
    <dgm:pt modelId="{A87267AB-90FF-40AD-9A09-69730D6C583E}" type="parTrans" cxnId="{C5829DBB-3992-4384-83DD-64540A66033C}">
      <dgm:prSet/>
      <dgm:spPr/>
      <dgm:t>
        <a:bodyPr/>
        <a:lstStyle/>
        <a:p>
          <a:endParaRPr lang="zh-TW" altLang="en-US"/>
        </a:p>
      </dgm:t>
    </dgm:pt>
    <dgm:pt modelId="{B3615274-7E4C-4824-826C-65ABD99D6B07}" type="sibTrans" cxnId="{C5829DBB-3992-4384-83DD-64540A66033C}">
      <dgm:prSet/>
      <dgm:spPr/>
      <dgm:t>
        <a:bodyPr/>
        <a:lstStyle/>
        <a:p>
          <a:endParaRPr lang="zh-TW" altLang="en-US"/>
        </a:p>
      </dgm:t>
    </dgm:pt>
    <dgm:pt modelId="{1F4A0E2F-1304-4A08-8605-D4BDB0754AEC}">
      <dgm:prSet phldrT="[文字]" custT="1"/>
      <dgm:spPr>
        <a:solidFill>
          <a:srgbClr val="7030A0"/>
        </a:solidFill>
      </dgm:spPr>
      <dgm:t>
        <a:bodyPr/>
        <a:lstStyle/>
        <a:p>
          <a:r>
            <a:rPr lang="zh-TW" altLang="en-US" sz="3200" b="1" dirty="0"/>
            <a:t>就近入學</a:t>
          </a:r>
        </a:p>
      </dgm:t>
    </dgm:pt>
    <dgm:pt modelId="{D31D5C3A-F23F-4805-AEE5-A816BF5AAB02}" type="parTrans" cxnId="{D7156596-9BE1-40F4-BE31-797228C0A698}">
      <dgm:prSet/>
      <dgm:spPr/>
      <dgm:t>
        <a:bodyPr/>
        <a:lstStyle/>
        <a:p>
          <a:endParaRPr lang="zh-TW" altLang="en-US"/>
        </a:p>
      </dgm:t>
    </dgm:pt>
    <dgm:pt modelId="{7585D9C6-C74C-4C1B-85A0-4FD7CC4A4385}" type="sibTrans" cxnId="{D7156596-9BE1-40F4-BE31-797228C0A698}">
      <dgm:prSet/>
      <dgm:spPr/>
      <dgm:t>
        <a:bodyPr/>
        <a:lstStyle/>
        <a:p>
          <a:endParaRPr lang="zh-TW" altLang="en-US"/>
        </a:p>
      </dgm:t>
    </dgm:pt>
    <dgm:pt modelId="{E6A75FAF-EEB3-4004-AC96-62F54B639DD1}">
      <dgm:prSet phldrT="[文字]" custT="1"/>
      <dgm:spPr/>
      <dgm:t>
        <a:bodyPr/>
        <a:lstStyle/>
        <a:p>
          <a:r>
            <a:rPr lang="zh-TW" altLang="en-US" sz="2000" b="1" dirty="0"/>
            <a:t>教育會考</a:t>
          </a:r>
        </a:p>
      </dgm:t>
    </dgm:pt>
    <dgm:pt modelId="{869C6797-B1CD-4A87-8934-F5967BB479C1}" type="parTrans" cxnId="{E9C51023-AFE1-4674-91A3-1741DFDC055A}">
      <dgm:prSet/>
      <dgm:spPr/>
      <dgm:t>
        <a:bodyPr/>
        <a:lstStyle/>
        <a:p>
          <a:endParaRPr lang="zh-TW" altLang="en-US"/>
        </a:p>
      </dgm:t>
    </dgm:pt>
    <dgm:pt modelId="{04B960C3-0B1E-41A5-B6EC-6DCA4EDA7B6E}" type="sibTrans" cxnId="{E9C51023-AFE1-4674-91A3-1741DFDC055A}">
      <dgm:prSet/>
      <dgm:spPr/>
      <dgm:t>
        <a:bodyPr/>
        <a:lstStyle/>
        <a:p>
          <a:endParaRPr lang="zh-TW" altLang="en-US"/>
        </a:p>
      </dgm:t>
    </dgm:pt>
    <dgm:pt modelId="{9F8458DF-82FA-4D4C-9CEB-7473DE7953AE}">
      <dgm:prSet phldrT="[文字]" custT="1"/>
      <dgm:spPr/>
      <dgm:t>
        <a:bodyPr/>
        <a:lstStyle/>
        <a:p>
          <a:r>
            <a:rPr lang="zh-TW" altLang="en-US" sz="2000" b="1" dirty="0"/>
            <a:t>志願序</a:t>
          </a:r>
        </a:p>
      </dgm:t>
    </dgm:pt>
    <dgm:pt modelId="{AD7E18A4-E4D1-40C8-869D-9A344A08B045}" type="sibTrans" cxnId="{5395786C-594E-48CC-9F0F-9F47CB4A9BA8}">
      <dgm:prSet/>
      <dgm:spPr/>
      <dgm:t>
        <a:bodyPr/>
        <a:lstStyle/>
        <a:p>
          <a:endParaRPr lang="zh-TW" altLang="en-US"/>
        </a:p>
      </dgm:t>
    </dgm:pt>
    <dgm:pt modelId="{ED984FF8-0F5C-41AA-BF63-5364E65773D4}" type="parTrans" cxnId="{5395786C-594E-48CC-9F0F-9F47CB4A9BA8}">
      <dgm:prSet/>
      <dgm:spPr/>
      <dgm:t>
        <a:bodyPr/>
        <a:lstStyle/>
        <a:p>
          <a:endParaRPr lang="zh-TW" altLang="en-US"/>
        </a:p>
      </dgm:t>
    </dgm:pt>
    <dgm:pt modelId="{FCE0975B-66E2-4112-A72B-E3DB182770B8}" type="pres">
      <dgm:prSet presAssocID="{0905263B-5DCE-44EA-B625-7DF1CD395B41}" presName="Name0" presStyleCnt="0">
        <dgm:presLayoutVars>
          <dgm:dir/>
          <dgm:animLvl val="lvl"/>
          <dgm:resizeHandles val="exact"/>
        </dgm:presLayoutVars>
      </dgm:prSet>
      <dgm:spPr/>
      <dgm:t>
        <a:bodyPr/>
        <a:lstStyle/>
        <a:p>
          <a:endParaRPr lang="zh-TW" altLang="en-US"/>
        </a:p>
      </dgm:t>
    </dgm:pt>
    <dgm:pt modelId="{988DFE8B-B72B-41B5-8B67-EACCAD46A246}" type="pres">
      <dgm:prSet presAssocID="{9F8458DF-82FA-4D4C-9CEB-7473DE7953AE}" presName="parTxOnly" presStyleLbl="node1" presStyleIdx="0" presStyleCnt="4">
        <dgm:presLayoutVars>
          <dgm:chMax val="0"/>
          <dgm:chPref val="0"/>
          <dgm:bulletEnabled val="1"/>
        </dgm:presLayoutVars>
      </dgm:prSet>
      <dgm:spPr/>
      <dgm:t>
        <a:bodyPr/>
        <a:lstStyle/>
        <a:p>
          <a:endParaRPr lang="zh-TW" altLang="en-US"/>
        </a:p>
      </dgm:t>
    </dgm:pt>
    <dgm:pt modelId="{FF49443B-69FC-4FC7-9062-D64DA18F8135}" type="pres">
      <dgm:prSet presAssocID="{AD7E18A4-E4D1-40C8-869D-9A344A08B045}" presName="parTxOnlySpace" presStyleCnt="0"/>
      <dgm:spPr/>
    </dgm:pt>
    <dgm:pt modelId="{46242876-F265-4041-BEA4-D9224ACEDD5F}" type="pres">
      <dgm:prSet presAssocID="{F1219BC3-64CC-4551-8680-CE9935E849BE}" presName="parTxOnly" presStyleLbl="node1" presStyleIdx="1" presStyleCnt="4">
        <dgm:presLayoutVars>
          <dgm:chMax val="0"/>
          <dgm:chPref val="0"/>
          <dgm:bulletEnabled val="1"/>
        </dgm:presLayoutVars>
      </dgm:prSet>
      <dgm:spPr/>
      <dgm:t>
        <a:bodyPr/>
        <a:lstStyle/>
        <a:p>
          <a:endParaRPr lang="zh-TW" altLang="en-US"/>
        </a:p>
      </dgm:t>
    </dgm:pt>
    <dgm:pt modelId="{725CCA72-70BA-4A4D-91A5-B559AFED21DB}" type="pres">
      <dgm:prSet presAssocID="{B3615274-7E4C-4824-826C-65ABD99D6B07}" presName="parTxOnlySpace" presStyleCnt="0"/>
      <dgm:spPr/>
    </dgm:pt>
    <dgm:pt modelId="{59AEFD3D-0670-435D-A842-8B5BC1C43AAB}" type="pres">
      <dgm:prSet presAssocID="{1F4A0E2F-1304-4A08-8605-D4BDB0754AEC}" presName="parTxOnly" presStyleLbl="node1" presStyleIdx="2" presStyleCnt="4" custScaleX="151132" custScaleY="141225">
        <dgm:presLayoutVars>
          <dgm:chMax val="0"/>
          <dgm:chPref val="0"/>
          <dgm:bulletEnabled val="1"/>
        </dgm:presLayoutVars>
      </dgm:prSet>
      <dgm:spPr/>
      <dgm:t>
        <a:bodyPr/>
        <a:lstStyle/>
        <a:p>
          <a:endParaRPr lang="zh-TW" altLang="en-US"/>
        </a:p>
      </dgm:t>
    </dgm:pt>
    <dgm:pt modelId="{8D655B96-DAC5-4AC9-A028-937298C22051}" type="pres">
      <dgm:prSet presAssocID="{7585D9C6-C74C-4C1B-85A0-4FD7CC4A4385}" presName="parTxOnlySpace" presStyleCnt="0"/>
      <dgm:spPr/>
    </dgm:pt>
    <dgm:pt modelId="{6F690305-FA81-41F9-A492-CF9F51FCD373}" type="pres">
      <dgm:prSet presAssocID="{E6A75FAF-EEB3-4004-AC96-62F54B639DD1}" presName="parTxOnly" presStyleLbl="node1" presStyleIdx="3" presStyleCnt="4">
        <dgm:presLayoutVars>
          <dgm:chMax val="0"/>
          <dgm:chPref val="0"/>
          <dgm:bulletEnabled val="1"/>
        </dgm:presLayoutVars>
      </dgm:prSet>
      <dgm:spPr/>
      <dgm:t>
        <a:bodyPr/>
        <a:lstStyle/>
        <a:p>
          <a:endParaRPr lang="zh-TW" altLang="en-US"/>
        </a:p>
      </dgm:t>
    </dgm:pt>
  </dgm:ptLst>
  <dgm:cxnLst>
    <dgm:cxn modelId="{283C5FBA-9B93-4C13-835B-DD70A5139FED}" type="presOf" srcId="{9F8458DF-82FA-4D4C-9CEB-7473DE7953AE}" destId="{988DFE8B-B72B-41B5-8B67-EACCAD46A246}" srcOrd="0" destOrd="0" presId="urn:microsoft.com/office/officeart/2005/8/layout/chevron1"/>
    <dgm:cxn modelId="{E9C51023-AFE1-4674-91A3-1741DFDC055A}" srcId="{0905263B-5DCE-44EA-B625-7DF1CD395B41}" destId="{E6A75FAF-EEB3-4004-AC96-62F54B639DD1}" srcOrd="3" destOrd="0" parTransId="{869C6797-B1CD-4A87-8934-F5967BB479C1}" sibTransId="{04B960C3-0B1E-41A5-B6EC-6DCA4EDA7B6E}"/>
    <dgm:cxn modelId="{5395786C-594E-48CC-9F0F-9F47CB4A9BA8}" srcId="{0905263B-5DCE-44EA-B625-7DF1CD395B41}" destId="{9F8458DF-82FA-4D4C-9CEB-7473DE7953AE}" srcOrd="0" destOrd="0" parTransId="{ED984FF8-0F5C-41AA-BF63-5364E65773D4}" sibTransId="{AD7E18A4-E4D1-40C8-869D-9A344A08B045}"/>
    <dgm:cxn modelId="{C5829DBB-3992-4384-83DD-64540A66033C}" srcId="{0905263B-5DCE-44EA-B625-7DF1CD395B41}" destId="{F1219BC3-64CC-4551-8680-CE9935E849BE}" srcOrd="1" destOrd="0" parTransId="{A87267AB-90FF-40AD-9A09-69730D6C583E}" sibTransId="{B3615274-7E4C-4824-826C-65ABD99D6B07}"/>
    <dgm:cxn modelId="{ED02CA28-8D2F-43D8-8E50-9CBF34415872}" type="presOf" srcId="{1F4A0E2F-1304-4A08-8605-D4BDB0754AEC}" destId="{59AEFD3D-0670-435D-A842-8B5BC1C43AAB}" srcOrd="0" destOrd="0" presId="urn:microsoft.com/office/officeart/2005/8/layout/chevron1"/>
    <dgm:cxn modelId="{FF7235AB-4428-4437-9419-B47337AF1151}" type="presOf" srcId="{E6A75FAF-EEB3-4004-AC96-62F54B639DD1}" destId="{6F690305-FA81-41F9-A492-CF9F51FCD373}" srcOrd="0" destOrd="0" presId="urn:microsoft.com/office/officeart/2005/8/layout/chevron1"/>
    <dgm:cxn modelId="{D7156596-9BE1-40F4-BE31-797228C0A698}" srcId="{0905263B-5DCE-44EA-B625-7DF1CD395B41}" destId="{1F4A0E2F-1304-4A08-8605-D4BDB0754AEC}" srcOrd="2" destOrd="0" parTransId="{D31D5C3A-F23F-4805-AEE5-A816BF5AAB02}" sibTransId="{7585D9C6-C74C-4C1B-85A0-4FD7CC4A4385}"/>
    <dgm:cxn modelId="{57130E50-C0D3-49BE-82B7-6290F1331DBA}" type="presOf" srcId="{0905263B-5DCE-44EA-B625-7DF1CD395B41}" destId="{FCE0975B-66E2-4112-A72B-E3DB182770B8}" srcOrd="0" destOrd="0" presId="urn:microsoft.com/office/officeart/2005/8/layout/chevron1"/>
    <dgm:cxn modelId="{8474FB36-F76B-4F70-80D3-BE8F636DBBD9}" type="presOf" srcId="{F1219BC3-64CC-4551-8680-CE9935E849BE}" destId="{46242876-F265-4041-BEA4-D9224ACEDD5F}" srcOrd="0" destOrd="0" presId="urn:microsoft.com/office/officeart/2005/8/layout/chevron1"/>
    <dgm:cxn modelId="{3448666C-05A2-41E6-8E34-7061302B2317}" type="presParOf" srcId="{FCE0975B-66E2-4112-A72B-E3DB182770B8}" destId="{988DFE8B-B72B-41B5-8B67-EACCAD46A246}" srcOrd="0" destOrd="0" presId="urn:microsoft.com/office/officeart/2005/8/layout/chevron1"/>
    <dgm:cxn modelId="{2D995500-E76F-4823-A1AD-F627F58EA2AA}" type="presParOf" srcId="{FCE0975B-66E2-4112-A72B-E3DB182770B8}" destId="{FF49443B-69FC-4FC7-9062-D64DA18F8135}" srcOrd="1" destOrd="0" presId="urn:microsoft.com/office/officeart/2005/8/layout/chevron1"/>
    <dgm:cxn modelId="{2772B401-AF7E-427E-8C61-329D68D6E656}" type="presParOf" srcId="{FCE0975B-66E2-4112-A72B-E3DB182770B8}" destId="{46242876-F265-4041-BEA4-D9224ACEDD5F}" srcOrd="2" destOrd="0" presId="urn:microsoft.com/office/officeart/2005/8/layout/chevron1"/>
    <dgm:cxn modelId="{C6DC70AD-2BD1-43CC-9AC0-78ED7E14CD1F}" type="presParOf" srcId="{FCE0975B-66E2-4112-A72B-E3DB182770B8}" destId="{725CCA72-70BA-4A4D-91A5-B559AFED21DB}" srcOrd="3" destOrd="0" presId="urn:microsoft.com/office/officeart/2005/8/layout/chevron1"/>
    <dgm:cxn modelId="{AEC1AB3F-4720-4C83-864A-DD50E9BC2681}" type="presParOf" srcId="{FCE0975B-66E2-4112-A72B-E3DB182770B8}" destId="{59AEFD3D-0670-435D-A842-8B5BC1C43AAB}" srcOrd="4" destOrd="0" presId="urn:microsoft.com/office/officeart/2005/8/layout/chevron1"/>
    <dgm:cxn modelId="{1E97D1B0-9D4B-4270-B64C-89B9756343D8}" type="presParOf" srcId="{FCE0975B-66E2-4112-A72B-E3DB182770B8}" destId="{8D655B96-DAC5-4AC9-A028-937298C22051}" srcOrd="5" destOrd="0" presId="urn:microsoft.com/office/officeart/2005/8/layout/chevron1"/>
    <dgm:cxn modelId="{19573EA9-6C84-4636-A587-9903B445E98E}" type="presParOf" srcId="{FCE0975B-66E2-4112-A72B-E3DB182770B8}" destId="{6F690305-FA81-41F9-A492-CF9F51FCD373}"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905263B-5DCE-44EA-B625-7DF1CD395B4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TW" altLang="en-US"/>
        </a:p>
      </dgm:t>
    </dgm:pt>
    <dgm:pt modelId="{9F8458DF-82FA-4D4C-9CEB-7473DE7953AE}">
      <dgm:prSet phldrT="[文字]" custT="1"/>
      <dgm:spPr/>
      <dgm:t>
        <a:bodyPr/>
        <a:lstStyle/>
        <a:p>
          <a:r>
            <a:rPr lang="zh-TW" altLang="en-US" sz="2000" b="1" dirty="0"/>
            <a:t>志願序</a:t>
          </a:r>
        </a:p>
      </dgm:t>
    </dgm:pt>
    <dgm:pt modelId="{ED984FF8-0F5C-41AA-BF63-5364E65773D4}" type="parTrans" cxnId="{5395786C-594E-48CC-9F0F-9F47CB4A9BA8}">
      <dgm:prSet/>
      <dgm:spPr/>
      <dgm:t>
        <a:bodyPr/>
        <a:lstStyle/>
        <a:p>
          <a:endParaRPr lang="zh-TW" altLang="en-US"/>
        </a:p>
      </dgm:t>
    </dgm:pt>
    <dgm:pt modelId="{AD7E18A4-E4D1-40C8-869D-9A344A08B045}" type="sibTrans" cxnId="{5395786C-594E-48CC-9F0F-9F47CB4A9BA8}">
      <dgm:prSet/>
      <dgm:spPr/>
      <dgm:t>
        <a:bodyPr/>
        <a:lstStyle/>
        <a:p>
          <a:endParaRPr lang="zh-TW" altLang="en-US"/>
        </a:p>
      </dgm:t>
    </dgm:pt>
    <dgm:pt modelId="{F1219BC3-64CC-4551-8680-CE9935E849BE}">
      <dgm:prSet phldrT="[文字]" custT="1"/>
      <dgm:spPr/>
      <dgm:t>
        <a:bodyPr/>
        <a:lstStyle/>
        <a:p>
          <a:r>
            <a:rPr lang="zh-TW" altLang="en-US" sz="1800" b="1" dirty="0"/>
            <a:t>多元學習表現</a:t>
          </a:r>
        </a:p>
      </dgm:t>
    </dgm:pt>
    <dgm:pt modelId="{A87267AB-90FF-40AD-9A09-69730D6C583E}" type="parTrans" cxnId="{C5829DBB-3992-4384-83DD-64540A66033C}">
      <dgm:prSet/>
      <dgm:spPr/>
      <dgm:t>
        <a:bodyPr/>
        <a:lstStyle/>
        <a:p>
          <a:endParaRPr lang="zh-TW" altLang="en-US"/>
        </a:p>
      </dgm:t>
    </dgm:pt>
    <dgm:pt modelId="{B3615274-7E4C-4824-826C-65ABD99D6B07}" type="sibTrans" cxnId="{C5829DBB-3992-4384-83DD-64540A66033C}">
      <dgm:prSet/>
      <dgm:spPr/>
      <dgm:t>
        <a:bodyPr/>
        <a:lstStyle/>
        <a:p>
          <a:endParaRPr lang="zh-TW" altLang="en-US"/>
        </a:p>
      </dgm:t>
    </dgm:pt>
    <dgm:pt modelId="{1F4A0E2F-1304-4A08-8605-D4BDB0754AEC}">
      <dgm:prSet phldrT="[文字]" custT="1"/>
      <dgm:spPr/>
      <dgm:t>
        <a:bodyPr/>
        <a:lstStyle/>
        <a:p>
          <a:r>
            <a:rPr lang="zh-TW" altLang="en-US" sz="1800" b="1" dirty="0"/>
            <a:t>就近入學</a:t>
          </a:r>
        </a:p>
      </dgm:t>
    </dgm:pt>
    <dgm:pt modelId="{D31D5C3A-F23F-4805-AEE5-A816BF5AAB02}" type="parTrans" cxnId="{D7156596-9BE1-40F4-BE31-797228C0A698}">
      <dgm:prSet/>
      <dgm:spPr/>
      <dgm:t>
        <a:bodyPr/>
        <a:lstStyle/>
        <a:p>
          <a:endParaRPr lang="zh-TW" altLang="en-US"/>
        </a:p>
      </dgm:t>
    </dgm:pt>
    <dgm:pt modelId="{7585D9C6-C74C-4C1B-85A0-4FD7CC4A4385}" type="sibTrans" cxnId="{D7156596-9BE1-40F4-BE31-797228C0A698}">
      <dgm:prSet/>
      <dgm:spPr/>
      <dgm:t>
        <a:bodyPr/>
        <a:lstStyle/>
        <a:p>
          <a:endParaRPr lang="zh-TW" altLang="en-US"/>
        </a:p>
      </dgm:t>
    </dgm:pt>
    <dgm:pt modelId="{E6A75FAF-EEB3-4004-AC96-62F54B639DD1}">
      <dgm:prSet phldrT="[文字]" custT="1"/>
      <dgm:spPr>
        <a:solidFill>
          <a:srgbClr val="7030A0"/>
        </a:solidFill>
      </dgm:spPr>
      <dgm:t>
        <a:bodyPr/>
        <a:lstStyle/>
        <a:p>
          <a:r>
            <a:rPr lang="zh-TW" altLang="en-US" sz="3200" b="1" dirty="0"/>
            <a:t>教育會考</a:t>
          </a:r>
        </a:p>
      </dgm:t>
    </dgm:pt>
    <dgm:pt modelId="{869C6797-B1CD-4A87-8934-F5967BB479C1}" type="parTrans" cxnId="{E9C51023-AFE1-4674-91A3-1741DFDC055A}">
      <dgm:prSet/>
      <dgm:spPr/>
      <dgm:t>
        <a:bodyPr/>
        <a:lstStyle/>
        <a:p>
          <a:endParaRPr lang="zh-TW" altLang="en-US"/>
        </a:p>
      </dgm:t>
    </dgm:pt>
    <dgm:pt modelId="{04B960C3-0B1E-41A5-B6EC-6DCA4EDA7B6E}" type="sibTrans" cxnId="{E9C51023-AFE1-4674-91A3-1741DFDC055A}">
      <dgm:prSet/>
      <dgm:spPr/>
      <dgm:t>
        <a:bodyPr/>
        <a:lstStyle/>
        <a:p>
          <a:endParaRPr lang="zh-TW" altLang="en-US"/>
        </a:p>
      </dgm:t>
    </dgm:pt>
    <dgm:pt modelId="{FCE0975B-66E2-4112-A72B-E3DB182770B8}" type="pres">
      <dgm:prSet presAssocID="{0905263B-5DCE-44EA-B625-7DF1CD395B41}" presName="Name0" presStyleCnt="0">
        <dgm:presLayoutVars>
          <dgm:dir/>
          <dgm:animLvl val="lvl"/>
          <dgm:resizeHandles val="exact"/>
        </dgm:presLayoutVars>
      </dgm:prSet>
      <dgm:spPr/>
      <dgm:t>
        <a:bodyPr/>
        <a:lstStyle/>
        <a:p>
          <a:endParaRPr lang="zh-TW" altLang="en-US"/>
        </a:p>
      </dgm:t>
    </dgm:pt>
    <dgm:pt modelId="{988DFE8B-B72B-41B5-8B67-EACCAD46A246}" type="pres">
      <dgm:prSet presAssocID="{9F8458DF-82FA-4D4C-9CEB-7473DE7953AE}" presName="parTxOnly" presStyleLbl="node1" presStyleIdx="0" presStyleCnt="4">
        <dgm:presLayoutVars>
          <dgm:chMax val="0"/>
          <dgm:chPref val="0"/>
          <dgm:bulletEnabled val="1"/>
        </dgm:presLayoutVars>
      </dgm:prSet>
      <dgm:spPr/>
      <dgm:t>
        <a:bodyPr/>
        <a:lstStyle/>
        <a:p>
          <a:endParaRPr lang="zh-TW" altLang="en-US"/>
        </a:p>
      </dgm:t>
    </dgm:pt>
    <dgm:pt modelId="{FF49443B-69FC-4FC7-9062-D64DA18F8135}" type="pres">
      <dgm:prSet presAssocID="{AD7E18A4-E4D1-40C8-869D-9A344A08B045}" presName="parTxOnlySpace" presStyleCnt="0"/>
      <dgm:spPr/>
    </dgm:pt>
    <dgm:pt modelId="{46242876-F265-4041-BEA4-D9224ACEDD5F}" type="pres">
      <dgm:prSet presAssocID="{F1219BC3-64CC-4551-8680-CE9935E849BE}" presName="parTxOnly" presStyleLbl="node1" presStyleIdx="1" presStyleCnt="4">
        <dgm:presLayoutVars>
          <dgm:chMax val="0"/>
          <dgm:chPref val="0"/>
          <dgm:bulletEnabled val="1"/>
        </dgm:presLayoutVars>
      </dgm:prSet>
      <dgm:spPr/>
      <dgm:t>
        <a:bodyPr/>
        <a:lstStyle/>
        <a:p>
          <a:endParaRPr lang="zh-TW" altLang="en-US"/>
        </a:p>
      </dgm:t>
    </dgm:pt>
    <dgm:pt modelId="{725CCA72-70BA-4A4D-91A5-B559AFED21DB}" type="pres">
      <dgm:prSet presAssocID="{B3615274-7E4C-4824-826C-65ABD99D6B07}" presName="parTxOnlySpace" presStyleCnt="0"/>
      <dgm:spPr/>
    </dgm:pt>
    <dgm:pt modelId="{59AEFD3D-0670-435D-A842-8B5BC1C43AAB}" type="pres">
      <dgm:prSet presAssocID="{1F4A0E2F-1304-4A08-8605-D4BDB0754AEC}" presName="parTxOnly" presStyleLbl="node1" presStyleIdx="2" presStyleCnt="4">
        <dgm:presLayoutVars>
          <dgm:chMax val="0"/>
          <dgm:chPref val="0"/>
          <dgm:bulletEnabled val="1"/>
        </dgm:presLayoutVars>
      </dgm:prSet>
      <dgm:spPr/>
      <dgm:t>
        <a:bodyPr/>
        <a:lstStyle/>
        <a:p>
          <a:endParaRPr lang="zh-TW" altLang="en-US"/>
        </a:p>
      </dgm:t>
    </dgm:pt>
    <dgm:pt modelId="{8D655B96-DAC5-4AC9-A028-937298C22051}" type="pres">
      <dgm:prSet presAssocID="{7585D9C6-C74C-4C1B-85A0-4FD7CC4A4385}" presName="parTxOnlySpace" presStyleCnt="0"/>
      <dgm:spPr/>
    </dgm:pt>
    <dgm:pt modelId="{6F690305-FA81-41F9-A492-CF9F51FCD373}" type="pres">
      <dgm:prSet presAssocID="{E6A75FAF-EEB3-4004-AC96-62F54B639DD1}" presName="parTxOnly" presStyleLbl="node1" presStyleIdx="3" presStyleCnt="4" custScaleX="155126" custScaleY="145360">
        <dgm:presLayoutVars>
          <dgm:chMax val="0"/>
          <dgm:chPref val="0"/>
          <dgm:bulletEnabled val="1"/>
        </dgm:presLayoutVars>
      </dgm:prSet>
      <dgm:spPr/>
      <dgm:t>
        <a:bodyPr/>
        <a:lstStyle/>
        <a:p>
          <a:endParaRPr lang="zh-TW" altLang="en-US"/>
        </a:p>
      </dgm:t>
    </dgm:pt>
  </dgm:ptLst>
  <dgm:cxnLst>
    <dgm:cxn modelId="{283C5FBA-9B93-4C13-835B-DD70A5139FED}" type="presOf" srcId="{9F8458DF-82FA-4D4C-9CEB-7473DE7953AE}" destId="{988DFE8B-B72B-41B5-8B67-EACCAD46A246}" srcOrd="0" destOrd="0" presId="urn:microsoft.com/office/officeart/2005/8/layout/chevron1"/>
    <dgm:cxn modelId="{E9C51023-AFE1-4674-91A3-1741DFDC055A}" srcId="{0905263B-5DCE-44EA-B625-7DF1CD395B41}" destId="{E6A75FAF-EEB3-4004-AC96-62F54B639DD1}" srcOrd="3" destOrd="0" parTransId="{869C6797-B1CD-4A87-8934-F5967BB479C1}" sibTransId="{04B960C3-0B1E-41A5-B6EC-6DCA4EDA7B6E}"/>
    <dgm:cxn modelId="{5395786C-594E-48CC-9F0F-9F47CB4A9BA8}" srcId="{0905263B-5DCE-44EA-B625-7DF1CD395B41}" destId="{9F8458DF-82FA-4D4C-9CEB-7473DE7953AE}" srcOrd="0" destOrd="0" parTransId="{ED984FF8-0F5C-41AA-BF63-5364E65773D4}" sibTransId="{AD7E18A4-E4D1-40C8-869D-9A344A08B045}"/>
    <dgm:cxn modelId="{C5829DBB-3992-4384-83DD-64540A66033C}" srcId="{0905263B-5DCE-44EA-B625-7DF1CD395B41}" destId="{F1219BC3-64CC-4551-8680-CE9935E849BE}" srcOrd="1" destOrd="0" parTransId="{A87267AB-90FF-40AD-9A09-69730D6C583E}" sibTransId="{B3615274-7E4C-4824-826C-65ABD99D6B07}"/>
    <dgm:cxn modelId="{ED02CA28-8D2F-43D8-8E50-9CBF34415872}" type="presOf" srcId="{1F4A0E2F-1304-4A08-8605-D4BDB0754AEC}" destId="{59AEFD3D-0670-435D-A842-8B5BC1C43AAB}" srcOrd="0" destOrd="0" presId="urn:microsoft.com/office/officeart/2005/8/layout/chevron1"/>
    <dgm:cxn modelId="{FF7235AB-4428-4437-9419-B47337AF1151}" type="presOf" srcId="{E6A75FAF-EEB3-4004-AC96-62F54B639DD1}" destId="{6F690305-FA81-41F9-A492-CF9F51FCD373}" srcOrd="0" destOrd="0" presId="urn:microsoft.com/office/officeart/2005/8/layout/chevron1"/>
    <dgm:cxn modelId="{D7156596-9BE1-40F4-BE31-797228C0A698}" srcId="{0905263B-5DCE-44EA-B625-7DF1CD395B41}" destId="{1F4A0E2F-1304-4A08-8605-D4BDB0754AEC}" srcOrd="2" destOrd="0" parTransId="{D31D5C3A-F23F-4805-AEE5-A816BF5AAB02}" sibTransId="{7585D9C6-C74C-4C1B-85A0-4FD7CC4A4385}"/>
    <dgm:cxn modelId="{57130E50-C0D3-49BE-82B7-6290F1331DBA}" type="presOf" srcId="{0905263B-5DCE-44EA-B625-7DF1CD395B41}" destId="{FCE0975B-66E2-4112-A72B-E3DB182770B8}" srcOrd="0" destOrd="0" presId="urn:microsoft.com/office/officeart/2005/8/layout/chevron1"/>
    <dgm:cxn modelId="{8474FB36-F76B-4F70-80D3-BE8F636DBBD9}" type="presOf" srcId="{F1219BC3-64CC-4551-8680-CE9935E849BE}" destId="{46242876-F265-4041-BEA4-D9224ACEDD5F}" srcOrd="0" destOrd="0" presId="urn:microsoft.com/office/officeart/2005/8/layout/chevron1"/>
    <dgm:cxn modelId="{3448666C-05A2-41E6-8E34-7061302B2317}" type="presParOf" srcId="{FCE0975B-66E2-4112-A72B-E3DB182770B8}" destId="{988DFE8B-B72B-41B5-8B67-EACCAD46A246}" srcOrd="0" destOrd="0" presId="urn:microsoft.com/office/officeart/2005/8/layout/chevron1"/>
    <dgm:cxn modelId="{2D995500-E76F-4823-A1AD-F627F58EA2AA}" type="presParOf" srcId="{FCE0975B-66E2-4112-A72B-E3DB182770B8}" destId="{FF49443B-69FC-4FC7-9062-D64DA18F8135}" srcOrd="1" destOrd="0" presId="urn:microsoft.com/office/officeart/2005/8/layout/chevron1"/>
    <dgm:cxn modelId="{2772B401-AF7E-427E-8C61-329D68D6E656}" type="presParOf" srcId="{FCE0975B-66E2-4112-A72B-E3DB182770B8}" destId="{46242876-F265-4041-BEA4-D9224ACEDD5F}" srcOrd="2" destOrd="0" presId="urn:microsoft.com/office/officeart/2005/8/layout/chevron1"/>
    <dgm:cxn modelId="{C6DC70AD-2BD1-43CC-9AC0-78ED7E14CD1F}" type="presParOf" srcId="{FCE0975B-66E2-4112-A72B-E3DB182770B8}" destId="{725CCA72-70BA-4A4D-91A5-B559AFED21DB}" srcOrd="3" destOrd="0" presId="urn:microsoft.com/office/officeart/2005/8/layout/chevron1"/>
    <dgm:cxn modelId="{AEC1AB3F-4720-4C83-864A-DD50E9BC2681}" type="presParOf" srcId="{FCE0975B-66E2-4112-A72B-E3DB182770B8}" destId="{59AEFD3D-0670-435D-A842-8B5BC1C43AAB}" srcOrd="4" destOrd="0" presId="urn:microsoft.com/office/officeart/2005/8/layout/chevron1"/>
    <dgm:cxn modelId="{1E97D1B0-9D4B-4270-B64C-89B9756343D8}" type="presParOf" srcId="{FCE0975B-66E2-4112-A72B-E3DB182770B8}" destId="{8D655B96-DAC5-4AC9-A028-937298C22051}" srcOrd="5" destOrd="0" presId="urn:microsoft.com/office/officeart/2005/8/layout/chevron1"/>
    <dgm:cxn modelId="{19573EA9-6C84-4636-A587-9903B445E98E}" type="presParOf" srcId="{FCE0975B-66E2-4112-A72B-E3DB182770B8}" destId="{6F690305-FA81-41F9-A492-CF9F51FCD373}"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5D4C679-AD2C-41BB-B981-A713682B0C1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3130802-D5A4-456E-B9F2-F3B93DE27AE2}">
      <dgm:prSet phldrT="[文字]"/>
      <dgm:spPr>
        <a:solidFill>
          <a:srgbClr val="7030A0"/>
        </a:solidFill>
      </dgm:spPr>
      <dgm:t>
        <a:bodyPr/>
        <a:lstStyle/>
        <a:p>
          <a:r>
            <a:rPr lang="zh-TW" altLang="en-US" dirty="0"/>
            <a:t>五專</a:t>
          </a:r>
        </a:p>
      </dgm:t>
    </dgm:pt>
    <dgm:pt modelId="{FC2A06F0-1008-4E35-A319-BE80B1B93822}" type="parTrans" cxnId="{567D3ECB-2D6D-43AA-8456-24629DAB8396}">
      <dgm:prSet/>
      <dgm:spPr/>
      <dgm:t>
        <a:bodyPr/>
        <a:lstStyle/>
        <a:p>
          <a:endParaRPr lang="zh-TW" altLang="en-US"/>
        </a:p>
      </dgm:t>
    </dgm:pt>
    <dgm:pt modelId="{EE8307D0-8078-45D2-910D-02E2E665817C}" type="sibTrans" cxnId="{567D3ECB-2D6D-43AA-8456-24629DAB8396}">
      <dgm:prSet/>
      <dgm:spPr/>
      <dgm:t>
        <a:bodyPr/>
        <a:lstStyle/>
        <a:p>
          <a:endParaRPr lang="zh-TW" altLang="en-US"/>
        </a:p>
      </dgm:t>
    </dgm:pt>
    <dgm:pt modelId="{7A2BDD89-D7B3-4DC5-AF70-32FBEA0D6E81}">
      <dgm:prSet phldrT="[文字]" custT="1"/>
      <dgm:spPr/>
      <dgm:t>
        <a:bodyPr/>
        <a:lstStyle/>
        <a:p>
          <a:r>
            <a:rPr lang="zh-TW" altLang="en-US" sz="2600" dirty="0"/>
            <a:t>聯合免試入學</a:t>
          </a:r>
          <a:r>
            <a:rPr lang="en-US" altLang="zh-TW" sz="2600" dirty="0"/>
            <a:t>(</a:t>
          </a:r>
          <a:r>
            <a:rPr lang="zh-TW" altLang="en-US" sz="2600" dirty="0"/>
            <a:t>北中南擇一、現場分發報到</a:t>
          </a:r>
          <a:r>
            <a:rPr lang="en-US" altLang="zh-TW" sz="2600" dirty="0"/>
            <a:t>)</a:t>
          </a:r>
          <a:endParaRPr lang="zh-TW" altLang="en-US" sz="2600" dirty="0"/>
        </a:p>
      </dgm:t>
    </dgm:pt>
    <dgm:pt modelId="{1DD37A14-6DEB-4207-93F5-27EC26322B60}" type="parTrans" cxnId="{C26B4489-BA71-4597-BA0F-796BB683F72E}">
      <dgm:prSet/>
      <dgm:spPr/>
      <dgm:t>
        <a:bodyPr/>
        <a:lstStyle/>
        <a:p>
          <a:endParaRPr lang="zh-TW" altLang="en-US"/>
        </a:p>
      </dgm:t>
    </dgm:pt>
    <dgm:pt modelId="{94364A9E-FDFC-48F7-9226-B96F37E93042}" type="sibTrans" cxnId="{C26B4489-BA71-4597-BA0F-796BB683F72E}">
      <dgm:prSet/>
      <dgm:spPr/>
      <dgm:t>
        <a:bodyPr/>
        <a:lstStyle/>
        <a:p>
          <a:endParaRPr lang="zh-TW" altLang="en-US"/>
        </a:p>
      </dgm:t>
    </dgm:pt>
    <dgm:pt modelId="{5A62E8E2-34D9-4B8C-9116-FE64458A3484}">
      <dgm:prSet phldrT="[文字]"/>
      <dgm:spPr>
        <a:solidFill>
          <a:srgbClr val="00B0F0"/>
        </a:solidFill>
      </dgm:spPr>
      <dgm:t>
        <a:bodyPr/>
        <a:lstStyle/>
        <a:p>
          <a:r>
            <a:rPr lang="zh-TW" altLang="en-US" dirty="0"/>
            <a:t>藝才班</a:t>
          </a:r>
        </a:p>
      </dgm:t>
    </dgm:pt>
    <dgm:pt modelId="{2FE385A0-3895-4BAA-9EE3-42B792ECBFA1}" type="parTrans" cxnId="{9C7A0BE7-140D-4F4E-9230-B0F607F73307}">
      <dgm:prSet/>
      <dgm:spPr/>
      <dgm:t>
        <a:bodyPr/>
        <a:lstStyle/>
        <a:p>
          <a:endParaRPr lang="zh-TW" altLang="en-US"/>
        </a:p>
      </dgm:t>
    </dgm:pt>
    <dgm:pt modelId="{7B0650D4-FCE0-4609-8867-FD817C2AE9F5}" type="sibTrans" cxnId="{9C7A0BE7-140D-4F4E-9230-B0F607F73307}">
      <dgm:prSet/>
      <dgm:spPr/>
      <dgm:t>
        <a:bodyPr/>
        <a:lstStyle/>
        <a:p>
          <a:endParaRPr lang="zh-TW" altLang="en-US"/>
        </a:p>
      </dgm:t>
    </dgm:pt>
    <dgm:pt modelId="{080625B0-0437-446D-930B-5E7E88878781}">
      <dgm:prSet phldrT="[文字]"/>
      <dgm:spPr/>
      <dgm:t>
        <a:bodyPr/>
        <a:lstStyle/>
        <a:p>
          <a:r>
            <a:rPr lang="zh-TW" altLang="en-US" dirty="0"/>
            <a:t>戲劇班、美術班、舞蹈、音樂</a:t>
          </a:r>
          <a:r>
            <a:rPr lang="en-US" altLang="zh-TW" dirty="0"/>
            <a:t>-</a:t>
          </a:r>
          <a:r>
            <a:rPr lang="zh-TW" altLang="en-US" dirty="0"/>
            <a:t>術科測驗</a:t>
          </a:r>
          <a:r>
            <a:rPr lang="en-US" altLang="zh-TW" dirty="0"/>
            <a:t>(4</a:t>
          </a:r>
          <a:r>
            <a:rPr lang="zh-TW" altLang="en-US" dirty="0"/>
            <a:t>月</a:t>
          </a:r>
          <a:r>
            <a:rPr lang="en-US" altLang="zh-TW" dirty="0"/>
            <a:t>)</a:t>
          </a:r>
          <a:endParaRPr lang="zh-TW" altLang="en-US" dirty="0"/>
        </a:p>
      </dgm:t>
    </dgm:pt>
    <dgm:pt modelId="{D40D5435-7A19-4E0E-AD07-6279F3A2E3DB}" type="parTrans" cxnId="{0B79FEBA-817C-49BF-A9DE-5B6F47F5C39E}">
      <dgm:prSet/>
      <dgm:spPr/>
      <dgm:t>
        <a:bodyPr/>
        <a:lstStyle/>
        <a:p>
          <a:endParaRPr lang="zh-TW" altLang="en-US"/>
        </a:p>
      </dgm:t>
    </dgm:pt>
    <dgm:pt modelId="{056804B3-6F9D-47AB-B5A9-6AD0F1DE9C6A}" type="sibTrans" cxnId="{0B79FEBA-817C-49BF-A9DE-5B6F47F5C39E}">
      <dgm:prSet/>
      <dgm:spPr/>
      <dgm:t>
        <a:bodyPr/>
        <a:lstStyle/>
        <a:p>
          <a:endParaRPr lang="zh-TW" altLang="en-US"/>
        </a:p>
      </dgm:t>
    </dgm:pt>
    <dgm:pt modelId="{E30AA806-19CD-40A3-8868-B4F2B3497B01}">
      <dgm:prSet phldrT="[文字]"/>
      <dgm:spPr/>
      <dgm:t>
        <a:bodyPr/>
        <a:lstStyle/>
        <a:p>
          <a:r>
            <a:rPr lang="zh-TW" altLang="en-US" dirty="0"/>
            <a:t>體育班</a:t>
          </a:r>
        </a:p>
      </dgm:t>
    </dgm:pt>
    <dgm:pt modelId="{45D05C07-D08F-4C15-B20A-B3363F5E6617}" type="parTrans" cxnId="{BCD4DBE2-8D77-4F3E-83DA-D5D650B214F8}">
      <dgm:prSet/>
      <dgm:spPr/>
      <dgm:t>
        <a:bodyPr/>
        <a:lstStyle/>
        <a:p>
          <a:endParaRPr lang="zh-TW" altLang="en-US"/>
        </a:p>
      </dgm:t>
    </dgm:pt>
    <dgm:pt modelId="{503FE07B-C4A6-4F11-9471-70E15D58DD00}" type="sibTrans" cxnId="{BCD4DBE2-8D77-4F3E-83DA-D5D650B214F8}">
      <dgm:prSet/>
      <dgm:spPr/>
      <dgm:t>
        <a:bodyPr/>
        <a:lstStyle/>
        <a:p>
          <a:endParaRPr lang="zh-TW" altLang="en-US"/>
        </a:p>
      </dgm:t>
    </dgm:pt>
    <dgm:pt modelId="{E2915A9C-E985-464A-B659-4516D65125F2}">
      <dgm:prSet phldrT="[文字]"/>
      <dgm:spPr/>
      <dgm:t>
        <a:bodyPr/>
        <a:lstStyle/>
        <a:p>
          <a:r>
            <a:rPr lang="zh-TW" altLang="en-US" dirty="0"/>
            <a:t>體育班、運動績優生</a:t>
          </a:r>
          <a:r>
            <a:rPr lang="en-US" altLang="en-US" dirty="0"/>
            <a:t>(</a:t>
          </a:r>
          <a:r>
            <a:rPr lang="zh-TW" altLang="en-US" dirty="0"/>
            <a:t>獨招學校</a:t>
          </a:r>
          <a:r>
            <a:rPr lang="en-US" altLang="en-US" dirty="0"/>
            <a:t>)</a:t>
          </a:r>
          <a:r>
            <a:rPr lang="en-US" altLang="zh-TW" dirty="0"/>
            <a:t>-</a:t>
          </a:r>
          <a:r>
            <a:rPr lang="zh-TW" altLang="en-US" dirty="0"/>
            <a:t>術科測驗</a:t>
          </a:r>
          <a:r>
            <a:rPr lang="en-US" altLang="zh-TW" dirty="0"/>
            <a:t>(5</a:t>
          </a:r>
          <a:r>
            <a:rPr lang="zh-TW" altLang="en-US" dirty="0"/>
            <a:t>月</a:t>
          </a:r>
          <a:r>
            <a:rPr lang="en-US" altLang="zh-TW" dirty="0"/>
            <a:t>)</a:t>
          </a:r>
          <a:endParaRPr lang="zh-TW" altLang="en-US" dirty="0"/>
        </a:p>
      </dgm:t>
    </dgm:pt>
    <dgm:pt modelId="{3DB97BAB-B2D1-4BB9-B9FB-972E8890A08B}" type="parTrans" cxnId="{DC302406-806D-4A55-A80A-FD71D39796BA}">
      <dgm:prSet/>
      <dgm:spPr/>
      <dgm:t>
        <a:bodyPr/>
        <a:lstStyle/>
        <a:p>
          <a:endParaRPr lang="zh-TW" altLang="en-US"/>
        </a:p>
      </dgm:t>
    </dgm:pt>
    <dgm:pt modelId="{7E6D6746-2090-4292-94ED-EA3DC0A17478}" type="sibTrans" cxnId="{DC302406-806D-4A55-A80A-FD71D39796BA}">
      <dgm:prSet/>
      <dgm:spPr/>
      <dgm:t>
        <a:bodyPr/>
        <a:lstStyle/>
        <a:p>
          <a:endParaRPr lang="zh-TW" altLang="en-US"/>
        </a:p>
      </dgm:t>
    </dgm:pt>
    <dgm:pt modelId="{2EF62511-E41B-454B-9B98-27B8158EB955}">
      <dgm:prSet phldrT="[文字]" custT="1"/>
      <dgm:spPr/>
      <dgm:t>
        <a:bodyPr/>
        <a:lstStyle/>
        <a:p>
          <a:r>
            <a:rPr lang="zh-TW" altLang="en-US" sz="2600" dirty="0"/>
            <a:t>特色招生</a:t>
          </a:r>
          <a:r>
            <a:rPr lang="en-US" altLang="zh-TW" sz="2600" dirty="0"/>
            <a:t>(</a:t>
          </a:r>
          <a:r>
            <a:rPr lang="zh-TW" altLang="en-US" sz="2600" dirty="0"/>
            <a:t>七年制；應科大、東方設計</a:t>
          </a:r>
          <a:r>
            <a:rPr lang="en-US" altLang="zh-TW" sz="2600" dirty="0"/>
            <a:t>2</a:t>
          </a:r>
          <a:r>
            <a:rPr lang="zh-TW" altLang="en-US" sz="2600" dirty="0"/>
            <a:t>校</a:t>
          </a:r>
          <a:r>
            <a:rPr lang="en-US" altLang="zh-TW" sz="2600" dirty="0"/>
            <a:t>4</a:t>
          </a:r>
          <a:r>
            <a:rPr lang="zh-TW" altLang="en-US" sz="2600" dirty="0"/>
            <a:t>系</a:t>
          </a:r>
          <a:r>
            <a:rPr lang="en-US" altLang="zh-TW" sz="2600" dirty="0"/>
            <a:t>)</a:t>
          </a:r>
          <a:endParaRPr lang="zh-TW" altLang="en-US" sz="2600" dirty="0"/>
        </a:p>
      </dgm:t>
    </dgm:pt>
    <dgm:pt modelId="{BC77E19F-F617-4991-8ADC-785D63840B1C}" type="parTrans" cxnId="{AB5BF2B7-8FB8-4590-A52E-F0D81C543435}">
      <dgm:prSet/>
      <dgm:spPr/>
      <dgm:t>
        <a:bodyPr/>
        <a:lstStyle/>
        <a:p>
          <a:endParaRPr lang="zh-TW" altLang="en-US"/>
        </a:p>
      </dgm:t>
    </dgm:pt>
    <dgm:pt modelId="{D8CBC6AE-95DC-4A29-BB63-5EE96679DE49}" type="sibTrans" cxnId="{AB5BF2B7-8FB8-4590-A52E-F0D81C543435}">
      <dgm:prSet/>
      <dgm:spPr/>
      <dgm:t>
        <a:bodyPr/>
        <a:lstStyle/>
        <a:p>
          <a:endParaRPr lang="zh-TW" altLang="en-US"/>
        </a:p>
      </dgm:t>
    </dgm:pt>
    <dgm:pt modelId="{5CF84FD7-4D85-465D-8471-58F2EEF3A333}">
      <dgm:prSet phldrT="[文字]" custT="1"/>
      <dgm:spPr/>
      <dgm:t>
        <a:bodyPr/>
        <a:lstStyle/>
        <a:p>
          <a:r>
            <a:rPr lang="zh-TW" altLang="en-US" sz="2600" b="1" dirty="0">
              <a:solidFill>
                <a:srgbClr val="FF0000"/>
              </a:solidFill>
              <a:effectLst>
                <a:outerShdw blurRad="38100" dist="38100" dir="2700000" algn="tl">
                  <a:srgbClr val="C0C0C0"/>
                </a:outerShdw>
              </a:effectLst>
              <a:latin typeface="微軟正黑體" panose="020B0604030504040204" pitchFamily="34" charset="-120"/>
            </a:rPr>
            <a:t>優先免試入學</a:t>
          </a:r>
          <a:r>
            <a:rPr lang="en-US" altLang="zh-TW" sz="2600" b="1" dirty="0">
              <a:solidFill>
                <a:srgbClr val="FF0000"/>
              </a:solidFill>
              <a:effectLst>
                <a:outerShdw blurRad="38100" dist="38100" dir="2700000" algn="tl">
                  <a:srgbClr val="C0C0C0"/>
                </a:outerShdw>
              </a:effectLst>
              <a:latin typeface="微軟正黑體" panose="020B0604030504040204" pitchFamily="34" charset="-120"/>
            </a:rPr>
            <a:t>(</a:t>
          </a:r>
          <a:r>
            <a:rPr lang="zh-TW" altLang="en-US" sz="2600" b="1" dirty="0">
              <a:solidFill>
                <a:srgbClr val="FF0000"/>
              </a:solidFill>
              <a:effectLst>
                <a:outerShdw blurRad="38100" dist="38100" dir="2700000" algn="tl">
                  <a:srgbClr val="C0C0C0"/>
                </a:outerShdw>
              </a:effectLst>
              <a:latin typeface="微軟正黑體" panose="020B0604030504040204" pitchFamily="34" charset="-120"/>
            </a:rPr>
            <a:t>全國、積分比序電腦分發</a:t>
          </a:r>
          <a:r>
            <a:rPr lang="en-US" altLang="zh-TW" sz="2600" b="1" dirty="0">
              <a:solidFill>
                <a:srgbClr val="FF0000"/>
              </a:solidFill>
              <a:effectLst>
                <a:outerShdw blurRad="38100" dist="38100" dir="2700000" algn="tl">
                  <a:srgbClr val="C0C0C0"/>
                </a:outerShdw>
              </a:effectLst>
              <a:latin typeface="微軟正黑體" panose="020B0604030504040204" pitchFamily="34" charset="-120"/>
            </a:rPr>
            <a:t>)</a:t>
          </a:r>
          <a:endParaRPr lang="zh-TW" altLang="en-US" sz="2600" dirty="0"/>
        </a:p>
      </dgm:t>
    </dgm:pt>
    <dgm:pt modelId="{FA77915E-50D4-42E4-ADF3-D0BE0BC871C5}" type="parTrans" cxnId="{B0D32DB0-E98E-48E8-B0F2-E209B7BD5E9A}">
      <dgm:prSet/>
      <dgm:spPr/>
      <dgm:t>
        <a:bodyPr/>
        <a:lstStyle/>
        <a:p>
          <a:endParaRPr lang="zh-TW" altLang="en-US"/>
        </a:p>
      </dgm:t>
    </dgm:pt>
    <dgm:pt modelId="{3C39506C-AF41-4BC9-B14B-5DA57D14ED18}" type="sibTrans" cxnId="{B0D32DB0-E98E-48E8-B0F2-E209B7BD5E9A}">
      <dgm:prSet/>
      <dgm:spPr/>
      <dgm:t>
        <a:bodyPr/>
        <a:lstStyle/>
        <a:p>
          <a:endParaRPr lang="zh-TW" altLang="en-US"/>
        </a:p>
      </dgm:t>
    </dgm:pt>
    <dgm:pt modelId="{DF805977-32EC-46DC-8133-C787E846C46D}" type="pres">
      <dgm:prSet presAssocID="{35D4C679-AD2C-41BB-B981-A713682B0C1A}" presName="Name0" presStyleCnt="0">
        <dgm:presLayoutVars>
          <dgm:dir/>
          <dgm:animLvl val="lvl"/>
          <dgm:resizeHandles val="exact"/>
        </dgm:presLayoutVars>
      </dgm:prSet>
      <dgm:spPr/>
      <dgm:t>
        <a:bodyPr/>
        <a:lstStyle/>
        <a:p>
          <a:endParaRPr lang="zh-TW" altLang="en-US"/>
        </a:p>
      </dgm:t>
    </dgm:pt>
    <dgm:pt modelId="{204AFFE5-B42C-4EC9-90BE-5519C89B21A2}" type="pres">
      <dgm:prSet presAssocID="{63130802-D5A4-456E-B9F2-F3B93DE27AE2}" presName="linNode" presStyleCnt="0"/>
      <dgm:spPr/>
    </dgm:pt>
    <dgm:pt modelId="{05A3C63F-418B-4415-8D43-1884D7E1AA3D}" type="pres">
      <dgm:prSet presAssocID="{63130802-D5A4-456E-B9F2-F3B93DE27AE2}" presName="parentText" presStyleLbl="node1" presStyleIdx="0" presStyleCnt="3" custScaleX="80437" custScaleY="57964">
        <dgm:presLayoutVars>
          <dgm:chMax val="1"/>
          <dgm:bulletEnabled val="1"/>
        </dgm:presLayoutVars>
      </dgm:prSet>
      <dgm:spPr/>
      <dgm:t>
        <a:bodyPr/>
        <a:lstStyle/>
        <a:p>
          <a:endParaRPr lang="zh-TW" altLang="en-US"/>
        </a:p>
      </dgm:t>
    </dgm:pt>
    <dgm:pt modelId="{3D774A6A-5E66-4BBC-B15D-75586E8E1150}" type="pres">
      <dgm:prSet presAssocID="{63130802-D5A4-456E-B9F2-F3B93DE27AE2}" presName="descendantText" presStyleLbl="alignAccFollowNode1" presStyleIdx="0" presStyleCnt="3" custScaleY="100458">
        <dgm:presLayoutVars>
          <dgm:bulletEnabled val="1"/>
        </dgm:presLayoutVars>
      </dgm:prSet>
      <dgm:spPr/>
      <dgm:t>
        <a:bodyPr/>
        <a:lstStyle/>
        <a:p>
          <a:endParaRPr lang="zh-TW" altLang="en-US"/>
        </a:p>
      </dgm:t>
    </dgm:pt>
    <dgm:pt modelId="{6D56C63A-01B0-4A21-BAE1-3E8AF2BFFD43}" type="pres">
      <dgm:prSet presAssocID="{EE8307D0-8078-45D2-910D-02E2E665817C}" presName="sp" presStyleCnt="0"/>
      <dgm:spPr/>
    </dgm:pt>
    <dgm:pt modelId="{790E21D9-941B-468A-8AE9-4DBCBA5A1E2E}" type="pres">
      <dgm:prSet presAssocID="{5A62E8E2-34D9-4B8C-9116-FE64458A3484}" presName="linNode" presStyleCnt="0"/>
      <dgm:spPr/>
    </dgm:pt>
    <dgm:pt modelId="{BD30235B-394D-4400-8145-8AE67CFFC608}" type="pres">
      <dgm:prSet presAssocID="{5A62E8E2-34D9-4B8C-9116-FE64458A3484}" presName="parentText" presStyleLbl="node1" presStyleIdx="1" presStyleCnt="3" custScaleX="80437" custScaleY="57964">
        <dgm:presLayoutVars>
          <dgm:chMax val="1"/>
          <dgm:bulletEnabled val="1"/>
        </dgm:presLayoutVars>
      </dgm:prSet>
      <dgm:spPr/>
      <dgm:t>
        <a:bodyPr/>
        <a:lstStyle/>
        <a:p>
          <a:endParaRPr lang="zh-TW" altLang="en-US"/>
        </a:p>
      </dgm:t>
    </dgm:pt>
    <dgm:pt modelId="{80471DBF-7501-4C1A-AFEA-337C615C907C}" type="pres">
      <dgm:prSet presAssocID="{5A62E8E2-34D9-4B8C-9116-FE64458A3484}" presName="descendantText" presStyleLbl="alignAccFollowNode1" presStyleIdx="1" presStyleCnt="3" custScaleY="55126">
        <dgm:presLayoutVars>
          <dgm:bulletEnabled val="1"/>
        </dgm:presLayoutVars>
      </dgm:prSet>
      <dgm:spPr/>
      <dgm:t>
        <a:bodyPr/>
        <a:lstStyle/>
        <a:p>
          <a:endParaRPr lang="zh-TW" altLang="en-US"/>
        </a:p>
      </dgm:t>
    </dgm:pt>
    <dgm:pt modelId="{733411AB-B0C3-4F7B-A735-46E1CA169506}" type="pres">
      <dgm:prSet presAssocID="{7B0650D4-FCE0-4609-8867-FD817C2AE9F5}" presName="sp" presStyleCnt="0"/>
      <dgm:spPr/>
    </dgm:pt>
    <dgm:pt modelId="{C92D0E22-E8C2-41D6-A8F0-425EDC37E85F}" type="pres">
      <dgm:prSet presAssocID="{E30AA806-19CD-40A3-8868-B4F2B3497B01}" presName="linNode" presStyleCnt="0"/>
      <dgm:spPr/>
    </dgm:pt>
    <dgm:pt modelId="{5091E926-5281-4B56-9420-7A2DBE932C11}" type="pres">
      <dgm:prSet presAssocID="{E30AA806-19CD-40A3-8868-B4F2B3497B01}" presName="parentText" presStyleLbl="node1" presStyleIdx="2" presStyleCnt="3" custScaleX="80437" custScaleY="59905" custLinFactNeighborX="638" custLinFactNeighborY="-1404">
        <dgm:presLayoutVars>
          <dgm:chMax val="1"/>
          <dgm:bulletEnabled val="1"/>
        </dgm:presLayoutVars>
      </dgm:prSet>
      <dgm:spPr/>
      <dgm:t>
        <a:bodyPr/>
        <a:lstStyle/>
        <a:p>
          <a:endParaRPr lang="zh-TW" altLang="en-US"/>
        </a:p>
      </dgm:t>
    </dgm:pt>
    <dgm:pt modelId="{F467CCF7-AA54-4341-BF82-DBF03F07E78D}" type="pres">
      <dgm:prSet presAssocID="{E30AA806-19CD-40A3-8868-B4F2B3497B01}" presName="descendantText" presStyleLbl="alignAccFollowNode1" presStyleIdx="2" presStyleCnt="3" custScaleY="38183" custLinFactNeighborX="1134" custLinFactNeighborY="-1755">
        <dgm:presLayoutVars>
          <dgm:bulletEnabled val="1"/>
        </dgm:presLayoutVars>
      </dgm:prSet>
      <dgm:spPr/>
      <dgm:t>
        <a:bodyPr/>
        <a:lstStyle/>
        <a:p>
          <a:endParaRPr lang="zh-TW" altLang="en-US"/>
        </a:p>
      </dgm:t>
    </dgm:pt>
  </dgm:ptLst>
  <dgm:cxnLst>
    <dgm:cxn modelId="{0B79FEBA-817C-49BF-A9DE-5B6F47F5C39E}" srcId="{5A62E8E2-34D9-4B8C-9116-FE64458A3484}" destId="{080625B0-0437-446D-930B-5E7E88878781}" srcOrd="0" destOrd="0" parTransId="{D40D5435-7A19-4E0E-AD07-6279F3A2E3DB}" sibTransId="{056804B3-6F9D-47AB-B5A9-6AD0F1DE9C6A}"/>
    <dgm:cxn modelId="{0F6765D9-5A00-4BFB-AE9F-18ADCA2880FE}" type="presOf" srcId="{7A2BDD89-D7B3-4DC5-AF70-32FBEA0D6E81}" destId="{3D774A6A-5E66-4BBC-B15D-75586E8E1150}" srcOrd="0" destOrd="2" presId="urn:microsoft.com/office/officeart/2005/8/layout/vList5"/>
    <dgm:cxn modelId="{2C7F5B22-A24D-46E5-9F58-7FD1B7AA23A1}" type="presOf" srcId="{63130802-D5A4-456E-B9F2-F3B93DE27AE2}" destId="{05A3C63F-418B-4415-8D43-1884D7E1AA3D}" srcOrd="0" destOrd="0" presId="urn:microsoft.com/office/officeart/2005/8/layout/vList5"/>
    <dgm:cxn modelId="{C26B4489-BA71-4597-BA0F-796BB683F72E}" srcId="{63130802-D5A4-456E-B9F2-F3B93DE27AE2}" destId="{7A2BDD89-D7B3-4DC5-AF70-32FBEA0D6E81}" srcOrd="2" destOrd="0" parTransId="{1DD37A14-6DEB-4207-93F5-27EC26322B60}" sibTransId="{94364A9E-FDFC-48F7-9226-B96F37E93042}"/>
    <dgm:cxn modelId="{2F763CB8-5A02-4F4F-9054-3963B2A46F5D}" type="presOf" srcId="{E2915A9C-E985-464A-B659-4516D65125F2}" destId="{F467CCF7-AA54-4341-BF82-DBF03F07E78D}" srcOrd="0" destOrd="0" presId="urn:microsoft.com/office/officeart/2005/8/layout/vList5"/>
    <dgm:cxn modelId="{BCD4DBE2-8D77-4F3E-83DA-D5D650B214F8}" srcId="{35D4C679-AD2C-41BB-B981-A713682B0C1A}" destId="{E30AA806-19CD-40A3-8868-B4F2B3497B01}" srcOrd="2" destOrd="0" parTransId="{45D05C07-D08F-4C15-B20A-B3363F5E6617}" sibTransId="{503FE07B-C4A6-4F11-9471-70E15D58DD00}"/>
    <dgm:cxn modelId="{9C7A0BE7-140D-4F4E-9230-B0F607F73307}" srcId="{35D4C679-AD2C-41BB-B981-A713682B0C1A}" destId="{5A62E8E2-34D9-4B8C-9116-FE64458A3484}" srcOrd="1" destOrd="0" parTransId="{2FE385A0-3895-4BAA-9EE3-42B792ECBFA1}" sibTransId="{7B0650D4-FCE0-4609-8867-FD817C2AE9F5}"/>
    <dgm:cxn modelId="{889408A4-CA39-4FA8-B801-EA70D69E81C1}" type="presOf" srcId="{35D4C679-AD2C-41BB-B981-A713682B0C1A}" destId="{DF805977-32EC-46DC-8133-C787E846C46D}" srcOrd="0" destOrd="0" presId="urn:microsoft.com/office/officeart/2005/8/layout/vList5"/>
    <dgm:cxn modelId="{DC302406-806D-4A55-A80A-FD71D39796BA}" srcId="{E30AA806-19CD-40A3-8868-B4F2B3497B01}" destId="{E2915A9C-E985-464A-B659-4516D65125F2}" srcOrd="0" destOrd="0" parTransId="{3DB97BAB-B2D1-4BB9-B9FB-972E8890A08B}" sibTransId="{7E6D6746-2090-4292-94ED-EA3DC0A17478}"/>
    <dgm:cxn modelId="{B0D32DB0-E98E-48E8-B0F2-E209B7BD5E9A}" srcId="{63130802-D5A4-456E-B9F2-F3B93DE27AE2}" destId="{5CF84FD7-4D85-465D-8471-58F2EEF3A333}" srcOrd="1" destOrd="0" parTransId="{FA77915E-50D4-42E4-ADF3-D0BE0BC871C5}" sibTransId="{3C39506C-AF41-4BC9-B14B-5DA57D14ED18}"/>
    <dgm:cxn modelId="{B5F4D0B4-9A6F-4EB3-8B83-F84E066166B4}" type="presOf" srcId="{080625B0-0437-446D-930B-5E7E88878781}" destId="{80471DBF-7501-4C1A-AFEA-337C615C907C}" srcOrd="0" destOrd="0" presId="urn:microsoft.com/office/officeart/2005/8/layout/vList5"/>
    <dgm:cxn modelId="{AB5BF2B7-8FB8-4590-A52E-F0D81C543435}" srcId="{63130802-D5A4-456E-B9F2-F3B93DE27AE2}" destId="{2EF62511-E41B-454B-9B98-27B8158EB955}" srcOrd="0" destOrd="0" parTransId="{BC77E19F-F617-4991-8ADC-785D63840B1C}" sibTransId="{D8CBC6AE-95DC-4A29-BB63-5EE96679DE49}"/>
    <dgm:cxn modelId="{567D3ECB-2D6D-43AA-8456-24629DAB8396}" srcId="{35D4C679-AD2C-41BB-B981-A713682B0C1A}" destId="{63130802-D5A4-456E-B9F2-F3B93DE27AE2}" srcOrd="0" destOrd="0" parTransId="{FC2A06F0-1008-4E35-A319-BE80B1B93822}" sibTransId="{EE8307D0-8078-45D2-910D-02E2E665817C}"/>
    <dgm:cxn modelId="{0AD84705-6C93-45FA-B85D-E83B57337D06}" type="presOf" srcId="{E30AA806-19CD-40A3-8868-B4F2B3497B01}" destId="{5091E926-5281-4B56-9420-7A2DBE932C11}" srcOrd="0" destOrd="0" presId="urn:microsoft.com/office/officeart/2005/8/layout/vList5"/>
    <dgm:cxn modelId="{8ED7EAD0-0543-410B-ACD5-D4A79B42AA28}" type="presOf" srcId="{2EF62511-E41B-454B-9B98-27B8158EB955}" destId="{3D774A6A-5E66-4BBC-B15D-75586E8E1150}" srcOrd="0" destOrd="0" presId="urn:microsoft.com/office/officeart/2005/8/layout/vList5"/>
    <dgm:cxn modelId="{22C1273B-C503-4406-BE99-A2414D504066}" type="presOf" srcId="{5A62E8E2-34D9-4B8C-9116-FE64458A3484}" destId="{BD30235B-394D-4400-8145-8AE67CFFC608}" srcOrd="0" destOrd="0" presId="urn:microsoft.com/office/officeart/2005/8/layout/vList5"/>
    <dgm:cxn modelId="{88275547-D621-4D54-82CD-4037F2425463}" type="presOf" srcId="{5CF84FD7-4D85-465D-8471-58F2EEF3A333}" destId="{3D774A6A-5E66-4BBC-B15D-75586E8E1150}" srcOrd="0" destOrd="1" presId="urn:microsoft.com/office/officeart/2005/8/layout/vList5"/>
    <dgm:cxn modelId="{0A7974DB-1CAC-4E97-8049-5672A9D2DC7B}" type="presParOf" srcId="{DF805977-32EC-46DC-8133-C787E846C46D}" destId="{204AFFE5-B42C-4EC9-90BE-5519C89B21A2}" srcOrd="0" destOrd="0" presId="urn:microsoft.com/office/officeart/2005/8/layout/vList5"/>
    <dgm:cxn modelId="{A0B0BA18-4EB5-4D54-B6CE-96B3E8446AFD}" type="presParOf" srcId="{204AFFE5-B42C-4EC9-90BE-5519C89B21A2}" destId="{05A3C63F-418B-4415-8D43-1884D7E1AA3D}" srcOrd="0" destOrd="0" presId="urn:microsoft.com/office/officeart/2005/8/layout/vList5"/>
    <dgm:cxn modelId="{FBB9B9D9-E124-4FB4-ACBB-959F19E50AD2}" type="presParOf" srcId="{204AFFE5-B42C-4EC9-90BE-5519C89B21A2}" destId="{3D774A6A-5E66-4BBC-B15D-75586E8E1150}" srcOrd="1" destOrd="0" presId="urn:microsoft.com/office/officeart/2005/8/layout/vList5"/>
    <dgm:cxn modelId="{2B57D20C-27FF-4AE7-9AD2-EFCB10B30BEE}" type="presParOf" srcId="{DF805977-32EC-46DC-8133-C787E846C46D}" destId="{6D56C63A-01B0-4A21-BAE1-3E8AF2BFFD43}" srcOrd="1" destOrd="0" presId="urn:microsoft.com/office/officeart/2005/8/layout/vList5"/>
    <dgm:cxn modelId="{2FDA9AD0-7D73-4AE4-8795-55D8EE4173BE}" type="presParOf" srcId="{DF805977-32EC-46DC-8133-C787E846C46D}" destId="{790E21D9-941B-468A-8AE9-4DBCBA5A1E2E}" srcOrd="2" destOrd="0" presId="urn:microsoft.com/office/officeart/2005/8/layout/vList5"/>
    <dgm:cxn modelId="{911687E7-5448-4FD6-8588-642E930B9FEE}" type="presParOf" srcId="{790E21D9-941B-468A-8AE9-4DBCBA5A1E2E}" destId="{BD30235B-394D-4400-8145-8AE67CFFC608}" srcOrd="0" destOrd="0" presId="urn:microsoft.com/office/officeart/2005/8/layout/vList5"/>
    <dgm:cxn modelId="{425AC05E-A66A-4FA3-8346-28192A71E618}" type="presParOf" srcId="{790E21D9-941B-468A-8AE9-4DBCBA5A1E2E}" destId="{80471DBF-7501-4C1A-AFEA-337C615C907C}" srcOrd="1" destOrd="0" presId="urn:microsoft.com/office/officeart/2005/8/layout/vList5"/>
    <dgm:cxn modelId="{93E28804-8E49-4837-85D1-B0CD669EBE61}" type="presParOf" srcId="{DF805977-32EC-46DC-8133-C787E846C46D}" destId="{733411AB-B0C3-4F7B-A735-46E1CA169506}" srcOrd="3" destOrd="0" presId="urn:microsoft.com/office/officeart/2005/8/layout/vList5"/>
    <dgm:cxn modelId="{09FD68DD-D9B3-4A81-8AA1-529D1BEEA815}" type="presParOf" srcId="{DF805977-32EC-46DC-8133-C787E846C46D}" destId="{C92D0E22-E8C2-41D6-A8F0-425EDC37E85F}" srcOrd="4" destOrd="0" presId="urn:microsoft.com/office/officeart/2005/8/layout/vList5"/>
    <dgm:cxn modelId="{5006A079-AD83-471E-BAF4-AC05F13736FC}" type="presParOf" srcId="{C92D0E22-E8C2-41D6-A8F0-425EDC37E85F}" destId="{5091E926-5281-4B56-9420-7A2DBE932C11}" srcOrd="0" destOrd="0" presId="urn:microsoft.com/office/officeart/2005/8/layout/vList5"/>
    <dgm:cxn modelId="{4FA896F9-932F-41CA-BECE-C1602BAD49E0}" type="presParOf" srcId="{C92D0E22-E8C2-41D6-A8F0-425EDC37E85F}" destId="{F467CCF7-AA54-4341-BF82-DBF03F07E7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05263B-5DCE-44EA-B625-7DF1CD395B4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TW" altLang="en-US"/>
        </a:p>
      </dgm:t>
    </dgm:pt>
    <dgm:pt modelId="{9F8458DF-82FA-4D4C-9CEB-7473DE7953AE}">
      <dgm:prSet phldrT="[文字]" custT="1"/>
      <dgm:spPr>
        <a:solidFill>
          <a:srgbClr val="7030A0"/>
        </a:solidFill>
      </dgm:spPr>
      <dgm:t>
        <a:bodyPr/>
        <a:lstStyle/>
        <a:p>
          <a:r>
            <a:rPr lang="zh-TW" altLang="en-US" sz="3200" b="1" dirty="0"/>
            <a:t>志願序</a:t>
          </a:r>
        </a:p>
      </dgm:t>
    </dgm:pt>
    <dgm:pt modelId="{ED984FF8-0F5C-41AA-BF63-5364E65773D4}" type="parTrans" cxnId="{5395786C-594E-48CC-9F0F-9F47CB4A9BA8}">
      <dgm:prSet/>
      <dgm:spPr/>
      <dgm:t>
        <a:bodyPr/>
        <a:lstStyle/>
        <a:p>
          <a:endParaRPr lang="zh-TW" altLang="en-US"/>
        </a:p>
      </dgm:t>
    </dgm:pt>
    <dgm:pt modelId="{AD7E18A4-E4D1-40C8-869D-9A344A08B045}" type="sibTrans" cxnId="{5395786C-594E-48CC-9F0F-9F47CB4A9BA8}">
      <dgm:prSet/>
      <dgm:spPr/>
      <dgm:t>
        <a:bodyPr/>
        <a:lstStyle/>
        <a:p>
          <a:endParaRPr lang="zh-TW" altLang="en-US"/>
        </a:p>
      </dgm:t>
    </dgm:pt>
    <dgm:pt modelId="{F1219BC3-64CC-4551-8680-CE9935E849BE}">
      <dgm:prSet phldrT="[文字]"/>
      <dgm:spPr/>
      <dgm:t>
        <a:bodyPr/>
        <a:lstStyle/>
        <a:p>
          <a:r>
            <a:rPr lang="zh-TW" altLang="en-US" b="1" dirty="0"/>
            <a:t>多元學習表現</a:t>
          </a:r>
        </a:p>
      </dgm:t>
    </dgm:pt>
    <dgm:pt modelId="{A87267AB-90FF-40AD-9A09-69730D6C583E}" type="parTrans" cxnId="{C5829DBB-3992-4384-83DD-64540A66033C}">
      <dgm:prSet/>
      <dgm:spPr/>
      <dgm:t>
        <a:bodyPr/>
        <a:lstStyle/>
        <a:p>
          <a:endParaRPr lang="zh-TW" altLang="en-US"/>
        </a:p>
      </dgm:t>
    </dgm:pt>
    <dgm:pt modelId="{B3615274-7E4C-4824-826C-65ABD99D6B07}" type="sibTrans" cxnId="{C5829DBB-3992-4384-83DD-64540A66033C}">
      <dgm:prSet/>
      <dgm:spPr/>
      <dgm:t>
        <a:bodyPr/>
        <a:lstStyle/>
        <a:p>
          <a:endParaRPr lang="zh-TW" altLang="en-US"/>
        </a:p>
      </dgm:t>
    </dgm:pt>
    <dgm:pt modelId="{1F4A0E2F-1304-4A08-8605-D4BDB0754AEC}">
      <dgm:prSet phldrT="[文字]"/>
      <dgm:spPr/>
      <dgm:t>
        <a:bodyPr/>
        <a:lstStyle/>
        <a:p>
          <a:r>
            <a:rPr lang="zh-TW" altLang="en-US" b="1" dirty="0"/>
            <a:t>就近入學</a:t>
          </a:r>
        </a:p>
      </dgm:t>
    </dgm:pt>
    <dgm:pt modelId="{D31D5C3A-F23F-4805-AEE5-A816BF5AAB02}" type="parTrans" cxnId="{D7156596-9BE1-40F4-BE31-797228C0A698}">
      <dgm:prSet/>
      <dgm:spPr/>
      <dgm:t>
        <a:bodyPr/>
        <a:lstStyle/>
        <a:p>
          <a:endParaRPr lang="zh-TW" altLang="en-US"/>
        </a:p>
      </dgm:t>
    </dgm:pt>
    <dgm:pt modelId="{7585D9C6-C74C-4C1B-85A0-4FD7CC4A4385}" type="sibTrans" cxnId="{D7156596-9BE1-40F4-BE31-797228C0A698}">
      <dgm:prSet/>
      <dgm:spPr/>
      <dgm:t>
        <a:bodyPr/>
        <a:lstStyle/>
        <a:p>
          <a:endParaRPr lang="zh-TW" altLang="en-US"/>
        </a:p>
      </dgm:t>
    </dgm:pt>
    <dgm:pt modelId="{E6A75FAF-EEB3-4004-AC96-62F54B639DD1}">
      <dgm:prSet phldrT="[文字]"/>
      <dgm:spPr/>
      <dgm:t>
        <a:bodyPr/>
        <a:lstStyle/>
        <a:p>
          <a:r>
            <a:rPr lang="zh-TW" altLang="en-US" b="1" dirty="0"/>
            <a:t>教育會考</a:t>
          </a:r>
        </a:p>
      </dgm:t>
    </dgm:pt>
    <dgm:pt modelId="{869C6797-B1CD-4A87-8934-F5967BB479C1}" type="parTrans" cxnId="{E9C51023-AFE1-4674-91A3-1741DFDC055A}">
      <dgm:prSet/>
      <dgm:spPr/>
      <dgm:t>
        <a:bodyPr/>
        <a:lstStyle/>
        <a:p>
          <a:endParaRPr lang="zh-TW" altLang="en-US"/>
        </a:p>
      </dgm:t>
    </dgm:pt>
    <dgm:pt modelId="{04B960C3-0B1E-41A5-B6EC-6DCA4EDA7B6E}" type="sibTrans" cxnId="{E9C51023-AFE1-4674-91A3-1741DFDC055A}">
      <dgm:prSet/>
      <dgm:spPr/>
      <dgm:t>
        <a:bodyPr/>
        <a:lstStyle/>
        <a:p>
          <a:endParaRPr lang="zh-TW" altLang="en-US"/>
        </a:p>
      </dgm:t>
    </dgm:pt>
    <dgm:pt modelId="{FCE0975B-66E2-4112-A72B-E3DB182770B8}" type="pres">
      <dgm:prSet presAssocID="{0905263B-5DCE-44EA-B625-7DF1CD395B41}" presName="Name0" presStyleCnt="0">
        <dgm:presLayoutVars>
          <dgm:dir/>
          <dgm:animLvl val="lvl"/>
          <dgm:resizeHandles val="exact"/>
        </dgm:presLayoutVars>
      </dgm:prSet>
      <dgm:spPr/>
      <dgm:t>
        <a:bodyPr/>
        <a:lstStyle/>
        <a:p>
          <a:endParaRPr lang="zh-TW" altLang="en-US"/>
        </a:p>
      </dgm:t>
    </dgm:pt>
    <dgm:pt modelId="{988DFE8B-B72B-41B5-8B67-EACCAD46A246}" type="pres">
      <dgm:prSet presAssocID="{9F8458DF-82FA-4D4C-9CEB-7473DE7953AE}" presName="parTxOnly" presStyleLbl="node1" presStyleIdx="0" presStyleCnt="4" custScaleX="135347" custScaleY="141134">
        <dgm:presLayoutVars>
          <dgm:chMax val="0"/>
          <dgm:chPref val="0"/>
          <dgm:bulletEnabled val="1"/>
        </dgm:presLayoutVars>
      </dgm:prSet>
      <dgm:spPr/>
      <dgm:t>
        <a:bodyPr/>
        <a:lstStyle/>
        <a:p>
          <a:endParaRPr lang="zh-TW" altLang="en-US"/>
        </a:p>
      </dgm:t>
    </dgm:pt>
    <dgm:pt modelId="{FF49443B-69FC-4FC7-9062-D64DA18F8135}" type="pres">
      <dgm:prSet presAssocID="{AD7E18A4-E4D1-40C8-869D-9A344A08B045}" presName="parTxOnlySpace" presStyleCnt="0"/>
      <dgm:spPr/>
    </dgm:pt>
    <dgm:pt modelId="{46242876-F265-4041-BEA4-D9224ACEDD5F}" type="pres">
      <dgm:prSet presAssocID="{F1219BC3-64CC-4551-8680-CE9935E849BE}" presName="parTxOnly" presStyleLbl="node1" presStyleIdx="1" presStyleCnt="4">
        <dgm:presLayoutVars>
          <dgm:chMax val="0"/>
          <dgm:chPref val="0"/>
          <dgm:bulletEnabled val="1"/>
        </dgm:presLayoutVars>
      </dgm:prSet>
      <dgm:spPr/>
      <dgm:t>
        <a:bodyPr/>
        <a:lstStyle/>
        <a:p>
          <a:endParaRPr lang="zh-TW" altLang="en-US"/>
        </a:p>
      </dgm:t>
    </dgm:pt>
    <dgm:pt modelId="{725CCA72-70BA-4A4D-91A5-B559AFED21DB}" type="pres">
      <dgm:prSet presAssocID="{B3615274-7E4C-4824-826C-65ABD99D6B07}" presName="parTxOnlySpace" presStyleCnt="0"/>
      <dgm:spPr/>
    </dgm:pt>
    <dgm:pt modelId="{59AEFD3D-0670-435D-A842-8B5BC1C43AAB}" type="pres">
      <dgm:prSet presAssocID="{1F4A0E2F-1304-4A08-8605-D4BDB0754AEC}" presName="parTxOnly" presStyleLbl="node1" presStyleIdx="2" presStyleCnt="4">
        <dgm:presLayoutVars>
          <dgm:chMax val="0"/>
          <dgm:chPref val="0"/>
          <dgm:bulletEnabled val="1"/>
        </dgm:presLayoutVars>
      </dgm:prSet>
      <dgm:spPr/>
      <dgm:t>
        <a:bodyPr/>
        <a:lstStyle/>
        <a:p>
          <a:endParaRPr lang="zh-TW" altLang="en-US"/>
        </a:p>
      </dgm:t>
    </dgm:pt>
    <dgm:pt modelId="{8D655B96-DAC5-4AC9-A028-937298C22051}" type="pres">
      <dgm:prSet presAssocID="{7585D9C6-C74C-4C1B-85A0-4FD7CC4A4385}" presName="parTxOnlySpace" presStyleCnt="0"/>
      <dgm:spPr/>
    </dgm:pt>
    <dgm:pt modelId="{6F690305-FA81-41F9-A492-CF9F51FCD373}" type="pres">
      <dgm:prSet presAssocID="{E6A75FAF-EEB3-4004-AC96-62F54B639DD1}" presName="parTxOnly" presStyleLbl="node1" presStyleIdx="3" presStyleCnt="4">
        <dgm:presLayoutVars>
          <dgm:chMax val="0"/>
          <dgm:chPref val="0"/>
          <dgm:bulletEnabled val="1"/>
        </dgm:presLayoutVars>
      </dgm:prSet>
      <dgm:spPr/>
      <dgm:t>
        <a:bodyPr/>
        <a:lstStyle/>
        <a:p>
          <a:endParaRPr lang="zh-TW" altLang="en-US"/>
        </a:p>
      </dgm:t>
    </dgm:pt>
  </dgm:ptLst>
  <dgm:cxnLst>
    <dgm:cxn modelId="{283C5FBA-9B93-4C13-835B-DD70A5139FED}" type="presOf" srcId="{9F8458DF-82FA-4D4C-9CEB-7473DE7953AE}" destId="{988DFE8B-B72B-41B5-8B67-EACCAD46A246}" srcOrd="0" destOrd="0" presId="urn:microsoft.com/office/officeart/2005/8/layout/chevron1"/>
    <dgm:cxn modelId="{E9C51023-AFE1-4674-91A3-1741DFDC055A}" srcId="{0905263B-5DCE-44EA-B625-7DF1CD395B41}" destId="{E6A75FAF-EEB3-4004-AC96-62F54B639DD1}" srcOrd="3" destOrd="0" parTransId="{869C6797-B1CD-4A87-8934-F5967BB479C1}" sibTransId="{04B960C3-0B1E-41A5-B6EC-6DCA4EDA7B6E}"/>
    <dgm:cxn modelId="{5395786C-594E-48CC-9F0F-9F47CB4A9BA8}" srcId="{0905263B-5DCE-44EA-B625-7DF1CD395B41}" destId="{9F8458DF-82FA-4D4C-9CEB-7473DE7953AE}" srcOrd="0" destOrd="0" parTransId="{ED984FF8-0F5C-41AA-BF63-5364E65773D4}" sibTransId="{AD7E18A4-E4D1-40C8-869D-9A344A08B045}"/>
    <dgm:cxn modelId="{C5829DBB-3992-4384-83DD-64540A66033C}" srcId="{0905263B-5DCE-44EA-B625-7DF1CD395B41}" destId="{F1219BC3-64CC-4551-8680-CE9935E849BE}" srcOrd="1" destOrd="0" parTransId="{A87267AB-90FF-40AD-9A09-69730D6C583E}" sibTransId="{B3615274-7E4C-4824-826C-65ABD99D6B07}"/>
    <dgm:cxn modelId="{ED02CA28-8D2F-43D8-8E50-9CBF34415872}" type="presOf" srcId="{1F4A0E2F-1304-4A08-8605-D4BDB0754AEC}" destId="{59AEFD3D-0670-435D-A842-8B5BC1C43AAB}" srcOrd="0" destOrd="0" presId="urn:microsoft.com/office/officeart/2005/8/layout/chevron1"/>
    <dgm:cxn modelId="{FF7235AB-4428-4437-9419-B47337AF1151}" type="presOf" srcId="{E6A75FAF-EEB3-4004-AC96-62F54B639DD1}" destId="{6F690305-FA81-41F9-A492-CF9F51FCD373}" srcOrd="0" destOrd="0" presId="urn:microsoft.com/office/officeart/2005/8/layout/chevron1"/>
    <dgm:cxn modelId="{D7156596-9BE1-40F4-BE31-797228C0A698}" srcId="{0905263B-5DCE-44EA-B625-7DF1CD395B41}" destId="{1F4A0E2F-1304-4A08-8605-D4BDB0754AEC}" srcOrd="2" destOrd="0" parTransId="{D31D5C3A-F23F-4805-AEE5-A816BF5AAB02}" sibTransId="{7585D9C6-C74C-4C1B-85A0-4FD7CC4A4385}"/>
    <dgm:cxn modelId="{57130E50-C0D3-49BE-82B7-6290F1331DBA}" type="presOf" srcId="{0905263B-5DCE-44EA-B625-7DF1CD395B41}" destId="{FCE0975B-66E2-4112-A72B-E3DB182770B8}" srcOrd="0" destOrd="0" presId="urn:microsoft.com/office/officeart/2005/8/layout/chevron1"/>
    <dgm:cxn modelId="{8474FB36-F76B-4F70-80D3-BE8F636DBBD9}" type="presOf" srcId="{F1219BC3-64CC-4551-8680-CE9935E849BE}" destId="{46242876-F265-4041-BEA4-D9224ACEDD5F}" srcOrd="0" destOrd="0" presId="urn:microsoft.com/office/officeart/2005/8/layout/chevron1"/>
    <dgm:cxn modelId="{3448666C-05A2-41E6-8E34-7061302B2317}" type="presParOf" srcId="{FCE0975B-66E2-4112-A72B-E3DB182770B8}" destId="{988DFE8B-B72B-41B5-8B67-EACCAD46A246}" srcOrd="0" destOrd="0" presId="urn:microsoft.com/office/officeart/2005/8/layout/chevron1"/>
    <dgm:cxn modelId="{2D995500-E76F-4823-A1AD-F627F58EA2AA}" type="presParOf" srcId="{FCE0975B-66E2-4112-A72B-E3DB182770B8}" destId="{FF49443B-69FC-4FC7-9062-D64DA18F8135}" srcOrd="1" destOrd="0" presId="urn:microsoft.com/office/officeart/2005/8/layout/chevron1"/>
    <dgm:cxn modelId="{2772B401-AF7E-427E-8C61-329D68D6E656}" type="presParOf" srcId="{FCE0975B-66E2-4112-A72B-E3DB182770B8}" destId="{46242876-F265-4041-BEA4-D9224ACEDD5F}" srcOrd="2" destOrd="0" presId="urn:microsoft.com/office/officeart/2005/8/layout/chevron1"/>
    <dgm:cxn modelId="{C6DC70AD-2BD1-43CC-9AC0-78ED7E14CD1F}" type="presParOf" srcId="{FCE0975B-66E2-4112-A72B-E3DB182770B8}" destId="{725CCA72-70BA-4A4D-91A5-B559AFED21DB}" srcOrd="3" destOrd="0" presId="urn:microsoft.com/office/officeart/2005/8/layout/chevron1"/>
    <dgm:cxn modelId="{AEC1AB3F-4720-4C83-864A-DD50E9BC2681}" type="presParOf" srcId="{FCE0975B-66E2-4112-A72B-E3DB182770B8}" destId="{59AEFD3D-0670-435D-A842-8B5BC1C43AAB}" srcOrd="4" destOrd="0" presId="urn:microsoft.com/office/officeart/2005/8/layout/chevron1"/>
    <dgm:cxn modelId="{1E97D1B0-9D4B-4270-B64C-89B9756343D8}" type="presParOf" srcId="{FCE0975B-66E2-4112-A72B-E3DB182770B8}" destId="{8D655B96-DAC5-4AC9-A028-937298C22051}" srcOrd="5" destOrd="0" presId="urn:microsoft.com/office/officeart/2005/8/layout/chevron1"/>
    <dgm:cxn modelId="{19573EA9-6C84-4636-A587-9903B445E98E}" type="presParOf" srcId="{FCE0975B-66E2-4112-A72B-E3DB182770B8}" destId="{6F690305-FA81-41F9-A492-CF9F51FCD373}"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05263B-5DCE-44EA-B625-7DF1CD395B4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TW" altLang="en-US"/>
        </a:p>
      </dgm:t>
    </dgm:pt>
    <dgm:pt modelId="{9F8458DF-82FA-4D4C-9CEB-7473DE7953AE}">
      <dgm:prSet phldrT="[文字]" custT="1"/>
      <dgm:spPr/>
      <dgm:t>
        <a:bodyPr/>
        <a:lstStyle/>
        <a:p>
          <a:r>
            <a:rPr lang="zh-TW" altLang="en-US" sz="2000" b="1" dirty="0"/>
            <a:t>志願序</a:t>
          </a:r>
        </a:p>
      </dgm:t>
    </dgm:pt>
    <dgm:pt modelId="{ED984FF8-0F5C-41AA-BF63-5364E65773D4}" type="parTrans" cxnId="{5395786C-594E-48CC-9F0F-9F47CB4A9BA8}">
      <dgm:prSet/>
      <dgm:spPr/>
      <dgm:t>
        <a:bodyPr/>
        <a:lstStyle/>
        <a:p>
          <a:endParaRPr lang="zh-TW" altLang="en-US"/>
        </a:p>
      </dgm:t>
    </dgm:pt>
    <dgm:pt modelId="{AD7E18A4-E4D1-40C8-869D-9A344A08B045}" type="sibTrans" cxnId="{5395786C-594E-48CC-9F0F-9F47CB4A9BA8}">
      <dgm:prSet/>
      <dgm:spPr/>
      <dgm:t>
        <a:bodyPr/>
        <a:lstStyle/>
        <a:p>
          <a:endParaRPr lang="zh-TW" altLang="en-US"/>
        </a:p>
      </dgm:t>
    </dgm:pt>
    <dgm:pt modelId="{F1219BC3-64CC-4551-8680-CE9935E849BE}">
      <dgm:prSet phldrT="[文字]" custT="1"/>
      <dgm:spPr>
        <a:solidFill>
          <a:srgbClr val="7030A0"/>
        </a:solidFill>
      </dgm:spPr>
      <dgm:t>
        <a:bodyPr/>
        <a:lstStyle/>
        <a:p>
          <a:r>
            <a:rPr lang="zh-TW" altLang="en-US" sz="3200" b="1" dirty="0"/>
            <a:t>多元學習表現</a:t>
          </a:r>
        </a:p>
      </dgm:t>
    </dgm:pt>
    <dgm:pt modelId="{A87267AB-90FF-40AD-9A09-69730D6C583E}" type="parTrans" cxnId="{C5829DBB-3992-4384-83DD-64540A66033C}">
      <dgm:prSet/>
      <dgm:spPr/>
      <dgm:t>
        <a:bodyPr/>
        <a:lstStyle/>
        <a:p>
          <a:endParaRPr lang="zh-TW" altLang="en-US"/>
        </a:p>
      </dgm:t>
    </dgm:pt>
    <dgm:pt modelId="{B3615274-7E4C-4824-826C-65ABD99D6B07}" type="sibTrans" cxnId="{C5829DBB-3992-4384-83DD-64540A66033C}">
      <dgm:prSet/>
      <dgm:spPr/>
      <dgm:t>
        <a:bodyPr/>
        <a:lstStyle/>
        <a:p>
          <a:endParaRPr lang="zh-TW" altLang="en-US"/>
        </a:p>
      </dgm:t>
    </dgm:pt>
    <dgm:pt modelId="{1F4A0E2F-1304-4A08-8605-D4BDB0754AEC}">
      <dgm:prSet phldrT="[文字]" custT="1"/>
      <dgm:spPr/>
      <dgm:t>
        <a:bodyPr/>
        <a:lstStyle/>
        <a:p>
          <a:r>
            <a:rPr lang="zh-TW" altLang="en-US" sz="1800" b="1" dirty="0"/>
            <a:t>就近入學</a:t>
          </a:r>
        </a:p>
      </dgm:t>
    </dgm:pt>
    <dgm:pt modelId="{D31D5C3A-F23F-4805-AEE5-A816BF5AAB02}" type="parTrans" cxnId="{D7156596-9BE1-40F4-BE31-797228C0A698}">
      <dgm:prSet/>
      <dgm:spPr/>
      <dgm:t>
        <a:bodyPr/>
        <a:lstStyle/>
        <a:p>
          <a:endParaRPr lang="zh-TW" altLang="en-US"/>
        </a:p>
      </dgm:t>
    </dgm:pt>
    <dgm:pt modelId="{7585D9C6-C74C-4C1B-85A0-4FD7CC4A4385}" type="sibTrans" cxnId="{D7156596-9BE1-40F4-BE31-797228C0A698}">
      <dgm:prSet/>
      <dgm:spPr/>
      <dgm:t>
        <a:bodyPr/>
        <a:lstStyle/>
        <a:p>
          <a:endParaRPr lang="zh-TW" altLang="en-US"/>
        </a:p>
      </dgm:t>
    </dgm:pt>
    <dgm:pt modelId="{E6A75FAF-EEB3-4004-AC96-62F54B639DD1}">
      <dgm:prSet phldrT="[文字]" custT="1"/>
      <dgm:spPr/>
      <dgm:t>
        <a:bodyPr/>
        <a:lstStyle/>
        <a:p>
          <a:r>
            <a:rPr lang="zh-TW" altLang="en-US" sz="1800" b="1" dirty="0"/>
            <a:t>教育會考</a:t>
          </a:r>
        </a:p>
      </dgm:t>
    </dgm:pt>
    <dgm:pt modelId="{869C6797-B1CD-4A87-8934-F5967BB479C1}" type="parTrans" cxnId="{E9C51023-AFE1-4674-91A3-1741DFDC055A}">
      <dgm:prSet/>
      <dgm:spPr/>
      <dgm:t>
        <a:bodyPr/>
        <a:lstStyle/>
        <a:p>
          <a:endParaRPr lang="zh-TW" altLang="en-US"/>
        </a:p>
      </dgm:t>
    </dgm:pt>
    <dgm:pt modelId="{04B960C3-0B1E-41A5-B6EC-6DCA4EDA7B6E}" type="sibTrans" cxnId="{E9C51023-AFE1-4674-91A3-1741DFDC055A}">
      <dgm:prSet/>
      <dgm:spPr/>
      <dgm:t>
        <a:bodyPr/>
        <a:lstStyle/>
        <a:p>
          <a:endParaRPr lang="zh-TW" altLang="en-US"/>
        </a:p>
      </dgm:t>
    </dgm:pt>
    <dgm:pt modelId="{FCE0975B-66E2-4112-A72B-E3DB182770B8}" type="pres">
      <dgm:prSet presAssocID="{0905263B-5DCE-44EA-B625-7DF1CD395B41}" presName="Name0" presStyleCnt="0">
        <dgm:presLayoutVars>
          <dgm:dir/>
          <dgm:animLvl val="lvl"/>
          <dgm:resizeHandles val="exact"/>
        </dgm:presLayoutVars>
      </dgm:prSet>
      <dgm:spPr/>
      <dgm:t>
        <a:bodyPr/>
        <a:lstStyle/>
        <a:p>
          <a:endParaRPr lang="zh-TW" altLang="en-US"/>
        </a:p>
      </dgm:t>
    </dgm:pt>
    <dgm:pt modelId="{988DFE8B-B72B-41B5-8B67-EACCAD46A246}" type="pres">
      <dgm:prSet presAssocID="{9F8458DF-82FA-4D4C-9CEB-7473DE7953AE}" presName="parTxOnly" presStyleLbl="node1" presStyleIdx="0" presStyleCnt="4">
        <dgm:presLayoutVars>
          <dgm:chMax val="0"/>
          <dgm:chPref val="0"/>
          <dgm:bulletEnabled val="1"/>
        </dgm:presLayoutVars>
      </dgm:prSet>
      <dgm:spPr/>
      <dgm:t>
        <a:bodyPr/>
        <a:lstStyle/>
        <a:p>
          <a:endParaRPr lang="zh-TW" altLang="en-US"/>
        </a:p>
      </dgm:t>
    </dgm:pt>
    <dgm:pt modelId="{FF49443B-69FC-4FC7-9062-D64DA18F8135}" type="pres">
      <dgm:prSet presAssocID="{AD7E18A4-E4D1-40C8-869D-9A344A08B045}" presName="parTxOnlySpace" presStyleCnt="0"/>
      <dgm:spPr/>
    </dgm:pt>
    <dgm:pt modelId="{46242876-F265-4041-BEA4-D9224ACEDD5F}" type="pres">
      <dgm:prSet presAssocID="{F1219BC3-64CC-4551-8680-CE9935E849BE}" presName="parTxOnly" presStyleLbl="node1" presStyleIdx="1" presStyleCnt="4" custScaleX="257691" custScaleY="141876">
        <dgm:presLayoutVars>
          <dgm:chMax val="0"/>
          <dgm:chPref val="0"/>
          <dgm:bulletEnabled val="1"/>
        </dgm:presLayoutVars>
      </dgm:prSet>
      <dgm:spPr/>
      <dgm:t>
        <a:bodyPr/>
        <a:lstStyle/>
        <a:p>
          <a:endParaRPr lang="zh-TW" altLang="en-US"/>
        </a:p>
      </dgm:t>
    </dgm:pt>
    <dgm:pt modelId="{725CCA72-70BA-4A4D-91A5-B559AFED21DB}" type="pres">
      <dgm:prSet presAssocID="{B3615274-7E4C-4824-826C-65ABD99D6B07}" presName="parTxOnlySpace" presStyleCnt="0"/>
      <dgm:spPr/>
    </dgm:pt>
    <dgm:pt modelId="{59AEFD3D-0670-435D-A842-8B5BC1C43AAB}" type="pres">
      <dgm:prSet presAssocID="{1F4A0E2F-1304-4A08-8605-D4BDB0754AEC}" presName="parTxOnly" presStyleLbl="node1" presStyleIdx="2" presStyleCnt="4" custScaleX="112481">
        <dgm:presLayoutVars>
          <dgm:chMax val="0"/>
          <dgm:chPref val="0"/>
          <dgm:bulletEnabled val="1"/>
        </dgm:presLayoutVars>
      </dgm:prSet>
      <dgm:spPr/>
      <dgm:t>
        <a:bodyPr/>
        <a:lstStyle/>
        <a:p>
          <a:endParaRPr lang="zh-TW" altLang="en-US"/>
        </a:p>
      </dgm:t>
    </dgm:pt>
    <dgm:pt modelId="{8D655B96-DAC5-4AC9-A028-937298C22051}" type="pres">
      <dgm:prSet presAssocID="{7585D9C6-C74C-4C1B-85A0-4FD7CC4A4385}" presName="parTxOnlySpace" presStyleCnt="0"/>
      <dgm:spPr/>
    </dgm:pt>
    <dgm:pt modelId="{6F690305-FA81-41F9-A492-CF9F51FCD373}" type="pres">
      <dgm:prSet presAssocID="{E6A75FAF-EEB3-4004-AC96-62F54B639DD1}" presName="parTxOnly" presStyleLbl="node1" presStyleIdx="3" presStyleCnt="4" custScaleX="107828">
        <dgm:presLayoutVars>
          <dgm:chMax val="0"/>
          <dgm:chPref val="0"/>
          <dgm:bulletEnabled val="1"/>
        </dgm:presLayoutVars>
      </dgm:prSet>
      <dgm:spPr/>
      <dgm:t>
        <a:bodyPr/>
        <a:lstStyle/>
        <a:p>
          <a:endParaRPr lang="zh-TW" altLang="en-US"/>
        </a:p>
      </dgm:t>
    </dgm:pt>
  </dgm:ptLst>
  <dgm:cxnLst>
    <dgm:cxn modelId="{283C5FBA-9B93-4C13-835B-DD70A5139FED}" type="presOf" srcId="{9F8458DF-82FA-4D4C-9CEB-7473DE7953AE}" destId="{988DFE8B-B72B-41B5-8B67-EACCAD46A246}" srcOrd="0" destOrd="0" presId="urn:microsoft.com/office/officeart/2005/8/layout/chevron1"/>
    <dgm:cxn modelId="{E9C51023-AFE1-4674-91A3-1741DFDC055A}" srcId="{0905263B-5DCE-44EA-B625-7DF1CD395B41}" destId="{E6A75FAF-EEB3-4004-AC96-62F54B639DD1}" srcOrd="3" destOrd="0" parTransId="{869C6797-B1CD-4A87-8934-F5967BB479C1}" sibTransId="{04B960C3-0B1E-41A5-B6EC-6DCA4EDA7B6E}"/>
    <dgm:cxn modelId="{5395786C-594E-48CC-9F0F-9F47CB4A9BA8}" srcId="{0905263B-5DCE-44EA-B625-7DF1CD395B41}" destId="{9F8458DF-82FA-4D4C-9CEB-7473DE7953AE}" srcOrd="0" destOrd="0" parTransId="{ED984FF8-0F5C-41AA-BF63-5364E65773D4}" sibTransId="{AD7E18A4-E4D1-40C8-869D-9A344A08B045}"/>
    <dgm:cxn modelId="{C5829DBB-3992-4384-83DD-64540A66033C}" srcId="{0905263B-5DCE-44EA-B625-7DF1CD395B41}" destId="{F1219BC3-64CC-4551-8680-CE9935E849BE}" srcOrd="1" destOrd="0" parTransId="{A87267AB-90FF-40AD-9A09-69730D6C583E}" sibTransId="{B3615274-7E4C-4824-826C-65ABD99D6B07}"/>
    <dgm:cxn modelId="{ED02CA28-8D2F-43D8-8E50-9CBF34415872}" type="presOf" srcId="{1F4A0E2F-1304-4A08-8605-D4BDB0754AEC}" destId="{59AEFD3D-0670-435D-A842-8B5BC1C43AAB}" srcOrd="0" destOrd="0" presId="urn:microsoft.com/office/officeart/2005/8/layout/chevron1"/>
    <dgm:cxn modelId="{FF7235AB-4428-4437-9419-B47337AF1151}" type="presOf" srcId="{E6A75FAF-EEB3-4004-AC96-62F54B639DD1}" destId="{6F690305-FA81-41F9-A492-CF9F51FCD373}" srcOrd="0" destOrd="0" presId="urn:microsoft.com/office/officeart/2005/8/layout/chevron1"/>
    <dgm:cxn modelId="{D7156596-9BE1-40F4-BE31-797228C0A698}" srcId="{0905263B-5DCE-44EA-B625-7DF1CD395B41}" destId="{1F4A0E2F-1304-4A08-8605-D4BDB0754AEC}" srcOrd="2" destOrd="0" parTransId="{D31D5C3A-F23F-4805-AEE5-A816BF5AAB02}" sibTransId="{7585D9C6-C74C-4C1B-85A0-4FD7CC4A4385}"/>
    <dgm:cxn modelId="{57130E50-C0D3-49BE-82B7-6290F1331DBA}" type="presOf" srcId="{0905263B-5DCE-44EA-B625-7DF1CD395B41}" destId="{FCE0975B-66E2-4112-A72B-E3DB182770B8}" srcOrd="0" destOrd="0" presId="urn:microsoft.com/office/officeart/2005/8/layout/chevron1"/>
    <dgm:cxn modelId="{8474FB36-F76B-4F70-80D3-BE8F636DBBD9}" type="presOf" srcId="{F1219BC3-64CC-4551-8680-CE9935E849BE}" destId="{46242876-F265-4041-BEA4-D9224ACEDD5F}" srcOrd="0" destOrd="0" presId="urn:microsoft.com/office/officeart/2005/8/layout/chevron1"/>
    <dgm:cxn modelId="{3448666C-05A2-41E6-8E34-7061302B2317}" type="presParOf" srcId="{FCE0975B-66E2-4112-A72B-E3DB182770B8}" destId="{988DFE8B-B72B-41B5-8B67-EACCAD46A246}" srcOrd="0" destOrd="0" presId="urn:microsoft.com/office/officeart/2005/8/layout/chevron1"/>
    <dgm:cxn modelId="{2D995500-E76F-4823-A1AD-F627F58EA2AA}" type="presParOf" srcId="{FCE0975B-66E2-4112-A72B-E3DB182770B8}" destId="{FF49443B-69FC-4FC7-9062-D64DA18F8135}" srcOrd="1" destOrd="0" presId="urn:microsoft.com/office/officeart/2005/8/layout/chevron1"/>
    <dgm:cxn modelId="{2772B401-AF7E-427E-8C61-329D68D6E656}" type="presParOf" srcId="{FCE0975B-66E2-4112-A72B-E3DB182770B8}" destId="{46242876-F265-4041-BEA4-D9224ACEDD5F}" srcOrd="2" destOrd="0" presId="urn:microsoft.com/office/officeart/2005/8/layout/chevron1"/>
    <dgm:cxn modelId="{C6DC70AD-2BD1-43CC-9AC0-78ED7E14CD1F}" type="presParOf" srcId="{FCE0975B-66E2-4112-A72B-E3DB182770B8}" destId="{725CCA72-70BA-4A4D-91A5-B559AFED21DB}" srcOrd="3" destOrd="0" presId="urn:microsoft.com/office/officeart/2005/8/layout/chevron1"/>
    <dgm:cxn modelId="{AEC1AB3F-4720-4C83-864A-DD50E9BC2681}" type="presParOf" srcId="{FCE0975B-66E2-4112-A72B-E3DB182770B8}" destId="{59AEFD3D-0670-435D-A842-8B5BC1C43AAB}" srcOrd="4" destOrd="0" presId="urn:microsoft.com/office/officeart/2005/8/layout/chevron1"/>
    <dgm:cxn modelId="{1E97D1B0-9D4B-4270-B64C-89B9756343D8}" type="presParOf" srcId="{FCE0975B-66E2-4112-A72B-E3DB182770B8}" destId="{8D655B96-DAC5-4AC9-A028-937298C22051}" srcOrd="5" destOrd="0" presId="urn:microsoft.com/office/officeart/2005/8/layout/chevron1"/>
    <dgm:cxn modelId="{19573EA9-6C84-4636-A587-9903B445E98E}" type="presParOf" srcId="{FCE0975B-66E2-4112-A72B-E3DB182770B8}" destId="{6F690305-FA81-41F9-A492-CF9F51FCD37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6A2A6B-5210-4E34-8CAA-D0F525B7298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TW" altLang="en-US"/>
        </a:p>
      </dgm:t>
    </dgm:pt>
    <dgm:pt modelId="{54C263A7-A262-417C-A5FD-6ED6069C322F}">
      <dgm:prSet phldrT="[文字]" custT="1"/>
      <dgm:spPr>
        <a:solidFill>
          <a:srgbClr val="7030A0"/>
        </a:solidFill>
      </dgm:spPr>
      <dgm:t>
        <a:bodyPr/>
        <a:lstStyle/>
        <a:p>
          <a:r>
            <a:rPr lang="zh-TW" altLang="en-US" sz="4000" dirty="0"/>
            <a:t>競賽成績</a:t>
          </a:r>
        </a:p>
      </dgm:t>
    </dgm:pt>
    <dgm:pt modelId="{6986016B-21C9-44F9-8842-E1B36A1DC5A7}" type="parTrans" cxnId="{A180176C-8DF6-46CF-8D76-C86922B6D6CB}">
      <dgm:prSet/>
      <dgm:spPr/>
      <dgm:t>
        <a:bodyPr/>
        <a:lstStyle/>
        <a:p>
          <a:endParaRPr lang="zh-TW" altLang="en-US"/>
        </a:p>
      </dgm:t>
    </dgm:pt>
    <dgm:pt modelId="{65F8DC2C-722C-45E8-90D5-6EAD266E29E6}" type="sibTrans" cxnId="{A180176C-8DF6-46CF-8D76-C86922B6D6CB}">
      <dgm:prSet/>
      <dgm:spPr/>
      <dgm:t>
        <a:bodyPr/>
        <a:lstStyle/>
        <a:p>
          <a:endParaRPr lang="zh-TW" altLang="en-US"/>
        </a:p>
      </dgm:t>
    </dgm:pt>
    <dgm:pt modelId="{3DC2AD51-1D89-4784-B5D7-267B8C5A7EB7}">
      <dgm:prSet phldrT="[文字]" custT="1"/>
      <dgm:spPr/>
      <dgm:t>
        <a:bodyPr/>
        <a:lstStyle/>
        <a:p>
          <a:r>
            <a:rPr lang="zh-TW" altLang="en-US" sz="2000" b="1" dirty="0"/>
            <a:t>獎勵紀錄</a:t>
          </a:r>
        </a:p>
      </dgm:t>
    </dgm:pt>
    <dgm:pt modelId="{293243D8-33E0-4AAD-9540-175C9092D044}" type="parTrans" cxnId="{427A8511-BEDF-430B-BD0A-C11A9778420F}">
      <dgm:prSet/>
      <dgm:spPr/>
      <dgm:t>
        <a:bodyPr/>
        <a:lstStyle/>
        <a:p>
          <a:endParaRPr lang="zh-TW" altLang="en-US"/>
        </a:p>
      </dgm:t>
    </dgm:pt>
    <dgm:pt modelId="{334E6953-C24D-4F0C-A6AF-91330AB412DC}" type="sibTrans" cxnId="{427A8511-BEDF-430B-BD0A-C11A9778420F}">
      <dgm:prSet/>
      <dgm:spPr/>
      <dgm:t>
        <a:bodyPr/>
        <a:lstStyle/>
        <a:p>
          <a:endParaRPr lang="zh-TW" altLang="en-US"/>
        </a:p>
      </dgm:t>
    </dgm:pt>
    <dgm:pt modelId="{A4918BF2-8E37-42A0-B05E-95BA96B5BD4A}">
      <dgm:prSet phldrT="[文字]" custT="1"/>
      <dgm:spPr/>
      <dgm:t>
        <a:bodyPr/>
        <a:lstStyle/>
        <a:p>
          <a:r>
            <a:rPr lang="zh-TW" altLang="en-US" sz="2000" b="1" dirty="0"/>
            <a:t>服務學習</a:t>
          </a:r>
        </a:p>
      </dgm:t>
    </dgm:pt>
    <dgm:pt modelId="{85EFF896-18F7-4B9D-B986-C0E5C05A28F6}" type="parTrans" cxnId="{3DEE3848-2221-4881-BD06-8D1E753F9D3B}">
      <dgm:prSet/>
      <dgm:spPr/>
      <dgm:t>
        <a:bodyPr/>
        <a:lstStyle/>
        <a:p>
          <a:endParaRPr lang="zh-TW" altLang="en-US"/>
        </a:p>
      </dgm:t>
    </dgm:pt>
    <dgm:pt modelId="{65E7E525-CBC2-4F92-9B05-20D8D419369D}" type="sibTrans" cxnId="{3DEE3848-2221-4881-BD06-8D1E753F9D3B}">
      <dgm:prSet/>
      <dgm:spPr/>
      <dgm:t>
        <a:bodyPr/>
        <a:lstStyle/>
        <a:p>
          <a:endParaRPr lang="zh-TW" altLang="en-US"/>
        </a:p>
      </dgm:t>
    </dgm:pt>
    <dgm:pt modelId="{EFA9BE71-88FE-4B7C-849F-4C9C039FA623}" type="pres">
      <dgm:prSet presAssocID="{F46A2A6B-5210-4E34-8CAA-D0F525B7298C}" presName="Name0" presStyleCnt="0">
        <dgm:presLayoutVars>
          <dgm:dir/>
          <dgm:animLvl val="lvl"/>
          <dgm:resizeHandles val="exact"/>
        </dgm:presLayoutVars>
      </dgm:prSet>
      <dgm:spPr/>
      <dgm:t>
        <a:bodyPr/>
        <a:lstStyle/>
        <a:p>
          <a:endParaRPr lang="zh-TW" altLang="en-US"/>
        </a:p>
      </dgm:t>
    </dgm:pt>
    <dgm:pt modelId="{C6B1D005-1950-4B41-9ADB-DB310BB68E10}" type="pres">
      <dgm:prSet presAssocID="{54C263A7-A262-417C-A5FD-6ED6069C322F}" presName="parTxOnly" presStyleLbl="node1" presStyleIdx="0" presStyleCnt="3" custScaleX="115401">
        <dgm:presLayoutVars>
          <dgm:chMax val="0"/>
          <dgm:chPref val="0"/>
          <dgm:bulletEnabled val="1"/>
        </dgm:presLayoutVars>
      </dgm:prSet>
      <dgm:spPr/>
      <dgm:t>
        <a:bodyPr/>
        <a:lstStyle/>
        <a:p>
          <a:endParaRPr lang="zh-TW" altLang="en-US"/>
        </a:p>
      </dgm:t>
    </dgm:pt>
    <dgm:pt modelId="{9547CB4D-6135-4A94-B18B-BDEC0A08235D}" type="pres">
      <dgm:prSet presAssocID="{65F8DC2C-722C-45E8-90D5-6EAD266E29E6}" presName="parTxOnlySpace" presStyleCnt="0"/>
      <dgm:spPr/>
    </dgm:pt>
    <dgm:pt modelId="{31AFA5BB-0F37-493A-8147-426CE14FDA20}" type="pres">
      <dgm:prSet presAssocID="{3DC2AD51-1D89-4784-B5D7-267B8C5A7EB7}" presName="parTxOnly" presStyleLbl="node1" presStyleIdx="1" presStyleCnt="3" custScaleY="68182">
        <dgm:presLayoutVars>
          <dgm:chMax val="0"/>
          <dgm:chPref val="0"/>
          <dgm:bulletEnabled val="1"/>
        </dgm:presLayoutVars>
      </dgm:prSet>
      <dgm:spPr/>
      <dgm:t>
        <a:bodyPr/>
        <a:lstStyle/>
        <a:p>
          <a:endParaRPr lang="zh-TW" altLang="en-US"/>
        </a:p>
      </dgm:t>
    </dgm:pt>
    <dgm:pt modelId="{C85F8E32-83EB-43ED-8C54-9756AEA447B1}" type="pres">
      <dgm:prSet presAssocID="{334E6953-C24D-4F0C-A6AF-91330AB412DC}" presName="parTxOnlySpace" presStyleCnt="0"/>
      <dgm:spPr/>
    </dgm:pt>
    <dgm:pt modelId="{06E0B629-A14C-4371-9255-79D82ADD9993}" type="pres">
      <dgm:prSet presAssocID="{A4918BF2-8E37-42A0-B05E-95BA96B5BD4A}" presName="parTxOnly" presStyleLbl="node1" presStyleIdx="2" presStyleCnt="3" custScaleY="65909" custLinFactNeighborX="3184" custLinFactNeighborY="-466">
        <dgm:presLayoutVars>
          <dgm:chMax val="0"/>
          <dgm:chPref val="0"/>
          <dgm:bulletEnabled val="1"/>
        </dgm:presLayoutVars>
      </dgm:prSet>
      <dgm:spPr/>
      <dgm:t>
        <a:bodyPr/>
        <a:lstStyle/>
        <a:p>
          <a:endParaRPr lang="zh-TW" altLang="en-US"/>
        </a:p>
      </dgm:t>
    </dgm:pt>
  </dgm:ptLst>
  <dgm:cxnLst>
    <dgm:cxn modelId="{3DEE3848-2221-4881-BD06-8D1E753F9D3B}" srcId="{F46A2A6B-5210-4E34-8CAA-D0F525B7298C}" destId="{A4918BF2-8E37-42A0-B05E-95BA96B5BD4A}" srcOrd="2" destOrd="0" parTransId="{85EFF896-18F7-4B9D-B986-C0E5C05A28F6}" sibTransId="{65E7E525-CBC2-4F92-9B05-20D8D419369D}"/>
    <dgm:cxn modelId="{A180176C-8DF6-46CF-8D76-C86922B6D6CB}" srcId="{F46A2A6B-5210-4E34-8CAA-D0F525B7298C}" destId="{54C263A7-A262-417C-A5FD-6ED6069C322F}" srcOrd="0" destOrd="0" parTransId="{6986016B-21C9-44F9-8842-E1B36A1DC5A7}" sibTransId="{65F8DC2C-722C-45E8-90D5-6EAD266E29E6}"/>
    <dgm:cxn modelId="{427A8511-BEDF-430B-BD0A-C11A9778420F}" srcId="{F46A2A6B-5210-4E34-8CAA-D0F525B7298C}" destId="{3DC2AD51-1D89-4784-B5D7-267B8C5A7EB7}" srcOrd="1" destOrd="0" parTransId="{293243D8-33E0-4AAD-9540-175C9092D044}" sibTransId="{334E6953-C24D-4F0C-A6AF-91330AB412DC}"/>
    <dgm:cxn modelId="{319A13B1-E15F-4EBB-B1EE-1447A80C4B31}" type="presOf" srcId="{A4918BF2-8E37-42A0-B05E-95BA96B5BD4A}" destId="{06E0B629-A14C-4371-9255-79D82ADD9993}" srcOrd="0" destOrd="0" presId="urn:microsoft.com/office/officeart/2005/8/layout/chevron1"/>
    <dgm:cxn modelId="{0035C054-0239-464D-A683-5010E6D9FA8F}" type="presOf" srcId="{F46A2A6B-5210-4E34-8CAA-D0F525B7298C}" destId="{EFA9BE71-88FE-4B7C-849F-4C9C039FA623}" srcOrd="0" destOrd="0" presId="urn:microsoft.com/office/officeart/2005/8/layout/chevron1"/>
    <dgm:cxn modelId="{94066F4F-22FF-42DC-833E-C2E9D77453DC}" type="presOf" srcId="{3DC2AD51-1D89-4784-B5D7-267B8C5A7EB7}" destId="{31AFA5BB-0F37-493A-8147-426CE14FDA20}" srcOrd="0" destOrd="0" presId="urn:microsoft.com/office/officeart/2005/8/layout/chevron1"/>
    <dgm:cxn modelId="{E35D4490-46DE-4C79-B0FD-94529C1E5C55}" type="presOf" srcId="{54C263A7-A262-417C-A5FD-6ED6069C322F}" destId="{C6B1D005-1950-4B41-9ADB-DB310BB68E10}" srcOrd="0" destOrd="0" presId="urn:microsoft.com/office/officeart/2005/8/layout/chevron1"/>
    <dgm:cxn modelId="{535AB547-F204-4871-8C33-DB8EA3A5C6EE}" type="presParOf" srcId="{EFA9BE71-88FE-4B7C-849F-4C9C039FA623}" destId="{C6B1D005-1950-4B41-9ADB-DB310BB68E10}" srcOrd="0" destOrd="0" presId="urn:microsoft.com/office/officeart/2005/8/layout/chevron1"/>
    <dgm:cxn modelId="{F003B5DF-15A1-498D-A8C6-A4DFDC36CB37}" type="presParOf" srcId="{EFA9BE71-88FE-4B7C-849F-4C9C039FA623}" destId="{9547CB4D-6135-4A94-B18B-BDEC0A08235D}" srcOrd="1" destOrd="0" presId="urn:microsoft.com/office/officeart/2005/8/layout/chevron1"/>
    <dgm:cxn modelId="{EA0EAD8F-E1C6-466A-945F-50324425AA42}" type="presParOf" srcId="{EFA9BE71-88FE-4B7C-849F-4C9C039FA623}" destId="{31AFA5BB-0F37-493A-8147-426CE14FDA20}" srcOrd="2" destOrd="0" presId="urn:microsoft.com/office/officeart/2005/8/layout/chevron1"/>
    <dgm:cxn modelId="{D3B11E69-4F15-43E4-8377-886241725A16}" type="presParOf" srcId="{EFA9BE71-88FE-4B7C-849F-4C9C039FA623}" destId="{C85F8E32-83EB-43ED-8C54-9756AEA447B1}" srcOrd="3" destOrd="0" presId="urn:microsoft.com/office/officeart/2005/8/layout/chevron1"/>
    <dgm:cxn modelId="{9991D29B-FCD2-452C-8279-ED8C64A2A233}" type="presParOf" srcId="{EFA9BE71-88FE-4B7C-849F-4C9C039FA623}" destId="{06E0B629-A14C-4371-9255-79D82ADD999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6A2A6B-5210-4E34-8CAA-D0F525B7298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TW" altLang="en-US"/>
        </a:p>
      </dgm:t>
    </dgm:pt>
    <dgm:pt modelId="{54C263A7-A262-417C-A5FD-6ED6069C322F}">
      <dgm:prSet phldrT="[文字]" custT="1"/>
      <dgm:spPr/>
      <dgm:t>
        <a:bodyPr/>
        <a:lstStyle/>
        <a:p>
          <a:r>
            <a:rPr lang="zh-TW" altLang="en-US" sz="2000" b="1" dirty="0"/>
            <a:t>社團參與</a:t>
          </a:r>
        </a:p>
      </dgm:t>
    </dgm:pt>
    <dgm:pt modelId="{6986016B-21C9-44F9-8842-E1B36A1DC5A7}" type="parTrans" cxnId="{A180176C-8DF6-46CF-8D76-C86922B6D6CB}">
      <dgm:prSet/>
      <dgm:spPr/>
      <dgm:t>
        <a:bodyPr/>
        <a:lstStyle/>
        <a:p>
          <a:endParaRPr lang="zh-TW" altLang="en-US"/>
        </a:p>
      </dgm:t>
    </dgm:pt>
    <dgm:pt modelId="{65F8DC2C-722C-45E8-90D5-6EAD266E29E6}" type="sibTrans" cxnId="{A180176C-8DF6-46CF-8D76-C86922B6D6CB}">
      <dgm:prSet/>
      <dgm:spPr/>
      <dgm:t>
        <a:bodyPr/>
        <a:lstStyle/>
        <a:p>
          <a:endParaRPr lang="zh-TW" altLang="en-US"/>
        </a:p>
      </dgm:t>
    </dgm:pt>
    <dgm:pt modelId="{3DC2AD51-1D89-4784-B5D7-267B8C5A7EB7}">
      <dgm:prSet phldrT="[文字]" custT="1"/>
      <dgm:spPr/>
      <dgm:t>
        <a:bodyPr/>
        <a:lstStyle/>
        <a:p>
          <a:r>
            <a:rPr lang="zh-TW" altLang="en-US" sz="2000" b="1" dirty="0"/>
            <a:t>體適能</a:t>
          </a:r>
        </a:p>
      </dgm:t>
    </dgm:pt>
    <dgm:pt modelId="{293243D8-33E0-4AAD-9540-175C9092D044}" type="parTrans" cxnId="{427A8511-BEDF-430B-BD0A-C11A9778420F}">
      <dgm:prSet/>
      <dgm:spPr/>
      <dgm:t>
        <a:bodyPr/>
        <a:lstStyle/>
        <a:p>
          <a:endParaRPr lang="zh-TW" altLang="en-US"/>
        </a:p>
      </dgm:t>
    </dgm:pt>
    <dgm:pt modelId="{334E6953-C24D-4F0C-A6AF-91330AB412DC}" type="sibTrans" cxnId="{427A8511-BEDF-430B-BD0A-C11A9778420F}">
      <dgm:prSet/>
      <dgm:spPr/>
      <dgm:t>
        <a:bodyPr/>
        <a:lstStyle/>
        <a:p>
          <a:endParaRPr lang="zh-TW" altLang="en-US"/>
        </a:p>
      </dgm:t>
    </dgm:pt>
    <dgm:pt modelId="{A4918BF2-8E37-42A0-B05E-95BA96B5BD4A}">
      <dgm:prSet phldrT="[文字]" custT="1"/>
      <dgm:spPr/>
      <dgm:t>
        <a:bodyPr/>
        <a:lstStyle/>
        <a:p>
          <a:r>
            <a:rPr lang="zh-TW" altLang="en-US" sz="2000" b="1" dirty="0"/>
            <a:t>語言認證</a:t>
          </a:r>
        </a:p>
      </dgm:t>
    </dgm:pt>
    <dgm:pt modelId="{85EFF896-18F7-4B9D-B986-C0E5C05A28F6}" type="parTrans" cxnId="{3DEE3848-2221-4881-BD06-8D1E753F9D3B}">
      <dgm:prSet/>
      <dgm:spPr/>
      <dgm:t>
        <a:bodyPr/>
        <a:lstStyle/>
        <a:p>
          <a:endParaRPr lang="zh-TW" altLang="en-US"/>
        </a:p>
      </dgm:t>
    </dgm:pt>
    <dgm:pt modelId="{65E7E525-CBC2-4F92-9B05-20D8D419369D}" type="sibTrans" cxnId="{3DEE3848-2221-4881-BD06-8D1E753F9D3B}">
      <dgm:prSet/>
      <dgm:spPr/>
      <dgm:t>
        <a:bodyPr/>
        <a:lstStyle/>
        <a:p>
          <a:endParaRPr lang="zh-TW" altLang="en-US"/>
        </a:p>
      </dgm:t>
    </dgm:pt>
    <dgm:pt modelId="{EFA9BE71-88FE-4B7C-849F-4C9C039FA623}" type="pres">
      <dgm:prSet presAssocID="{F46A2A6B-5210-4E34-8CAA-D0F525B7298C}" presName="Name0" presStyleCnt="0">
        <dgm:presLayoutVars>
          <dgm:dir/>
          <dgm:animLvl val="lvl"/>
          <dgm:resizeHandles val="exact"/>
        </dgm:presLayoutVars>
      </dgm:prSet>
      <dgm:spPr/>
      <dgm:t>
        <a:bodyPr/>
        <a:lstStyle/>
        <a:p>
          <a:endParaRPr lang="zh-TW" altLang="en-US"/>
        </a:p>
      </dgm:t>
    </dgm:pt>
    <dgm:pt modelId="{C6B1D005-1950-4B41-9ADB-DB310BB68E10}" type="pres">
      <dgm:prSet presAssocID="{54C263A7-A262-417C-A5FD-6ED6069C322F}" presName="parTxOnly" presStyleLbl="node1" presStyleIdx="0" presStyleCnt="3">
        <dgm:presLayoutVars>
          <dgm:chMax val="0"/>
          <dgm:chPref val="0"/>
          <dgm:bulletEnabled val="1"/>
        </dgm:presLayoutVars>
      </dgm:prSet>
      <dgm:spPr/>
      <dgm:t>
        <a:bodyPr/>
        <a:lstStyle/>
        <a:p>
          <a:endParaRPr lang="zh-TW" altLang="en-US"/>
        </a:p>
      </dgm:t>
    </dgm:pt>
    <dgm:pt modelId="{9547CB4D-6135-4A94-B18B-BDEC0A08235D}" type="pres">
      <dgm:prSet presAssocID="{65F8DC2C-722C-45E8-90D5-6EAD266E29E6}" presName="parTxOnlySpace" presStyleCnt="0"/>
      <dgm:spPr/>
    </dgm:pt>
    <dgm:pt modelId="{31AFA5BB-0F37-493A-8147-426CE14FDA20}" type="pres">
      <dgm:prSet presAssocID="{3DC2AD51-1D89-4784-B5D7-267B8C5A7EB7}" presName="parTxOnly" presStyleLbl="node1" presStyleIdx="1" presStyleCnt="3">
        <dgm:presLayoutVars>
          <dgm:chMax val="0"/>
          <dgm:chPref val="0"/>
          <dgm:bulletEnabled val="1"/>
        </dgm:presLayoutVars>
      </dgm:prSet>
      <dgm:spPr/>
      <dgm:t>
        <a:bodyPr/>
        <a:lstStyle/>
        <a:p>
          <a:endParaRPr lang="zh-TW" altLang="en-US"/>
        </a:p>
      </dgm:t>
    </dgm:pt>
    <dgm:pt modelId="{C85F8E32-83EB-43ED-8C54-9756AEA447B1}" type="pres">
      <dgm:prSet presAssocID="{334E6953-C24D-4F0C-A6AF-91330AB412DC}" presName="parTxOnlySpace" presStyleCnt="0"/>
      <dgm:spPr/>
    </dgm:pt>
    <dgm:pt modelId="{06E0B629-A14C-4371-9255-79D82ADD9993}" type="pres">
      <dgm:prSet presAssocID="{A4918BF2-8E37-42A0-B05E-95BA96B5BD4A}" presName="parTxOnly" presStyleLbl="node1" presStyleIdx="2" presStyleCnt="3" custLinFactNeighborX="821" custLinFactNeighborY="-20283">
        <dgm:presLayoutVars>
          <dgm:chMax val="0"/>
          <dgm:chPref val="0"/>
          <dgm:bulletEnabled val="1"/>
        </dgm:presLayoutVars>
      </dgm:prSet>
      <dgm:spPr/>
      <dgm:t>
        <a:bodyPr/>
        <a:lstStyle/>
        <a:p>
          <a:endParaRPr lang="zh-TW" altLang="en-US"/>
        </a:p>
      </dgm:t>
    </dgm:pt>
  </dgm:ptLst>
  <dgm:cxnLst>
    <dgm:cxn modelId="{3DEE3848-2221-4881-BD06-8D1E753F9D3B}" srcId="{F46A2A6B-5210-4E34-8CAA-D0F525B7298C}" destId="{A4918BF2-8E37-42A0-B05E-95BA96B5BD4A}" srcOrd="2" destOrd="0" parTransId="{85EFF896-18F7-4B9D-B986-C0E5C05A28F6}" sibTransId="{65E7E525-CBC2-4F92-9B05-20D8D419369D}"/>
    <dgm:cxn modelId="{A180176C-8DF6-46CF-8D76-C86922B6D6CB}" srcId="{F46A2A6B-5210-4E34-8CAA-D0F525B7298C}" destId="{54C263A7-A262-417C-A5FD-6ED6069C322F}" srcOrd="0" destOrd="0" parTransId="{6986016B-21C9-44F9-8842-E1B36A1DC5A7}" sibTransId="{65F8DC2C-722C-45E8-90D5-6EAD266E29E6}"/>
    <dgm:cxn modelId="{427A8511-BEDF-430B-BD0A-C11A9778420F}" srcId="{F46A2A6B-5210-4E34-8CAA-D0F525B7298C}" destId="{3DC2AD51-1D89-4784-B5D7-267B8C5A7EB7}" srcOrd="1" destOrd="0" parTransId="{293243D8-33E0-4AAD-9540-175C9092D044}" sibTransId="{334E6953-C24D-4F0C-A6AF-91330AB412DC}"/>
    <dgm:cxn modelId="{319A13B1-E15F-4EBB-B1EE-1447A80C4B31}" type="presOf" srcId="{A4918BF2-8E37-42A0-B05E-95BA96B5BD4A}" destId="{06E0B629-A14C-4371-9255-79D82ADD9993}" srcOrd="0" destOrd="0" presId="urn:microsoft.com/office/officeart/2005/8/layout/chevron1"/>
    <dgm:cxn modelId="{0035C054-0239-464D-A683-5010E6D9FA8F}" type="presOf" srcId="{F46A2A6B-5210-4E34-8CAA-D0F525B7298C}" destId="{EFA9BE71-88FE-4B7C-849F-4C9C039FA623}" srcOrd="0" destOrd="0" presId="urn:microsoft.com/office/officeart/2005/8/layout/chevron1"/>
    <dgm:cxn modelId="{94066F4F-22FF-42DC-833E-C2E9D77453DC}" type="presOf" srcId="{3DC2AD51-1D89-4784-B5D7-267B8C5A7EB7}" destId="{31AFA5BB-0F37-493A-8147-426CE14FDA20}" srcOrd="0" destOrd="0" presId="urn:microsoft.com/office/officeart/2005/8/layout/chevron1"/>
    <dgm:cxn modelId="{E35D4490-46DE-4C79-B0FD-94529C1E5C55}" type="presOf" srcId="{54C263A7-A262-417C-A5FD-6ED6069C322F}" destId="{C6B1D005-1950-4B41-9ADB-DB310BB68E10}" srcOrd="0" destOrd="0" presId="urn:microsoft.com/office/officeart/2005/8/layout/chevron1"/>
    <dgm:cxn modelId="{535AB547-F204-4871-8C33-DB8EA3A5C6EE}" type="presParOf" srcId="{EFA9BE71-88FE-4B7C-849F-4C9C039FA623}" destId="{C6B1D005-1950-4B41-9ADB-DB310BB68E10}" srcOrd="0" destOrd="0" presId="urn:microsoft.com/office/officeart/2005/8/layout/chevron1"/>
    <dgm:cxn modelId="{F003B5DF-15A1-498D-A8C6-A4DFDC36CB37}" type="presParOf" srcId="{EFA9BE71-88FE-4B7C-849F-4C9C039FA623}" destId="{9547CB4D-6135-4A94-B18B-BDEC0A08235D}" srcOrd="1" destOrd="0" presId="urn:microsoft.com/office/officeart/2005/8/layout/chevron1"/>
    <dgm:cxn modelId="{EA0EAD8F-E1C6-466A-945F-50324425AA42}" type="presParOf" srcId="{EFA9BE71-88FE-4B7C-849F-4C9C039FA623}" destId="{31AFA5BB-0F37-493A-8147-426CE14FDA20}" srcOrd="2" destOrd="0" presId="urn:microsoft.com/office/officeart/2005/8/layout/chevron1"/>
    <dgm:cxn modelId="{D3B11E69-4F15-43E4-8377-886241725A16}" type="presParOf" srcId="{EFA9BE71-88FE-4B7C-849F-4C9C039FA623}" destId="{C85F8E32-83EB-43ED-8C54-9756AEA447B1}" srcOrd="3" destOrd="0" presId="urn:microsoft.com/office/officeart/2005/8/layout/chevron1"/>
    <dgm:cxn modelId="{9991D29B-FCD2-452C-8279-ED8C64A2A233}" type="presParOf" srcId="{EFA9BE71-88FE-4B7C-849F-4C9C039FA623}" destId="{06E0B629-A14C-4371-9255-79D82ADD9993}"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6A2A6B-5210-4E34-8CAA-D0F525B7298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TW" altLang="en-US"/>
        </a:p>
      </dgm:t>
    </dgm:pt>
    <dgm:pt modelId="{54C263A7-A262-417C-A5FD-6ED6069C322F}">
      <dgm:prSet phldrT="[文字]" custT="1"/>
      <dgm:spPr>
        <a:solidFill>
          <a:srgbClr val="7030A0"/>
        </a:solidFill>
      </dgm:spPr>
      <dgm:t>
        <a:bodyPr/>
        <a:lstStyle/>
        <a:p>
          <a:r>
            <a:rPr lang="zh-TW" altLang="en-US" sz="4000" dirty="0"/>
            <a:t>獎勵紀錄</a:t>
          </a:r>
        </a:p>
      </dgm:t>
    </dgm:pt>
    <dgm:pt modelId="{6986016B-21C9-44F9-8842-E1B36A1DC5A7}" type="parTrans" cxnId="{A180176C-8DF6-46CF-8D76-C86922B6D6CB}">
      <dgm:prSet/>
      <dgm:spPr/>
      <dgm:t>
        <a:bodyPr/>
        <a:lstStyle/>
        <a:p>
          <a:endParaRPr lang="zh-TW" altLang="en-US"/>
        </a:p>
      </dgm:t>
    </dgm:pt>
    <dgm:pt modelId="{65F8DC2C-722C-45E8-90D5-6EAD266E29E6}" type="sibTrans" cxnId="{A180176C-8DF6-46CF-8D76-C86922B6D6CB}">
      <dgm:prSet/>
      <dgm:spPr/>
      <dgm:t>
        <a:bodyPr/>
        <a:lstStyle/>
        <a:p>
          <a:endParaRPr lang="zh-TW" altLang="en-US"/>
        </a:p>
      </dgm:t>
    </dgm:pt>
    <dgm:pt modelId="{3DC2AD51-1D89-4784-B5D7-267B8C5A7EB7}">
      <dgm:prSet phldrT="[文字]" custT="1"/>
      <dgm:spPr/>
      <dgm:t>
        <a:bodyPr/>
        <a:lstStyle/>
        <a:p>
          <a:r>
            <a:rPr lang="zh-TW" altLang="en-US" sz="2000" b="1" dirty="0"/>
            <a:t>競賽成績</a:t>
          </a:r>
        </a:p>
      </dgm:t>
    </dgm:pt>
    <dgm:pt modelId="{293243D8-33E0-4AAD-9540-175C9092D044}" type="parTrans" cxnId="{427A8511-BEDF-430B-BD0A-C11A9778420F}">
      <dgm:prSet/>
      <dgm:spPr/>
      <dgm:t>
        <a:bodyPr/>
        <a:lstStyle/>
        <a:p>
          <a:endParaRPr lang="zh-TW" altLang="en-US"/>
        </a:p>
      </dgm:t>
    </dgm:pt>
    <dgm:pt modelId="{334E6953-C24D-4F0C-A6AF-91330AB412DC}" type="sibTrans" cxnId="{427A8511-BEDF-430B-BD0A-C11A9778420F}">
      <dgm:prSet/>
      <dgm:spPr/>
      <dgm:t>
        <a:bodyPr/>
        <a:lstStyle/>
        <a:p>
          <a:endParaRPr lang="zh-TW" altLang="en-US"/>
        </a:p>
      </dgm:t>
    </dgm:pt>
    <dgm:pt modelId="{A4918BF2-8E37-42A0-B05E-95BA96B5BD4A}">
      <dgm:prSet phldrT="[文字]" custT="1"/>
      <dgm:spPr/>
      <dgm:t>
        <a:bodyPr/>
        <a:lstStyle/>
        <a:p>
          <a:r>
            <a:rPr lang="zh-TW" altLang="en-US" sz="2000" b="1" dirty="0"/>
            <a:t>服務學習</a:t>
          </a:r>
        </a:p>
      </dgm:t>
    </dgm:pt>
    <dgm:pt modelId="{85EFF896-18F7-4B9D-B986-C0E5C05A28F6}" type="parTrans" cxnId="{3DEE3848-2221-4881-BD06-8D1E753F9D3B}">
      <dgm:prSet/>
      <dgm:spPr/>
      <dgm:t>
        <a:bodyPr/>
        <a:lstStyle/>
        <a:p>
          <a:endParaRPr lang="zh-TW" altLang="en-US"/>
        </a:p>
      </dgm:t>
    </dgm:pt>
    <dgm:pt modelId="{65E7E525-CBC2-4F92-9B05-20D8D419369D}" type="sibTrans" cxnId="{3DEE3848-2221-4881-BD06-8D1E753F9D3B}">
      <dgm:prSet/>
      <dgm:spPr/>
      <dgm:t>
        <a:bodyPr/>
        <a:lstStyle/>
        <a:p>
          <a:endParaRPr lang="zh-TW" altLang="en-US"/>
        </a:p>
      </dgm:t>
    </dgm:pt>
    <dgm:pt modelId="{EFA9BE71-88FE-4B7C-849F-4C9C039FA623}" type="pres">
      <dgm:prSet presAssocID="{F46A2A6B-5210-4E34-8CAA-D0F525B7298C}" presName="Name0" presStyleCnt="0">
        <dgm:presLayoutVars>
          <dgm:dir/>
          <dgm:animLvl val="lvl"/>
          <dgm:resizeHandles val="exact"/>
        </dgm:presLayoutVars>
      </dgm:prSet>
      <dgm:spPr/>
      <dgm:t>
        <a:bodyPr/>
        <a:lstStyle/>
        <a:p>
          <a:endParaRPr lang="zh-TW" altLang="en-US"/>
        </a:p>
      </dgm:t>
    </dgm:pt>
    <dgm:pt modelId="{C6B1D005-1950-4B41-9ADB-DB310BB68E10}" type="pres">
      <dgm:prSet presAssocID="{54C263A7-A262-417C-A5FD-6ED6069C322F}" presName="parTxOnly" presStyleLbl="node1" presStyleIdx="0" presStyleCnt="3" custScaleX="115401" custLinFactX="64099" custLinFactNeighborX="100000">
        <dgm:presLayoutVars>
          <dgm:chMax val="0"/>
          <dgm:chPref val="0"/>
          <dgm:bulletEnabled val="1"/>
        </dgm:presLayoutVars>
      </dgm:prSet>
      <dgm:spPr/>
      <dgm:t>
        <a:bodyPr/>
        <a:lstStyle/>
        <a:p>
          <a:endParaRPr lang="zh-TW" altLang="en-US"/>
        </a:p>
      </dgm:t>
    </dgm:pt>
    <dgm:pt modelId="{9547CB4D-6135-4A94-B18B-BDEC0A08235D}" type="pres">
      <dgm:prSet presAssocID="{65F8DC2C-722C-45E8-90D5-6EAD266E29E6}" presName="parTxOnlySpace" presStyleCnt="0"/>
      <dgm:spPr/>
    </dgm:pt>
    <dgm:pt modelId="{31AFA5BB-0F37-493A-8147-426CE14FDA20}" type="pres">
      <dgm:prSet presAssocID="{3DC2AD51-1D89-4784-B5D7-267B8C5A7EB7}" presName="parTxOnly" presStyleLbl="node1" presStyleIdx="1" presStyleCnt="3" custScaleX="84314" custScaleY="75461" custLinFactX="-93449" custLinFactNeighborX="-100000" custLinFactNeighborY="906">
        <dgm:presLayoutVars>
          <dgm:chMax val="0"/>
          <dgm:chPref val="0"/>
          <dgm:bulletEnabled val="1"/>
        </dgm:presLayoutVars>
      </dgm:prSet>
      <dgm:spPr/>
      <dgm:t>
        <a:bodyPr/>
        <a:lstStyle/>
        <a:p>
          <a:endParaRPr lang="zh-TW" altLang="en-US"/>
        </a:p>
      </dgm:t>
    </dgm:pt>
    <dgm:pt modelId="{C85F8E32-83EB-43ED-8C54-9756AEA447B1}" type="pres">
      <dgm:prSet presAssocID="{334E6953-C24D-4F0C-A6AF-91330AB412DC}" presName="parTxOnlySpace" presStyleCnt="0"/>
      <dgm:spPr/>
    </dgm:pt>
    <dgm:pt modelId="{06E0B629-A14C-4371-9255-79D82ADD9993}" type="pres">
      <dgm:prSet presAssocID="{A4918BF2-8E37-42A0-B05E-95BA96B5BD4A}" presName="parTxOnly" presStyleLbl="node1" presStyleIdx="2" presStyleCnt="3" custScaleX="80804" custScaleY="82280" custLinFactNeighborX="3071" custLinFactNeighborY="906">
        <dgm:presLayoutVars>
          <dgm:chMax val="0"/>
          <dgm:chPref val="0"/>
          <dgm:bulletEnabled val="1"/>
        </dgm:presLayoutVars>
      </dgm:prSet>
      <dgm:spPr/>
      <dgm:t>
        <a:bodyPr/>
        <a:lstStyle/>
        <a:p>
          <a:endParaRPr lang="zh-TW" altLang="en-US"/>
        </a:p>
      </dgm:t>
    </dgm:pt>
  </dgm:ptLst>
  <dgm:cxnLst>
    <dgm:cxn modelId="{3DEE3848-2221-4881-BD06-8D1E753F9D3B}" srcId="{F46A2A6B-5210-4E34-8CAA-D0F525B7298C}" destId="{A4918BF2-8E37-42A0-B05E-95BA96B5BD4A}" srcOrd="2" destOrd="0" parTransId="{85EFF896-18F7-4B9D-B986-C0E5C05A28F6}" sibTransId="{65E7E525-CBC2-4F92-9B05-20D8D419369D}"/>
    <dgm:cxn modelId="{A180176C-8DF6-46CF-8D76-C86922B6D6CB}" srcId="{F46A2A6B-5210-4E34-8CAA-D0F525B7298C}" destId="{54C263A7-A262-417C-A5FD-6ED6069C322F}" srcOrd="0" destOrd="0" parTransId="{6986016B-21C9-44F9-8842-E1B36A1DC5A7}" sibTransId="{65F8DC2C-722C-45E8-90D5-6EAD266E29E6}"/>
    <dgm:cxn modelId="{427A8511-BEDF-430B-BD0A-C11A9778420F}" srcId="{F46A2A6B-5210-4E34-8CAA-D0F525B7298C}" destId="{3DC2AD51-1D89-4784-B5D7-267B8C5A7EB7}" srcOrd="1" destOrd="0" parTransId="{293243D8-33E0-4AAD-9540-175C9092D044}" sibTransId="{334E6953-C24D-4F0C-A6AF-91330AB412DC}"/>
    <dgm:cxn modelId="{319A13B1-E15F-4EBB-B1EE-1447A80C4B31}" type="presOf" srcId="{A4918BF2-8E37-42A0-B05E-95BA96B5BD4A}" destId="{06E0B629-A14C-4371-9255-79D82ADD9993}" srcOrd="0" destOrd="0" presId="urn:microsoft.com/office/officeart/2005/8/layout/chevron1"/>
    <dgm:cxn modelId="{0035C054-0239-464D-A683-5010E6D9FA8F}" type="presOf" srcId="{F46A2A6B-5210-4E34-8CAA-D0F525B7298C}" destId="{EFA9BE71-88FE-4B7C-849F-4C9C039FA623}" srcOrd="0" destOrd="0" presId="urn:microsoft.com/office/officeart/2005/8/layout/chevron1"/>
    <dgm:cxn modelId="{94066F4F-22FF-42DC-833E-C2E9D77453DC}" type="presOf" srcId="{3DC2AD51-1D89-4784-B5D7-267B8C5A7EB7}" destId="{31AFA5BB-0F37-493A-8147-426CE14FDA20}" srcOrd="0" destOrd="0" presId="urn:microsoft.com/office/officeart/2005/8/layout/chevron1"/>
    <dgm:cxn modelId="{E35D4490-46DE-4C79-B0FD-94529C1E5C55}" type="presOf" srcId="{54C263A7-A262-417C-A5FD-6ED6069C322F}" destId="{C6B1D005-1950-4B41-9ADB-DB310BB68E10}" srcOrd="0" destOrd="0" presId="urn:microsoft.com/office/officeart/2005/8/layout/chevron1"/>
    <dgm:cxn modelId="{535AB547-F204-4871-8C33-DB8EA3A5C6EE}" type="presParOf" srcId="{EFA9BE71-88FE-4B7C-849F-4C9C039FA623}" destId="{C6B1D005-1950-4B41-9ADB-DB310BB68E10}" srcOrd="0" destOrd="0" presId="urn:microsoft.com/office/officeart/2005/8/layout/chevron1"/>
    <dgm:cxn modelId="{F003B5DF-15A1-498D-A8C6-A4DFDC36CB37}" type="presParOf" srcId="{EFA9BE71-88FE-4B7C-849F-4C9C039FA623}" destId="{9547CB4D-6135-4A94-B18B-BDEC0A08235D}" srcOrd="1" destOrd="0" presId="urn:microsoft.com/office/officeart/2005/8/layout/chevron1"/>
    <dgm:cxn modelId="{EA0EAD8F-E1C6-466A-945F-50324425AA42}" type="presParOf" srcId="{EFA9BE71-88FE-4B7C-849F-4C9C039FA623}" destId="{31AFA5BB-0F37-493A-8147-426CE14FDA20}" srcOrd="2" destOrd="0" presId="urn:microsoft.com/office/officeart/2005/8/layout/chevron1"/>
    <dgm:cxn modelId="{D3B11E69-4F15-43E4-8377-886241725A16}" type="presParOf" srcId="{EFA9BE71-88FE-4B7C-849F-4C9C039FA623}" destId="{C85F8E32-83EB-43ED-8C54-9756AEA447B1}" srcOrd="3" destOrd="0" presId="urn:microsoft.com/office/officeart/2005/8/layout/chevron1"/>
    <dgm:cxn modelId="{9991D29B-FCD2-452C-8279-ED8C64A2A233}" type="presParOf" srcId="{EFA9BE71-88FE-4B7C-849F-4C9C039FA623}" destId="{06E0B629-A14C-4371-9255-79D82ADD999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6A2A6B-5210-4E34-8CAA-D0F525B7298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TW" altLang="en-US"/>
        </a:p>
      </dgm:t>
    </dgm:pt>
    <dgm:pt modelId="{54C263A7-A262-417C-A5FD-6ED6069C322F}">
      <dgm:prSet phldrT="[文字]" custT="1"/>
      <dgm:spPr/>
      <dgm:t>
        <a:bodyPr/>
        <a:lstStyle/>
        <a:p>
          <a:r>
            <a:rPr lang="zh-TW" altLang="en-US" sz="2000" b="1" dirty="0"/>
            <a:t>社團參與</a:t>
          </a:r>
        </a:p>
      </dgm:t>
    </dgm:pt>
    <dgm:pt modelId="{6986016B-21C9-44F9-8842-E1B36A1DC5A7}" type="parTrans" cxnId="{A180176C-8DF6-46CF-8D76-C86922B6D6CB}">
      <dgm:prSet/>
      <dgm:spPr/>
      <dgm:t>
        <a:bodyPr/>
        <a:lstStyle/>
        <a:p>
          <a:endParaRPr lang="zh-TW" altLang="en-US"/>
        </a:p>
      </dgm:t>
    </dgm:pt>
    <dgm:pt modelId="{65F8DC2C-722C-45E8-90D5-6EAD266E29E6}" type="sibTrans" cxnId="{A180176C-8DF6-46CF-8D76-C86922B6D6CB}">
      <dgm:prSet/>
      <dgm:spPr/>
      <dgm:t>
        <a:bodyPr/>
        <a:lstStyle/>
        <a:p>
          <a:endParaRPr lang="zh-TW" altLang="en-US"/>
        </a:p>
      </dgm:t>
    </dgm:pt>
    <dgm:pt modelId="{3DC2AD51-1D89-4784-B5D7-267B8C5A7EB7}">
      <dgm:prSet phldrT="[文字]" custT="1"/>
      <dgm:spPr/>
      <dgm:t>
        <a:bodyPr/>
        <a:lstStyle/>
        <a:p>
          <a:r>
            <a:rPr lang="zh-TW" altLang="en-US" sz="2000" b="1" dirty="0"/>
            <a:t>體適能</a:t>
          </a:r>
        </a:p>
      </dgm:t>
    </dgm:pt>
    <dgm:pt modelId="{293243D8-33E0-4AAD-9540-175C9092D044}" type="parTrans" cxnId="{427A8511-BEDF-430B-BD0A-C11A9778420F}">
      <dgm:prSet/>
      <dgm:spPr/>
      <dgm:t>
        <a:bodyPr/>
        <a:lstStyle/>
        <a:p>
          <a:endParaRPr lang="zh-TW" altLang="en-US"/>
        </a:p>
      </dgm:t>
    </dgm:pt>
    <dgm:pt modelId="{334E6953-C24D-4F0C-A6AF-91330AB412DC}" type="sibTrans" cxnId="{427A8511-BEDF-430B-BD0A-C11A9778420F}">
      <dgm:prSet/>
      <dgm:spPr/>
      <dgm:t>
        <a:bodyPr/>
        <a:lstStyle/>
        <a:p>
          <a:endParaRPr lang="zh-TW" altLang="en-US"/>
        </a:p>
      </dgm:t>
    </dgm:pt>
    <dgm:pt modelId="{A4918BF2-8E37-42A0-B05E-95BA96B5BD4A}">
      <dgm:prSet phldrT="[文字]" custT="1"/>
      <dgm:spPr/>
      <dgm:t>
        <a:bodyPr/>
        <a:lstStyle/>
        <a:p>
          <a:r>
            <a:rPr lang="zh-TW" altLang="en-US" sz="2000" b="1" dirty="0"/>
            <a:t>語言認證</a:t>
          </a:r>
        </a:p>
      </dgm:t>
    </dgm:pt>
    <dgm:pt modelId="{85EFF896-18F7-4B9D-B986-C0E5C05A28F6}" type="parTrans" cxnId="{3DEE3848-2221-4881-BD06-8D1E753F9D3B}">
      <dgm:prSet/>
      <dgm:spPr/>
      <dgm:t>
        <a:bodyPr/>
        <a:lstStyle/>
        <a:p>
          <a:endParaRPr lang="zh-TW" altLang="en-US"/>
        </a:p>
      </dgm:t>
    </dgm:pt>
    <dgm:pt modelId="{65E7E525-CBC2-4F92-9B05-20D8D419369D}" type="sibTrans" cxnId="{3DEE3848-2221-4881-BD06-8D1E753F9D3B}">
      <dgm:prSet/>
      <dgm:spPr/>
      <dgm:t>
        <a:bodyPr/>
        <a:lstStyle/>
        <a:p>
          <a:endParaRPr lang="zh-TW" altLang="en-US"/>
        </a:p>
      </dgm:t>
    </dgm:pt>
    <dgm:pt modelId="{EFA9BE71-88FE-4B7C-849F-4C9C039FA623}" type="pres">
      <dgm:prSet presAssocID="{F46A2A6B-5210-4E34-8CAA-D0F525B7298C}" presName="Name0" presStyleCnt="0">
        <dgm:presLayoutVars>
          <dgm:dir/>
          <dgm:animLvl val="lvl"/>
          <dgm:resizeHandles val="exact"/>
        </dgm:presLayoutVars>
      </dgm:prSet>
      <dgm:spPr/>
      <dgm:t>
        <a:bodyPr/>
        <a:lstStyle/>
        <a:p>
          <a:endParaRPr lang="zh-TW" altLang="en-US"/>
        </a:p>
      </dgm:t>
    </dgm:pt>
    <dgm:pt modelId="{C6B1D005-1950-4B41-9ADB-DB310BB68E10}" type="pres">
      <dgm:prSet presAssocID="{54C263A7-A262-417C-A5FD-6ED6069C322F}" presName="parTxOnly" presStyleLbl="node1" presStyleIdx="0" presStyleCnt="3" custLinFactNeighborX="-4004">
        <dgm:presLayoutVars>
          <dgm:chMax val="0"/>
          <dgm:chPref val="0"/>
          <dgm:bulletEnabled val="1"/>
        </dgm:presLayoutVars>
      </dgm:prSet>
      <dgm:spPr/>
      <dgm:t>
        <a:bodyPr/>
        <a:lstStyle/>
        <a:p>
          <a:endParaRPr lang="zh-TW" altLang="en-US"/>
        </a:p>
      </dgm:t>
    </dgm:pt>
    <dgm:pt modelId="{9547CB4D-6135-4A94-B18B-BDEC0A08235D}" type="pres">
      <dgm:prSet presAssocID="{65F8DC2C-722C-45E8-90D5-6EAD266E29E6}" presName="parTxOnlySpace" presStyleCnt="0"/>
      <dgm:spPr/>
    </dgm:pt>
    <dgm:pt modelId="{31AFA5BB-0F37-493A-8147-426CE14FDA20}" type="pres">
      <dgm:prSet presAssocID="{3DC2AD51-1D89-4784-B5D7-267B8C5A7EB7}" presName="parTxOnly" presStyleLbl="node1" presStyleIdx="1" presStyleCnt="3">
        <dgm:presLayoutVars>
          <dgm:chMax val="0"/>
          <dgm:chPref val="0"/>
          <dgm:bulletEnabled val="1"/>
        </dgm:presLayoutVars>
      </dgm:prSet>
      <dgm:spPr/>
      <dgm:t>
        <a:bodyPr/>
        <a:lstStyle/>
        <a:p>
          <a:endParaRPr lang="zh-TW" altLang="en-US"/>
        </a:p>
      </dgm:t>
    </dgm:pt>
    <dgm:pt modelId="{C85F8E32-83EB-43ED-8C54-9756AEA447B1}" type="pres">
      <dgm:prSet presAssocID="{334E6953-C24D-4F0C-A6AF-91330AB412DC}" presName="parTxOnlySpace" presStyleCnt="0"/>
      <dgm:spPr/>
    </dgm:pt>
    <dgm:pt modelId="{06E0B629-A14C-4371-9255-79D82ADD9993}" type="pres">
      <dgm:prSet presAssocID="{A4918BF2-8E37-42A0-B05E-95BA96B5BD4A}" presName="parTxOnly" presStyleLbl="node1" presStyleIdx="2" presStyleCnt="3" custLinFactNeighborX="821" custLinFactNeighborY="-20283">
        <dgm:presLayoutVars>
          <dgm:chMax val="0"/>
          <dgm:chPref val="0"/>
          <dgm:bulletEnabled val="1"/>
        </dgm:presLayoutVars>
      </dgm:prSet>
      <dgm:spPr/>
      <dgm:t>
        <a:bodyPr/>
        <a:lstStyle/>
        <a:p>
          <a:endParaRPr lang="zh-TW" altLang="en-US"/>
        </a:p>
      </dgm:t>
    </dgm:pt>
  </dgm:ptLst>
  <dgm:cxnLst>
    <dgm:cxn modelId="{3DEE3848-2221-4881-BD06-8D1E753F9D3B}" srcId="{F46A2A6B-5210-4E34-8CAA-D0F525B7298C}" destId="{A4918BF2-8E37-42A0-B05E-95BA96B5BD4A}" srcOrd="2" destOrd="0" parTransId="{85EFF896-18F7-4B9D-B986-C0E5C05A28F6}" sibTransId="{65E7E525-CBC2-4F92-9B05-20D8D419369D}"/>
    <dgm:cxn modelId="{A180176C-8DF6-46CF-8D76-C86922B6D6CB}" srcId="{F46A2A6B-5210-4E34-8CAA-D0F525B7298C}" destId="{54C263A7-A262-417C-A5FD-6ED6069C322F}" srcOrd="0" destOrd="0" parTransId="{6986016B-21C9-44F9-8842-E1B36A1DC5A7}" sibTransId="{65F8DC2C-722C-45E8-90D5-6EAD266E29E6}"/>
    <dgm:cxn modelId="{427A8511-BEDF-430B-BD0A-C11A9778420F}" srcId="{F46A2A6B-5210-4E34-8CAA-D0F525B7298C}" destId="{3DC2AD51-1D89-4784-B5D7-267B8C5A7EB7}" srcOrd="1" destOrd="0" parTransId="{293243D8-33E0-4AAD-9540-175C9092D044}" sibTransId="{334E6953-C24D-4F0C-A6AF-91330AB412DC}"/>
    <dgm:cxn modelId="{319A13B1-E15F-4EBB-B1EE-1447A80C4B31}" type="presOf" srcId="{A4918BF2-8E37-42A0-B05E-95BA96B5BD4A}" destId="{06E0B629-A14C-4371-9255-79D82ADD9993}" srcOrd="0" destOrd="0" presId="urn:microsoft.com/office/officeart/2005/8/layout/chevron1"/>
    <dgm:cxn modelId="{0035C054-0239-464D-A683-5010E6D9FA8F}" type="presOf" srcId="{F46A2A6B-5210-4E34-8CAA-D0F525B7298C}" destId="{EFA9BE71-88FE-4B7C-849F-4C9C039FA623}" srcOrd="0" destOrd="0" presId="urn:microsoft.com/office/officeart/2005/8/layout/chevron1"/>
    <dgm:cxn modelId="{94066F4F-22FF-42DC-833E-C2E9D77453DC}" type="presOf" srcId="{3DC2AD51-1D89-4784-B5D7-267B8C5A7EB7}" destId="{31AFA5BB-0F37-493A-8147-426CE14FDA20}" srcOrd="0" destOrd="0" presId="urn:microsoft.com/office/officeart/2005/8/layout/chevron1"/>
    <dgm:cxn modelId="{E35D4490-46DE-4C79-B0FD-94529C1E5C55}" type="presOf" srcId="{54C263A7-A262-417C-A5FD-6ED6069C322F}" destId="{C6B1D005-1950-4B41-9ADB-DB310BB68E10}" srcOrd="0" destOrd="0" presId="urn:microsoft.com/office/officeart/2005/8/layout/chevron1"/>
    <dgm:cxn modelId="{535AB547-F204-4871-8C33-DB8EA3A5C6EE}" type="presParOf" srcId="{EFA9BE71-88FE-4B7C-849F-4C9C039FA623}" destId="{C6B1D005-1950-4B41-9ADB-DB310BB68E10}" srcOrd="0" destOrd="0" presId="urn:microsoft.com/office/officeart/2005/8/layout/chevron1"/>
    <dgm:cxn modelId="{F003B5DF-15A1-498D-A8C6-A4DFDC36CB37}" type="presParOf" srcId="{EFA9BE71-88FE-4B7C-849F-4C9C039FA623}" destId="{9547CB4D-6135-4A94-B18B-BDEC0A08235D}" srcOrd="1" destOrd="0" presId="urn:microsoft.com/office/officeart/2005/8/layout/chevron1"/>
    <dgm:cxn modelId="{EA0EAD8F-E1C6-466A-945F-50324425AA42}" type="presParOf" srcId="{EFA9BE71-88FE-4B7C-849F-4C9C039FA623}" destId="{31AFA5BB-0F37-493A-8147-426CE14FDA20}" srcOrd="2" destOrd="0" presId="urn:microsoft.com/office/officeart/2005/8/layout/chevron1"/>
    <dgm:cxn modelId="{D3B11E69-4F15-43E4-8377-886241725A16}" type="presParOf" srcId="{EFA9BE71-88FE-4B7C-849F-4C9C039FA623}" destId="{C85F8E32-83EB-43ED-8C54-9756AEA447B1}" srcOrd="3" destOrd="0" presId="urn:microsoft.com/office/officeart/2005/8/layout/chevron1"/>
    <dgm:cxn modelId="{9991D29B-FCD2-452C-8279-ED8C64A2A233}" type="presParOf" srcId="{EFA9BE71-88FE-4B7C-849F-4C9C039FA623}" destId="{06E0B629-A14C-4371-9255-79D82ADD9993}"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6A2A6B-5210-4E34-8CAA-D0F525B7298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TW" altLang="en-US"/>
        </a:p>
      </dgm:t>
    </dgm:pt>
    <dgm:pt modelId="{54C263A7-A262-417C-A5FD-6ED6069C322F}">
      <dgm:prSet phldrT="[文字]" custT="1"/>
      <dgm:spPr>
        <a:solidFill>
          <a:srgbClr val="7030A0"/>
        </a:solidFill>
      </dgm:spPr>
      <dgm:t>
        <a:bodyPr/>
        <a:lstStyle/>
        <a:p>
          <a:r>
            <a:rPr lang="zh-TW" altLang="en-US" sz="4000" dirty="0"/>
            <a:t>服務學習</a:t>
          </a:r>
        </a:p>
      </dgm:t>
    </dgm:pt>
    <dgm:pt modelId="{6986016B-21C9-44F9-8842-E1B36A1DC5A7}" type="parTrans" cxnId="{A180176C-8DF6-46CF-8D76-C86922B6D6CB}">
      <dgm:prSet/>
      <dgm:spPr/>
      <dgm:t>
        <a:bodyPr/>
        <a:lstStyle/>
        <a:p>
          <a:endParaRPr lang="zh-TW" altLang="en-US"/>
        </a:p>
      </dgm:t>
    </dgm:pt>
    <dgm:pt modelId="{65F8DC2C-722C-45E8-90D5-6EAD266E29E6}" type="sibTrans" cxnId="{A180176C-8DF6-46CF-8D76-C86922B6D6CB}">
      <dgm:prSet/>
      <dgm:spPr/>
      <dgm:t>
        <a:bodyPr/>
        <a:lstStyle/>
        <a:p>
          <a:endParaRPr lang="zh-TW" altLang="en-US"/>
        </a:p>
      </dgm:t>
    </dgm:pt>
    <dgm:pt modelId="{3DC2AD51-1D89-4784-B5D7-267B8C5A7EB7}">
      <dgm:prSet phldrT="[文字]" custT="1"/>
      <dgm:spPr/>
      <dgm:t>
        <a:bodyPr/>
        <a:lstStyle/>
        <a:p>
          <a:pPr algn="ctr"/>
          <a:r>
            <a:rPr lang="zh-TW" altLang="en-US" sz="2000" b="1" dirty="0"/>
            <a:t>  競賽成績</a:t>
          </a:r>
        </a:p>
      </dgm:t>
    </dgm:pt>
    <dgm:pt modelId="{293243D8-33E0-4AAD-9540-175C9092D044}" type="parTrans" cxnId="{427A8511-BEDF-430B-BD0A-C11A9778420F}">
      <dgm:prSet/>
      <dgm:spPr/>
      <dgm:t>
        <a:bodyPr/>
        <a:lstStyle/>
        <a:p>
          <a:endParaRPr lang="zh-TW" altLang="en-US"/>
        </a:p>
      </dgm:t>
    </dgm:pt>
    <dgm:pt modelId="{334E6953-C24D-4F0C-A6AF-91330AB412DC}" type="sibTrans" cxnId="{427A8511-BEDF-430B-BD0A-C11A9778420F}">
      <dgm:prSet/>
      <dgm:spPr/>
      <dgm:t>
        <a:bodyPr/>
        <a:lstStyle/>
        <a:p>
          <a:endParaRPr lang="zh-TW" altLang="en-US"/>
        </a:p>
      </dgm:t>
    </dgm:pt>
    <dgm:pt modelId="{1B2D28F8-977E-4C29-9CA7-2F6BD28CCBAF}">
      <dgm:prSet phldrT="[文字]" custT="1"/>
      <dgm:spPr/>
      <dgm:t>
        <a:bodyPr/>
        <a:lstStyle/>
        <a:p>
          <a:r>
            <a:rPr lang="zh-TW" altLang="en-US" sz="2000" b="1" dirty="0"/>
            <a:t>獎勵紀錄</a:t>
          </a:r>
        </a:p>
      </dgm:t>
    </dgm:pt>
    <dgm:pt modelId="{D5F0694A-C1D1-4EBB-8A08-C4D14B6F2254}" type="parTrans" cxnId="{7470F26C-B0D5-41C0-A274-0FAF56AA5FCB}">
      <dgm:prSet/>
      <dgm:spPr/>
      <dgm:t>
        <a:bodyPr/>
        <a:lstStyle/>
        <a:p>
          <a:endParaRPr lang="zh-TW" altLang="en-US"/>
        </a:p>
      </dgm:t>
    </dgm:pt>
    <dgm:pt modelId="{64BE62A4-BA4B-4650-81E6-931AC96A75D6}" type="sibTrans" cxnId="{7470F26C-B0D5-41C0-A274-0FAF56AA5FCB}">
      <dgm:prSet/>
      <dgm:spPr/>
      <dgm:t>
        <a:bodyPr/>
        <a:lstStyle/>
        <a:p>
          <a:endParaRPr lang="zh-TW" altLang="en-US"/>
        </a:p>
      </dgm:t>
    </dgm:pt>
    <dgm:pt modelId="{EFA9BE71-88FE-4B7C-849F-4C9C039FA623}" type="pres">
      <dgm:prSet presAssocID="{F46A2A6B-5210-4E34-8CAA-D0F525B7298C}" presName="Name0" presStyleCnt="0">
        <dgm:presLayoutVars>
          <dgm:dir/>
          <dgm:animLvl val="lvl"/>
          <dgm:resizeHandles val="exact"/>
        </dgm:presLayoutVars>
      </dgm:prSet>
      <dgm:spPr/>
      <dgm:t>
        <a:bodyPr/>
        <a:lstStyle/>
        <a:p>
          <a:endParaRPr lang="zh-TW" altLang="en-US"/>
        </a:p>
      </dgm:t>
    </dgm:pt>
    <dgm:pt modelId="{C6B1D005-1950-4B41-9ADB-DB310BB68E10}" type="pres">
      <dgm:prSet presAssocID="{54C263A7-A262-417C-A5FD-6ED6069C322F}" presName="parTxOnly" presStyleLbl="node1" presStyleIdx="0" presStyleCnt="3" custScaleX="49239" custLinFactX="71643" custLinFactNeighborX="100000">
        <dgm:presLayoutVars>
          <dgm:chMax val="0"/>
          <dgm:chPref val="0"/>
          <dgm:bulletEnabled val="1"/>
        </dgm:presLayoutVars>
      </dgm:prSet>
      <dgm:spPr/>
      <dgm:t>
        <a:bodyPr/>
        <a:lstStyle/>
        <a:p>
          <a:endParaRPr lang="zh-TW" altLang="en-US"/>
        </a:p>
      </dgm:t>
    </dgm:pt>
    <dgm:pt modelId="{9547CB4D-6135-4A94-B18B-BDEC0A08235D}" type="pres">
      <dgm:prSet presAssocID="{65F8DC2C-722C-45E8-90D5-6EAD266E29E6}" presName="parTxOnlySpace" presStyleCnt="0"/>
      <dgm:spPr/>
    </dgm:pt>
    <dgm:pt modelId="{31AFA5BB-0F37-493A-8147-426CE14FDA20}" type="pres">
      <dgm:prSet presAssocID="{3DC2AD51-1D89-4784-B5D7-267B8C5A7EB7}" presName="parTxOnly" presStyleLbl="node1" presStyleIdx="1" presStyleCnt="3" custScaleX="27859" custScaleY="75461" custLinFactX="-93449" custLinFactNeighborX="-100000" custLinFactNeighborY="906">
        <dgm:presLayoutVars>
          <dgm:chMax val="0"/>
          <dgm:chPref val="0"/>
          <dgm:bulletEnabled val="1"/>
        </dgm:presLayoutVars>
      </dgm:prSet>
      <dgm:spPr/>
      <dgm:t>
        <a:bodyPr/>
        <a:lstStyle/>
        <a:p>
          <a:endParaRPr lang="zh-TW" altLang="en-US"/>
        </a:p>
      </dgm:t>
    </dgm:pt>
    <dgm:pt modelId="{C85F8E32-83EB-43ED-8C54-9756AEA447B1}" type="pres">
      <dgm:prSet presAssocID="{334E6953-C24D-4F0C-A6AF-91330AB412DC}" presName="parTxOnlySpace" presStyleCnt="0"/>
      <dgm:spPr/>
    </dgm:pt>
    <dgm:pt modelId="{94A50A42-FCB0-4224-A051-B6B3C04EEFE9}" type="pres">
      <dgm:prSet presAssocID="{1B2D28F8-977E-4C29-9CA7-2F6BD28CCBAF}" presName="parTxOnly" presStyleLbl="node1" presStyleIdx="2" presStyleCnt="3" custScaleX="28807" custScaleY="75461" custLinFactX="-28635" custLinFactNeighborX="-100000" custLinFactNeighborY="905">
        <dgm:presLayoutVars>
          <dgm:chMax val="0"/>
          <dgm:chPref val="0"/>
          <dgm:bulletEnabled val="1"/>
        </dgm:presLayoutVars>
      </dgm:prSet>
      <dgm:spPr/>
      <dgm:t>
        <a:bodyPr/>
        <a:lstStyle/>
        <a:p>
          <a:endParaRPr lang="zh-TW" altLang="en-US"/>
        </a:p>
      </dgm:t>
    </dgm:pt>
  </dgm:ptLst>
  <dgm:cxnLst>
    <dgm:cxn modelId="{A180176C-8DF6-46CF-8D76-C86922B6D6CB}" srcId="{F46A2A6B-5210-4E34-8CAA-D0F525B7298C}" destId="{54C263A7-A262-417C-A5FD-6ED6069C322F}" srcOrd="0" destOrd="0" parTransId="{6986016B-21C9-44F9-8842-E1B36A1DC5A7}" sibTransId="{65F8DC2C-722C-45E8-90D5-6EAD266E29E6}"/>
    <dgm:cxn modelId="{7470F26C-B0D5-41C0-A274-0FAF56AA5FCB}" srcId="{F46A2A6B-5210-4E34-8CAA-D0F525B7298C}" destId="{1B2D28F8-977E-4C29-9CA7-2F6BD28CCBAF}" srcOrd="2" destOrd="0" parTransId="{D5F0694A-C1D1-4EBB-8A08-C4D14B6F2254}" sibTransId="{64BE62A4-BA4B-4650-81E6-931AC96A75D6}"/>
    <dgm:cxn modelId="{E35D4490-46DE-4C79-B0FD-94529C1E5C55}" type="presOf" srcId="{54C263A7-A262-417C-A5FD-6ED6069C322F}" destId="{C6B1D005-1950-4B41-9ADB-DB310BB68E10}" srcOrd="0" destOrd="0" presId="urn:microsoft.com/office/officeart/2005/8/layout/chevron1"/>
    <dgm:cxn modelId="{94066F4F-22FF-42DC-833E-C2E9D77453DC}" type="presOf" srcId="{3DC2AD51-1D89-4784-B5D7-267B8C5A7EB7}" destId="{31AFA5BB-0F37-493A-8147-426CE14FDA20}" srcOrd="0" destOrd="0" presId="urn:microsoft.com/office/officeart/2005/8/layout/chevron1"/>
    <dgm:cxn modelId="{CD7486DD-520C-4D67-BCF8-72888C969CAF}" type="presOf" srcId="{1B2D28F8-977E-4C29-9CA7-2F6BD28CCBAF}" destId="{94A50A42-FCB0-4224-A051-B6B3C04EEFE9}" srcOrd="0" destOrd="0" presId="urn:microsoft.com/office/officeart/2005/8/layout/chevron1"/>
    <dgm:cxn modelId="{427A8511-BEDF-430B-BD0A-C11A9778420F}" srcId="{F46A2A6B-5210-4E34-8CAA-D0F525B7298C}" destId="{3DC2AD51-1D89-4784-B5D7-267B8C5A7EB7}" srcOrd="1" destOrd="0" parTransId="{293243D8-33E0-4AAD-9540-175C9092D044}" sibTransId="{334E6953-C24D-4F0C-A6AF-91330AB412DC}"/>
    <dgm:cxn modelId="{0035C054-0239-464D-A683-5010E6D9FA8F}" type="presOf" srcId="{F46A2A6B-5210-4E34-8CAA-D0F525B7298C}" destId="{EFA9BE71-88FE-4B7C-849F-4C9C039FA623}" srcOrd="0" destOrd="0" presId="urn:microsoft.com/office/officeart/2005/8/layout/chevron1"/>
    <dgm:cxn modelId="{535AB547-F204-4871-8C33-DB8EA3A5C6EE}" type="presParOf" srcId="{EFA9BE71-88FE-4B7C-849F-4C9C039FA623}" destId="{C6B1D005-1950-4B41-9ADB-DB310BB68E10}" srcOrd="0" destOrd="0" presId="urn:microsoft.com/office/officeart/2005/8/layout/chevron1"/>
    <dgm:cxn modelId="{F003B5DF-15A1-498D-A8C6-A4DFDC36CB37}" type="presParOf" srcId="{EFA9BE71-88FE-4B7C-849F-4C9C039FA623}" destId="{9547CB4D-6135-4A94-B18B-BDEC0A08235D}" srcOrd="1" destOrd="0" presId="urn:microsoft.com/office/officeart/2005/8/layout/chevron1"/>
    <dgm:cxn modelId="{EA0EAD8F-E1C6-466A-945F-50324425AA42}" type="presParOf" srcId="{EFA9BE71-88FE-4B7C-849F-4C9C039FA623}" destId="{31AFA5BB-0F37-493A-8147-426CE14FDA20}" srcOrd="2" destOrd="0" presId="urn:microsoft.com/office/officeart/2005/8/layout/chevron1"/>
    <dgm:cxn modelId="{2D93DD3B-CCCB-4A8D-88E6-CDFCAF1F1546}" type="presParOf" srcId="{EFA9BE71-88FE-4B7C-849F-4C9C039FA623}" destId="{C85F8E32-83EB-43ED-8C54-9756AEA447B1}" srcOrd="3" destOrd="0" presId="urn:microsoft.com/office/officeart/2005/8/layout/chevron1"/>
    <dgm:cxn modelId="{80ABB469-8DD9-441B-8465-C3A09D3D51C8}" type="presParOf" srcId="{EFA9BE71-88FE-4B7C-849F-4C9C039FA623}" destId="{94A50A42-FCB0-4224-A051-B6B3C04EEFE9}"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6A2A6B-5210-4E34-8CAA-D0F525B7298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zh-TW" altLang="en-US"/>
        </a:p>
      </dgm:t>
    </dgm:pt>
    <dgm:pt modelId="{54C263A7-A262-417C-A5FD-6ED6069C322F}">
      <dgm:prSet phldrT="[文字]" custT="1"/>
      <dgm:spPr/>
      <dgm:t>
        <a:bodyPr/>
        <a:lstStyle/>
        <a:p>
          <a:r>
            <a:rPr lang="zh-TW" altLang="en-US" sz="2000" b="1" dirty="0"/>
            <a:t>社團參與</a:t>
          </a:r>
        </a:p>
      </dgm:t>
    </dgm:pt>
    <dgm:pt modelId="{6986016B-21C9-44F9-8842-E1B36A1DC5A7}" type="parTrans" cxnId="{A180176C-8DF6-46CF-8D76-C86922B6D6CB}">
      <dgm:prSet/>
      <dgm:spPr/>
      <dgm:t>
        <a:bodyPr/>
        <a:lstStyle/>
        <a:p>
          <a:endParaRPr lang="zh-TW" altLang="en-US"/>
        </a:p>
      </dgm:t>
    </dgm:pt>
    <dgm:pt modelId="{65F8DC2C-722C-45E8-90D5-6EAD266E29E6}" type="sibTrans" cxnId="{A180176C-8DF6-46CF-8D76-C86922B6D6CB}">
      <dgm:prSet/>
      <dgm:spPr/>
      <dgm:t>
        <a:bodyPr/>
        <a:lstStyle/>
        <a:p>
          <a:endParaRPr lang="zh-TW" altLang="en-US"/>
        </a:p>
      </dgm:t>
    </dgm:pt>
    <dgm:pt modelId="{3DC2AD51-1D89-4784-B5D7-267B8C5A7EB7}">
      <dgm:prSet phldrT="[文字]" custT="1"/>
      <dgm:spPr/>
      <dgm:t>
        <a:bodyPr/>
        <a:lstStyle/>
        <a:p>
          <a:r>
            <a:rPr lang="zh-TW" altLang="en-US" sz="2000" b="1" dirty="0"/>
            <a:t>體適能</a:t>
          </a:r>
        </a:p>
      </dgm:t>
    </dgm:pt>
    <dgm:pt modelId="{293243D8-33E0-4AAD-9540-175C9092D044}" type="parTrans" cxnId="{427A8511-BEDF-430B-BD0A-C11A9778420F}">
      <dgm:prSet/>
      <dgm:spPr/>
      <dgm:t>
        <a:bodyPr/>
        <a:lstStyle/>
        <a:p>
          <a:endParaRPr lang="zh-TW" altLang="en-US"/>
        </a:p>
      </dgm:t>
    </dgm:pt>
    <dgm:pt modelId="{334E6953-C24D-4F0C-A6AF-91330AB412DC}" type="sibTrans" cxnId="{427A8511-BEDF-430B-BD0A-C11A9778420F}">
      <dgm:prSet/>
      <dgm:spPr/>
      <dgm:t>
        <a:bodyPr/>
        <a:lstStyle/>
        <a:p>
          <a:endParaRPr lang="zh-TW" altLang="en-US"/>
        </a:p>
      </dgm:t>
    </dgm:pt>
    <dgm:pt modelId="{A4918BF2-8E37-42A0-B05E-95BA96B5BD4A}">
      <dgm:prSet phldrT="[文字]" custT="1"/>
      <dgm:spPr/>
      <dgm:t>
        <a:bodyPr/>
        <a:lstStyle/>
        <a:p>
          <a:r>
            <a:rPr lang="zh-TW" altLang="en-US" sz="2000" b="1" dirty="0"/>
            <a:t>語言認證</a:t>
          </a:r>
        </a:p>
      </dgm:t>
    </dgm:pt>
    <dgm:pt modelId="{85EFF896-18F7-4B9D-B986-C0E5C05A28F6}" type="parTrans" cxnId="{3DEE3848-2221-4881-BD06-8D1E753F9D3B}">
      <dgm:prSet/>
      <dgm:spPr/>
      <dgm:t>
        <a:bodyPr/>
        <a:lstStyle/>
        <a:p>
          <a:endParaRPr lang="zh-TW" altLang="en-US"/>
        </a:p>
      </dgm:t>
    </dgm:pt>
    <dgm:pt modelId="{65E7E525-CBC2-4F92-9B05-20D8D419369D}" type="sibTrans" cxnId="{3DEE3848-2221-4881-BD06-8D1E753F9D3B}">
      <dgm:prSet/>
      <dgm:spPr/>
      <dgm:t>
        <a:bodyPr/>
        <a:lstStyle/>
        <a:p>
          <a:endParaRPr lang="zh-TW" altLang="en-US"/>
        </a:p>
      </dgm:t>
    </dgm:pt>
    <dgm:pt modelId="{EFA9BE71-88FE-4B7C-849F-4C9C039FA623}" type="pres">
      <dgm:prSet presAssocID="{F46A2A6B-5210-4E34-8CAA-D0F525B7298C}" presName="Name0" presStyleCnt="0">
        <dgm:presLayoutVars>
          <dgm:dir/>
          <dgm:animLvl val="lvl"/>
          <dgm:resizeHandles val="exact"/>
        </dgm:presLayoutVars>
      </dgm:prSet>
      <dgm:spPr/>
      <dgm:t>
        <a:bodyPr/>
        <a:lstStyle/>
        <a:p>
          <a:endParaRPr lang="zh-TW" altLang="en-US"/>
        </a:p>
      </dgm:t>
    </dgm:pt>
    <dgm:pt modelId="{C6B1D005-1950-4B41-9ADB-DB310BB68E10}" type="pres">
      <dgm:prSet presAssocID="{54C263A7-A262-417C-A5FD-6ED6069C322F}" presName="parTxOnly" presStyleLbl="node1" presStyleIdx="0" presStyleCnt="3" custScaleX="83204" custLinFactNeighborX="-4004">
        <dgm:presLayoutVars>
          <dgm:chMax val="0"/>
          <dgm:chPref val="0"/>
          <dgm:bulletEnabled val="1"/>
        </dgm:presLayoutVars>
      </dgm:prSet>
      <dgm:spPr/>
      <dgm:t>
        <a:bodyPr/>
        <a:lstStyle/>
        <a:p>
          <a:endParaRPr lang="zh-TW" altLang="en-US"/>
        </a:p>
      </dgm:t>
    </dgm:pt>
    <dgm:pt modelId="{9547CB4D-6135-4A94-B18B-BDEC0A08235D}" type="pres">
      <dgm:prSet presAssocID="{65F8DC2C-722C-45E8-90D5-6EAD266E29E6}" presName="parTxOnlySpace" presStyleCnt="0"/>
      <dgm:spPr/>
    </dgm:pt>
    <dgm:pt modelId="{31AFA5BB-0F37-493A-8147-426CE14FDA20}" type="pres">
      <dgm:prSet presAssocID="{3DC2AD51-1D89-4784-B5D7-267B8C5A7EB7}" presName="parTxOnly" presStyleLbl="node1" presStyleIdx="1" presStyleCnt="3">
        <dgm:presLayoutVars>
          <dgm:chMax val="0"/>
          <dgm:chPref val="0"/>
          <dgm:bulletEnabled val="1"/>
        </dgm:presLayoutVars>
      </dgm:prSet>
      <dgm:spPr/>
      <dgm:t>
        <a:bodyPr/>
        <a:lstStyle/>
        <a:p>
          <a:endParaRPr lang="zh-TW" altLang="en-US"/>
        </a:p>
      </dgm:t>
    </dgm:pt>
    <dgm:pt modelId="{C85F8E32-83EB-43ED-8C54-9756AEA447B1}" type="pres">
      <dgm:prSet presAssocID="{334E6953-C24D-4F0C-A6AF-91330AB412DC}" presName="parTxOnlySpace" presStyleCnt="0"/>
      <dgm:spPr/>
    </dgm:pt>
    <dgm:pt modelId="{06E0B629-A14C-4371-9255-79D82ADD9993}" type="pres">
      <dgm:prSet presAssocID="{A4918BF2-8E37-42A0-B05E-95BA96B5BD4A}" presName="parTxOnly" presStyleLbl="node1" presStyleIdx="2" presStyleCnt="3" custLinFactNeighborX="51028" custLinFactNeighborY="-4933">
        <dgm:presLayoutVars>
          <dgm:chMax val="0"/>
          <dgm:chPref val="0"/>
          <dgm:bulletEnabled val="1"/>
        </dgm:presLayoutVars>
      </dgm:prSet>
      <dgm:spPr/>
      <dgm:t>
        <a:bodyPr/>
        <a:lstStyle/>
        <a:p>
          <a:endParaRPr lang="zh-TW" altLang="en-US"/>
        </a:p>
      </dgm:t>
    </dgm:pt>
  </dgm:ptLst>
  <dgm:cxnLst>
    <dgm:cxn modelId="{3DEE3848-2221-4881-BD06-8D1E753F9D3B}" srcId="{F46A2A6B-5210-4E34-8CAA-D0F525B7298C}" destId="{A4918BF2-8E37-42A0-B05E-95BA96B5BD4A}" srcOrd="2" destOrd="0" parTransId="{85EFF896-18F7-4B9D-B986-C0E5C05A28F6}" sibTransId="{65E7E525-CBC2-4F92-9B05-20D8D419369D}"/>
    <dgm:cxn modelId="{A180176C-8DF6-46CF-8D76-C86922B6D6CB}" srcId="{F46A2A6B-5210-4E34-8CAA-D0F525B7298C}" destId="{54C263A7-A262-417C-A5FD-6ED6069C322F}" srcOrd="0" destOrd="0" parTransId="{6986016B-21C9-44F9-8842-E1B36A1DC5A7}" sibTransId="{65F8DC2C-722C-45E8-90D5-6EAD266E29E6}"/>
    <dgm:cxn modelId="{427A8511-BEDF-430B-BD0A-C11A9778420F}" srcId="{F46A2A6B-5210-4E34-8CAA-D0F525B7298C}" destId="{3DC2AD51-1D89-4784-B5D7-267B8C5A7EB7}" srcOrd="1" destOrd="0" parTransId="{293243D8-33E0-4AAD-9540-175C9092D044}" sibTransId="{334E6953-C24D-4F0C-A6AF-91330AB412DC}"/>
    <dgm:cxn modelId="{319A13B1-E15F-4EBB-B1EE-1447A80C4B31}" type="presOf" srcId="{A4918BF2-8E37-42A0-B05E-95BA96B5BD4A}" destId="{06E0B629-A14C-4371-9255-79D82ADD9993}" srcOrd="0" destOrd="0" presId="urn:microsoft.com/office/officeart/2005/8/layout/chevron1"/>
    <dgm:cxn modelId="{0035C054-0239-464D-A683-5010E6D9FA8F}" type="presOf" srcId="{F46A2A6B-5210-4E34-8CAA-D0F525B7298C}" destId="{EFA9BE71-88FE-4B7C-849F-4C9C039FA623}" srcOrd="0" destOrd="0" presId="urn:microsoft.com/office/officeart/2005/8/layout/chevron1"/>
    <dgm:cxn modelId="{94066F4F-22FF-42DC-833E-C2E9D77453DC}" type="presOf" srcId="{3DC2AD51-1D89-4784-B5D7-267B8C5A7EB7}" destId="{31AFA5BB-0F37-493A-8147-426CE14FDA20}" srcOrd="0" destOrd="0" presId="urn:microsoft.com/office/officeart/2005/8/layout/chevron1"/>
    <dgm:cxn modelId="{E35D4490-46DE-4C79-B0FD-94529C1E5C55}" type="presOf" srcId="{54C263A7-A262-417C-A5FD-6ED6069C322F}" destId="{C6B1D005-1950-4B41-9ADB-DB310BB68E10}" srcOrd="0" destOrd="0" presId="urn:microsoft.com/office/officeart/2005/8/layout/chevron1"/>
    <dgm:cxn modelId="{535AB547-F204-4871-8C33-DB8EA3A5C6EE}" type="presParOf" srcId="{EFA9BE71-88FE-4B7C-849F-4C9C039FA623}" destId="{C6B1D005-1950-4B41-9ADB-DB310BB68E10}" srcOrd="0" destOrd="0" presId="urn:microsoft.com/office/officeart/2005/8/layout/chevron1"/>
    <dgm:cxn modelId="{F003B5DF-15A1-498D-A8C6-A4DFDC36CB37}" type="presParOf" srcId="{EFA9BE71-88FE-4B7C-849F-4C9C039FA623}" destId="{9547CB4D-6135-4A94-B18B-BDEC0A08235D}" srcOrd="1" destOrd="0" presId="urn:microsoft.com/office/officeart/2005/8/layout/chevron1"/>
    <dgm:cxn modelId="{EA0EAD8F-E1C6-466A-945F-50324425AA42}" type="presParOf" srcId="{EFA9BE71-88FE-4B7C-849F-4C9C039FA623}" destId="{31AFA5BB-0F37-493A-8147-426CE14FDA20}" srcOrd="2" destOrd="0" presId="urn:microsoft.com/office/officeart/2005/8/layout/chevron1"/>
    <dgm:cxn modelId="{D3B11E69-4F15-43E4-8377-886241725A16}" type="presParOf" srcId="{EFA9BE71-88FE-4B7C-849F-4C9C039FA623}" destId="{C85F8E32-83EB-43ED-8C54-9756AEA447B1}" srcOrd="3" destOrd="0" presId="urn:microsoft.com/office/officeart/2005/8/layout/chevron1"/>
    <dgm:cxn modelId="{9991D29B-FCD2-452C-8279-ED8C64A2A233}" type="presParOf" srcId="{EFA9BE71-88FE-4B7C-849F-4C9C039FA623}" destId="{06E0B629-A14C-4371-9255-79D82ADD9993}"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74A6A-5E66-4BBC-B15D-75586E8E1150}">
      <dsp:nvSpPr>
        <dsp:cNvPr id="0" name=""/>
        <dsp:cNvSpPr/>
      </dsp:nvSpPr>
      <dsp:spPr>
        <a:xfrm rot="5400000">
          <a:off x="5453693" y="-3470915"/>
          <a:ext cx="2084942" cy="9271745"/>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a:solidFill>
                <a:srgbClr val="FF0000"/>
              </a:solidFill>
            </a:rPr>
            <a:t>免試入學</a:t>
          </a:r>
          <a:r>
            <a:rPr lang="zh-TW" altLang="en-US" sz="2800" kern="1200" dirty="0"/>
            <a:t>  </a:t>
          </a:r>
          <a:r>
            <a:rPr lang="en-US" altLang="zh-TW" sz="2800" kern="1200" dirty="0"/>
            <a:t>-</a:t>
          </a:r>
          <a:r>
            <a:rPr lang="zh-TW" altLang="en-US" sz="2800" kern="1200" dirty="0"/>
            <a:t>會考</a:t>
          </a:r>
          <a:r>
            <a:rPr lang="en-US" altLang="zh-TW" sz="2800" kern="1200" dirty="0"/>
            <a:t>(5</a:t>
          </a:r>
          <a:r>
            <a:rPr lang="zh-TW" altLang="en-US" sz="2800" kern="1200" dirty="0"/>
            <a:t>月</a:t>
          </a:r>
          <a:r>
            <a:rPr lang="en-US" altLang="zh-TW" sz="2800" kern="1200" dirty="0"/>
            <a:t>)</a:t>
          </a:r>
          <a:r>
            <a:rPr lang="zh-TW" altLang="en-US" sz="2800" kern="1200" dirty="0"/>
            <a:t>；臺南區超額比序</a:t>
          </a:r>
          <a:r>
            <a:rPr lang="en-US" altLang="zh-TW" sz="2800" kern="1200" dirty="0"/>
            <a:t>(</a:t>
          </a:r>
          <a:r>
            <a:rPr lang="zh-TW" altLang="en-US" sz="2800" kern="1200" dirty="0"/>
            <a:t>保障名額</a:t>
          </a:r>
          <a:r>
            <a:rPr lang="en-US" altLang="zh-TW" sz="2800" kern="1200" dirty="0"/>
            <a:t>)</a:t>
          </a:r>
          <a:endParaRPr lang="zh-TW" altLang="en-US" sz="2800" kern="1200" dirty="0"/>
        </a:p>
        <a:p>
          <a:pPr marL="285750" lvl="1" indent="-285750" algn="l" defTabSz="1244600">
            <a:lnSpc>
              <a:spcPct val="90000"/>
            </a:lnSpc>
            <a:spcBef>
              <a:spcPct val="0"/>
            </a:spcBef>
            <a:spcAft>
              <a:spcPct val="15000"/>
            </a:spcAft>
            <a:buChar char="••"/>
          </a:pPr>
          <a:r>
            <a:rPr lang="zh-TW" altLang="en-US" sz="2800" kern="1200" dirty="0">
              <a:solidFill>
                <a:srgbClr val="7030A0"/>
              </a:solidFill>
            </a:rPr>
            <a:t>科學班</a:t>
          </a:r>
          <a:r>
            <a:rPr lang="en-US" altLang="zh-TW" sz="2800" kern="1200" dirty="0"/>
            <a:t>-</a:t>
          </a:r>
          <a:r>
            <a:rPr lang="zh-TW" altLang="en-US" sz="2800" kern="1200" dirty="0"/>
            <a:t>科學能力檢定</a:t>
          </a:r>
          <a:r>
            <a:rPr lang="en-US" altLang="zh-TW" sz="2800" kern="1200" dirty="0"/>
            <a:t>(3</a:t>
          </a:r>
          <a:r>
            <a:rPr lang="zh-TW" altLang="en-US" sz="2800" kern="1200" dirty="0"/>
            <a:t>月</a:t>
          </a:r>
          <a:r>
            <a:rPr lang="en-US" altLang="zh-TW" sz="2800" kern="1200" dirty="0"/>
            <a:t>) </a:t>
          </a:r>
          <a:r>
            <a:rPr lang="zh-TW" altLang="en-US" sz="2800" kern="1200" dirty="0"/>
            <a:t> </a:t>
          </a:r>
          <a:r>
            <a:rPr lang="en-US" altLang="zh-TW" sz="2800" kern="1200" dirty="0"/>
            <a:t>3/5-6</a:t>
          </a:r>
          <a:r>
            <a:rPr lang="zh-TW" altLang="en-US" sz="2800" kern="1200" dirty="0"/>
            <a:t> 報名；</a:t>
          </a:r>
          <a:r>
            <a:rPr lang="en-US" altLang="zh-TW" sz="2800" kern="1200" dirty="0"/>
            <a:t>14</a:t>
          </a:r>
          <a:r>
            <a:rPr lang="zh-TW" altLang="en-US" sz="2800" kern="1200" dirty="0"/>
            <a:t> 檢定</a:t>
          </a:r>
        </a:p>
        <a:p>
          <a:pPr marL="285750" lvl="1" indent="-285750" algn="l" defTabSz="1244600">
            <a:lnSpc>
              <a:spcPct val="90000"/>
            </a:lnSpc>
            <a:spcBef>
              <a:spcPct val="0"/>
            </a:spcBef>
            <a:spcAft>
              <a:spcPct val="15000"/>
            </a:spcAft>
            <a:buChar char="••"/>
          </a:pPr>
          <a:r>
            <a:rPr lang="zh-TW" altLang="en-US" sz="2800" kern="1200" dirty="0">
              <a:solidFill>
                <a:srgbClr val="7030A0"/>
              </a:solidFill>
            </a:rPr>
            <a:t>校內直升 </a:t>
          </a:r>
          <a:r>
            <a:rPr lang="en-US" altLang="zh-TW" sz="2800" kern="1200" dirty="0">
              <a:solidFill>
                <a:schemeClr val="tx1"/>
              </a:solidFill>
            </a:rPr>
            <a:t>(6</a:t>
          </a:r>
          <a:r>
            <a:rPr lang="zh-TW" altLang="en-US" sz="2800" kern="1200" dirty="0">
              <a:solidFill>
                <a:schemeClr val="tx1"/>
              </a:solidFill>
            </a:rPr>
            <a:t>月</a:t>
          </a:r>
          <a:r>
            <a:rPr lang="en-US" altLang="zh-TW" sz="2800" kern="1200" dirty="0">
              <a:solidFill>
                <a:schemeClr val="tx1"/>
              </a:solidFill>
            </a:rPr>
            <a:t>)</a:t>
          </a:r>
          <a:endParaRPr lang="zh-TW" altLang="en-US" sz="2800" kern="1200" dirty="0">
            <a:solidFill>
              <a:schemeClr val="tx1"/>
            </a:solidFill>
          </a:endParaRPr>
        </a:p>
      </dsp:txBody>
      <dsp:txXfrm rot="-5400000">
        <a:off x="1860292" y="224264"/>
        <a:ext cx="9169967" cy="1881386"/>
      </dsp:txXfrm>
    </dsp:sp>
    <dsp:sp modelId="{05A3C63F-418B-4415-8D43-1884D7E1AA3D}">
      <dsp:nvSpPr>
        <dsp:cNvPr id="0" name=""/>
        <dsp:cNvSpPr/>
      </dsp:nvSpPr>
      <dsp:spPr>
        <a:xfrm>
          <a:off x="342" y="3093"/>
          <a:ext cx="1859950" cy="2323726"/>
        </a:xfrm>
        <a:prstGeom prst="roundRect">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zh-TW" altLang="en-US" sz="5000" kern="1200" dirty="0"/>
            <a:t>高中</a:t>
          </a:r>
        </a:p>
      </dsp:txBody>
      <dsp:txXfrm>
        <a:off x="91137" y="93888"/>
        <a:ext cx="1678360" cy="2142136"/>
      </dsp:txXfrm>
    </dsp:sp>
    <dsp:sp modelId="{80471DBF-7501-4C1A-AFEA-337C615C907C}">
      <dsp:nvSpPr>
        <dsp:cNvPr id="0" name=""/>
        <dsp:cNvSpPr/>
      </dsp:nvSpPr>
      <dsp:spPr>
        <a:xfrm rot="5400000">
          <a:off x="5210718" y="-848758"/>
          <a:ext cx="2595471" cy="9271062"/>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a:solidFill>
                <a:srgbClr val="FF0000"/>
              </a:solidFill>
            </a:rPr>
            <a:t>免試入學  </a:t>
          </a:r>
          <a:r>
            <a:rPr lang="en-US" altLang="zh-TW" sz="2800" kern="1200" dirty="0"/>
            <a:t>-</a:t>
          </a:r>
          <a:r>
            <a:rPr lang="zh-TW" altLang="en-US" sz="2800" kern="1200" dirty="0"/>
            <a:t>會考</a:t>
          </a:r>
          <a:r>
            <a:rPr lang="en-US" altLang="zh-TW" sz="2800" kern="1200" dirty="0"/>
            <a:t>(5</a:t>
          </a:r>
          <a:r>
            <a:rPr lang="zh-TW" altLang="en-US" sz="2800" kern="1200" dirty="0"/>
            <a:t>月</a:t>
          </a:r>
          <a:r>
            <a:rPr lang="en-US" altLang="zh-TW" sz="2800" kern="1200" dirty="0"/>
            <a:t>)</a:t>
          </a:r>
          <a:r>
            <a:rPr lang="zh-TW" altLang="en-US" sz="2800" kern="1200" dirty="0"/>
            <a:t>；臺南區超額比序</a:t>
          </a:r>
          <a:r>
            <a:rPr lang="en-US" altLang="zh-TW" sz="2800" kern="1200" dirty="0"/>
            <a:t>(</a:t>
          </a:r>
          <a:r>
            <a:rPr lang="zh-TW" altLang="en-US" sz="2800" kern="1200" dirty="0"/>
            <a:t>保障名額</a:t>
          </a:r>
          <a:r>
            <a:rPr lang="en-US" altLang="zh-TW" sz="2800" kern="1200" dirty="0"/>
            <a:t>)</a:t>
          </a:r>
          <a:endParaRPr lang="zh-TW" altLang="en-US" sz="2800" kern="1200" dirty="0"/>
        </a:p>
        <a:p>
          <a:pPr marL="285750" lvl="1" indent="-285750" algn="l" defTabSz="1244600">
            <a:lnSpc>
              <a:spcPct val="90000"/>
            </a:lnSpc>
            <a:spcBef>
              <a:spcPct val="0"/>
            </a:spcBef>
            <a:spcAft>
              <a:spcPct val="15000"/>
            </a:spcAft>
            <a:buChar char="••"/>
          </a:pPr>
          <a:r>
            <a:rPr lang="zh-TW" altLang="en-US" sz="2800" kern="1200" dirty="0">
              <a:solidFill>
                <a:srgbClr val="7030A0"/>
              </a:solidFill>
            </a:rPr>
            <a:t>特色招生</a:t>
          </a:r>
          <a:r>
            <a:rPr lang="en-US" altLang="zh-TW" sz="2800" kern="1200" dirty="0">
              <a:solidFill>
                <a:srgbClr val="7030A0"/>
              </a:solidFill>
            </a:rPr>
            <a:t>(</a:t>
          </a:r>
          <a:r>
            <a:rPr lang="zh-TW" altLang="en-US" sz="2800" kern="1200" dirty="0">
              <a:solidFill>
                <a:srgbClr val="7030A0"/>
              </a:solidFill>
            </a:rPr>
            <a:t>專業群科</a:t>
          </a:r>
          <a:r>
            <a:rPr lang="en-US" altLang="zh-TW" sz="2800" kern="1200" dirty="0">
              <a:solidFill>
                <a:srgbClr val="7030A0"/>
              </a:solidFill>
            </a:rPr>
            <a:t>)</a:t>
          </a:r>
          <a:r>
            <a:rPr lang="en-US" altLang="zh-TW" sz="2800" kern="1200" dirty="0"/>
            <a:t>-</a:t>
          </a:r>
          <a:r>
            <a:rPr lang="zh-TW" altLang="en-US" sz="2800" kern="1200" dirty="0"/>
            <a:t>術科測驗</a:t>
          </a:r>
          <a:r>
            <a:rPr lang="en-US" altLang="zh-TW" sz="2800" kern="1200" dirty="0"/>
            <a:t>(</a:t>
          </a:r>
          <a:r>
            <a:rPr lang="en-US" altLang="zh-TW" sz="2400" kern="1200" dirty="0"/>
            <a:t>3/16-20</a:t>
          </a:r>
          <a:r>
            <a:rPr lang="zh-TW" altLang="en-US" sz="2400" kern="1200" dirty="0"/>
            <a:t>報名 </a:t>
          </a:r>
          <a:r>
            <a:rPr lang="en-US" altLang="zh-TW" sz="2400" kern="1200" dirty="0"/>
            <a:t>4/25-26</a:t>
          </a:r>
          <a:r>
            <a:rPr lang="zh-TW" altLang="en-US" sz="2400" kern="1200" dirty="0"/>
            <a:t>測驗</a:t>
          </a:r>
          <a:r>
            <a:rPr lang="en-US" altLang="zh-TW" sz="2800" kern="1200" dirty="0"/>
            <a:t>)</a:t>
          </a:r>
          <a:endParaRPr lang="zh-TW" altLang="en-US" sz="2800" kern="1200" dirty="0"/>
        </a:p>
        <a:p>
          <a:pPr marL="285750" lvl="1" indent="-285750" algn="l" defTabSz="1244600">
            <a:lnSpc>
              <a:spcPct val="90000"/>
            </a:lnSpc>
            <a:spcBef>
              <a:spcPct val="0"/>
            </a:spcBef>
            <a:spcAft>
              <a:spcPct val="15000"/>
            </a:spcAft>
            <a:buChar char="••"/>
          </a:pPr>
          <a:r>
            <a:rPr lang="zh-TW" altLang="en-US" sz="2800" kern="1200" dirty="0">
              <a:solidFill>
                <a:srgbClr val="7030A0"/>
              </a:solidFill>
            </a:rPr>
            <a:t>技優甄審、實用技能學程</a:t>
          </a:r>
        </a:p>
        <a:p>
          <a:pPr marL="285750" lvl="1" indent="-285750" algn="l" defTabSz="1244600">
            <a:lnSpc>
              <a:spcPct val="90000"/>
            </a:lnSpc>
            <a:spcBef>
              <a:spcPct val="0"/>
            </a:spcBef>
            <a:spcAft>
              <a:spcPct val="15000"/>
            </a:spcAft>
            <a:buChar char="••"/>
          </a:pPr>
          <a:r>
            <a:rPr lang="zh-TW" altLang="en-US" sz="2800" kern="1200" dirty="0">
              <a:solidFill>
                <a:srgbClr val="C00000"/>
              </a:solidFill>
            </a:rPr>
            <a:t>學習區完全免試</a:t>
          </a:r>
        </a:p>
      </dsp:txBody>
      <dsp:txXfrm rot="-5400000">
        <a:off x="1872923" y="2615737"/>
        <a:ext cx="9144362" cy="2342071"/>
      </dsp:txXfrm>
    </dsp:sp>
    <dsp:sp modelId="{BD30235B-394D-4400-8145-8AE67CFFC608}">
      <dsp:nvSpPr>
        <dsp:cNvPr id="0" name=""/>
        <dsp:cNvSpPr/>
      </dsp:nvSpPr>
      <dsp:spPr>
        <a:xfrm>
          <a:off x="342" y="2674904"/>
          <a:ext cx="1872581" cy="2223735"/>
        </a:xfrm>
        <a:prstGeom prst="roundRect">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zh-TW" altLang="en-US" sz="5000" kern="1200" dirty="0"/>
            <a:t>高職</a:t>
          </a:r>
        </a:p>
      </dsp:txBody>
      <dsp:txXfrm>
        <a:off x="91754" y="2766316"/>
        <a:ext cx="1689757" cy="20409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FA5BB-0F37-493A-8147-426CE14FDA20}">
      <dsp:nvSpPr>
        <dsp:cNvPr id="0" name=""/>
        <dsp:cNvSpPr/>
      </dsp:nvSpPr>
      <dsp:spPr>
        <a:xfrm>
          <a:off x="0" y="0"/>
          <a:ext cx="2784562" cy="812800"/>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  競賽成績</a:t>
          </a:r>
        </a:p>
      </dsp:txBody>
      <dsp:txXfrm>
        <a:off x="406400" y="0"/>
        <a:ext cx="1971762" cy="812800"/>
      </dsp:txXfrm>
    </dsp:sp>
    <dsp:sp modelId="{94A50A42-FCB0-4224-A051-B6B3C04EEFE9}">
      <dsp:nvSpPr>
        <dsp:cNvPr id="0" name=""/>
        <dsp:cNvSpPr/>
      </dsp:nvSpPr>
      <dsp:spPr>
        <a:xfrm>
          <a:off x="2521726" y="0"/>
          <a:ext cx="2961541" cy="812800"/>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獎勵紀錄</a:t>
          </a:r>
        </a:p>
      </dsp:txBody>
      <dsp:txXfrm>
        <a:off x="2928126" y="0"/>
        <a:ext cx="2148741" cy="812800"/>
      </dsp:txXfrm>
    </dsp:sp>
    <dsp:sp modelId="{A98102B3-AEB6-4076-8E33-649FA76E02AC}">
      <dsp:nvSpPr>
        <dsp:cNvPr id="0" name=""/>
        <dsp:cNvSpPr/>
      </dsp:nvSpPr>
      <dsp:spPr>
        <a:xfrm>
          <a:off x="5150725" y="0"/>
          <a:ext cx="2839883" cy="812800"/>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服務學習</a:t>
          </a:r>
        </a:p>
      </dsp:txBody>
      <dsp:txXfrm>
        <a:off x="5557125" y="0"/>
        <a:ext cx="2027083" cy="812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FA5BB-0F37-493A-8147-426CE14FDA20}">
      <dsp:nvSpPr>
        <dsp:cNvPr id="0" name=""/>
        <dsp:cNvSpPr/>
      </dsp:nvSpPr>
      <dsp:spPr>
        <a:xfrm>
          <a:off x="3755493" y="0"/>
          <a:ext cx="2549176" cy="85306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體適能</a:t>
          </a:r>
        </a:p>
      </dsp:txBody>
      <dsp:txXfrm>
        <a:off x="4182027" y="0"/>
        <a:ext cx="1696109" cy="853067"/>
      </dsp:txXfrm>
    </dsp:sp>
    <dsp:sp modelId="{06E0B629-A14C-4371-9255-79D82ADD9993}">
      <dsp:nvSpPr>
        <dsp:cNvPr id="0" name=""/>
        <dsp:cNvSpPr/>
      </dsp:nvSpPr>
      <dsp:spPr>
        <a:xfrm>
          <a:off x="5390585" y="-21775"/>
          <a:ext cx="2587959" cy="89661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語言認證</a:t>
          </a:r>
        </a:p>
      </dsp:txBody>
      <dsp:txXfrm>
        <a:off x="5838894" y="-21775"/>
        <a:ext cx="1691342" cy="896617"/>
      </dsp:txXfrm>
    </dsp:sp>
    <dsp:sp modelId="{6F7BA4E5-4D6F-4751-A289-BF9BDF8402E5}">
      <dsp:nvSpPr>
        <dsp:cNvPr id="0" name=""/>
        <dsp:cNvSpPr/>
      </dsp:nvSpPr>
      <dsp:spPr>
        <a:xfrm>
          <a:off x="0" y="0"/>
          <a:ext cx="4098024" cy="853067"/>
        </a:xfrm>
        <a:prstGeom prst="chevron">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zh-TW" altLang="en-US" sz="4000" kern="1200" dirty="0"/>
            <a:t>社團參與</a:t>
          </a:r>
        </a:p>
      </dsp:txBody>
      <dsp:txXfrm>
        <a:off x="426534" y="0"/>
        <a:ext cx="3244957" cy="8530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FA5BB-0F37-493A-8147-426CE14FDA20}">
      <dsp:nvSpPr>
        <dsp:cNvPr id="0" name=""/>
        <dsp:cNvSpPr/>
      </dsp:nvSpPr>
      <dsp:spPr>
        <a:xfrm>
          <a:off x="0" y="0"/>
          <a:ext cx="2784562" cy="812800"/>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  競賽成績</a:t>
          </a:r>
        </a:p>
      </dsp:txBody>
      <dsp:txXfrm>
        <a:off x="406400" y="0"/>
        <a:ext cx="1971762" cy="812800"/>
      </dsp:txXfrm>
    </dsp:sp>
    <dsp:sp modelId="{94A50A42-FCB0-4224-A051-B6B3C04EEFE9}">
      <dsp:nvSpPr>
        <dsp:cNvPr id="0" name=""/>
        <dsp:cNvSpPr/>
      </dsp:nvSpPr>
      <dsp:spPr>
        <a:xfrm>
          <a:off x="2521726" y="0"/>
          <a:ext cx="2961541" cy="812800"/>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獎勵紀錄</a:t>
          </a:r>
        </a:p>
      </dsp:txBody>
      <dsp:txXfrm>
        <a:off x="2928126" y="0"/>
        <a:ext cx="2148741" cy="812800"/>
      </dsp:txXfrm>
    </dsp:sp>
    <dsp:sp modelId="{A98102B3-AEB6-4076-8E33-649FA76E02AC}">
      <dsp:nvSpPr>
        <dsp:cNvPr id="0" name=""/>
        <dsp:cNvSpPr/>
      </dsp:nvSpPr>
      <dsp:spPr>
        <a:xfrm>
          <a:off x="5150725" y="0"/>
          <a:ext cx="2839883" cy="812800"/>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服務學習</a:t>
          </a:r>
        </a:p>
      </dsp:txBody>
      <dsp:txXfrm>
        <a:off x="5557125" y="0"/>
        <a:ext cx="2027083" cy="8128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FA5BB-0F37-493A-8147-426CE14FDA20}">
      <dsp:nvSpPr>
        <dsp:cNvPr id="0" name=""/>
        <dsp:cNvSpPr/>
      </dsp:nvSpPr>
      <dsp:spPr>
        <a:xfrm>
          <a:off x="105831" y="0"/>
          <a:ext cx="2549176" cy="85306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社團參與</a:t>
          </a:r>
        </a:p>
      </dsp:txBody>
      <dsp:txXfrm>
        <a:off x="532365" y="0"/>
        <a:ext cx="1696109" cy="853067"/>
      </dsp:txXfrm>
    </dsp:sp>
    <dsp:sp modelId="{06E0B629-A14C-4371-9255-79D82ADD9993}">
      <dsp:nvSpPr>
        <dsp:cNvPr id="0" name=""/>
        <dsp:cNvSpPr/>
      </dsp:nvSpPr>
      <dsp:spPr>
        <a:xfrm>
          <a:off x="5390585" y="-21775"/>
          <a:ext cx="2587959" cy="89661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語言認證</a:t>
          </a:r>
        </a:p>
      </dsp:txBody>
      <dsp:txXfrm>
        <a:off x="5838894" y="-21775"/>
        <a:ext cx="1691342" cy="896617"/>
      </dsp:txXfrm>
    </dsp:sp>
    <dsp:sp modelId="{6F7BA4E5-4D6F-4751-A289-BF9BDF8402E5}">
      <dsp:nvSpPr>
        <dsp:cNvPr id="0" name=""/>
        <dsp:cNvSpPr/>
      </dsp:nvSpPr>
      <dsp:spPr>
        <a:xfrm>
          <a:off x="2031986" y="0"/>
          <a:ext cx="4098024" cy="853067"/>
        </a:xfrm>
        <a:prstGeom prst="chevron">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zh-TW" altLang="en-US" sz="4000" kern="1200" dirty="0"/>
            <a:t>體適能</a:t>
          </a:r>
        </a:p>
      </dsp:txBody>
      <dsp:txXfrm>
        <a:off x="2458520" y="0"/>
        <a:ext cx="3244957" cy="85306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D005-1950-4B41-9ADB-DB310BB68E10}">
      <dsp:nvSpPr>
        <dsp:cNvPr id="0" name=""/>
        <dsp:cNvSpPr/>
      </dsp:nvSpPr>
      <dsp:spPr>
        <a:xfrm>
          <a:off x="4848364" y="0"/>
          <a:ext cx="4693954" cy="812800"/>
        </a:xfrm>
        <a:prstGeom prst="chevron">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zh-TW" altLang="en-US" sz="4000" kern="1200" dirty="0"/>
            <a:t>語言認證</a:t>
          </a:r>
        </a:p>
      </dsp:txBody>
      <dsp:txXfrm>
        <a:off x="5254764" y="0"/>
        <a:ext cx="3881154" cy="812800"/>
      </dsp:txXfrm>
    </dsp:sp>
    <dsp:sp modelId="{31AFA5BB-0F37-493A-8147-426CE14FDA20}">
      <dsp:nvSpPr>
        <dsp:cNvPr id="0" name=""/>
        <dsp:cNvSpPr/>
      </dsp:nvSpPr>
      <dsp:spPr>
        <a:xfrm>
          <a:off x="0" y="107090"/>
          <a:ext cx="2655798" cy="61334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  社團參與</a:t>
          </a:r>
        </a:p>
      </dsp:txBody>
      <dsp:txXfrm>
        <a:off x="306674" y="107090"/>
        <a:ext cx="2042451" cy="613347"/>
      </dsp:txXfrm>
    </dsp:sp>
    <dsp:sp modelId="{94A50A42-FCB0-4224-A051-B6B3C04EEFE9}">
      <dsp:nvSpPr>
        <dsp:cNvPr id="0" name=""/>
        <dsp:cNvSpPr/>
      </dsp:nvSpPr>
      <dsp:spPr>
        <a:xfrm>
          <a:off x="2436575" y="107082"/>
          <a:ext cx="2746171" cy="61334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體適能</a:t>
          </a:r>
        </a:p>
      </dsp:txBody>
      <dsp:txXfrm>
        <a:off x="2743249" y="107082"/>
        <a:ext cx="2132824" cy="6133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D005-1950-4B41-9ADB-DB310BB68E10}">
      <dsp:nvSpPr>
        <dsp:cNvPr id="0" name=""/>
        <dsp:cNvSpPr/>
      </dsp:nvSpPr>
      <dsp:spPr>
        <a:xfrm>
          <a:off x="0" y="0"/>
          <a:ext cx="2569079" cy="60267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競賽成績</a:t>
          </a:r>
        </a:p>
      </dsp:txBody>
      <dsp:txXfrm>
        <a:off x="301337" y="0"/>
        <a:ext cx="1966406" cy="602673"/>
      </dsp:txXfrm>
    </dsp:sp>
    <dsp:sp modelId="{31AFA5BB-0F37-493A-8147-426CE14FDA20}">
      <dsp:nvSpPr>
        <dsp:cNvPr id="0" name=""/>
        <dsp:cNvSpPr/>
      </dsp:nvSpPr>
      <dsp:spPr>
        <a:xfrm>
          <a:off x="2260852" y="0"/>
          <a:ext cx="3087687" cy="60267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獎勵紀錄</a:t>
          </a:r>
        </a:p>
      </dsp:txBody>
      <dsp:txXfrm>
        <a:off x="2562189" y="0"/>
        <a:ext cx="2485014" cy="602673"/>
      </dsp:txXfrm>
    </dsp:sp>
    <dsp:sp modelId="{06E0B629-A14C-4371-9255-79D82ADD9993}">
      <dsp:nvSpPr>
        <dsp:cNvPr id="0" name=""/>
        <dsp:cNvSpPr/>
      </dsp:nvSpPr>
      <dsp:spPr>
        <a:xfrm>
          <a:off x="5040312" y="0"/>
          <a:ext cx="3087687" cy="60267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服務學習</a:t>
          </a:r>
        </a:p>
      </dsp:txBody>
      <dsp:txXfrm>
        <a:off x="5341649" y="0"/>
        <a:ext cx="2485014" cy="60267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DFE8B-B72B-41B5-8B67-EACCAD46A246}">
      <dsp:nvSpPr>
        <dsp:cNvPr id="0" name=""/>
        <dsp:cNvSpPr/>
      </dsp:nvSpPr>
      <dsp:spPr>
        <a:xfrm>
          <a:off x="2576" y="460375"/>
          <a:ext cx="1928812" cy="7715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志願序</a:t>
          </a:r>
        </a:p>
      </dsp:txBody>
      <dsp:txXfrm>
        <a:off x="388339" y="460375"/>
        <a:ext cx="1157287" cy="771525"/>
      </dsp:txXfrm>
    </dsp:sp>
    <dsp:sp modelId="{46242876-F265-4041-BEA4-D9224ACEDD5F}">
      <dsp:nvSpPr>
        <dsp:cNvPr id="0" name=""/>
        <dsp:cNvSpPr/>
      </dsp:nvSpPr>
      <dsp:spPr>
        <a:xfrm>
          <a:off x="1738507" y="460375"/>
          <a:ext cx="1928812" cy="7715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多元學習表現</a:t>
          </a:r>
        </a:p>
      </dsp:txBody>
      <dsp:txXfrm>
        <a:off x="2124270" y="460375"/>
        <a:ext cx="1157287" cy="771525"/>
      </dsp:txXfrm>
    </dsp:sp>
    <dsp:sp modelId="{59AEFD3D-0670-435D-A842-8B5BC1C43AAB}">
      <dsp:nvSpPr>
        <dsp:cNvPr id="0" name=""/>
        <dsp:cNvSpPr/>
      </dsp:nvSpPr>
      <dsp:spPr>
        <a:xfrm>
          <a:off x="3474439" y="301344"/>
          <a:ext cx="2915052" cy="1089586"/>
        </a:xfrm>
        <a:prstGeom prst="chevron">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zh-TW" altLang="en-US" sz="3200" b="1" kern="1200" dirty="0"/>
            <a:t>就近入學</a:t>
          </a:r>
        </a:p>
      </dsp:txBody>
      <dsp:txXfrm>
        <a:off x="4019232" y="301344"/>
        <a:ext cx="1825466" cy="1089586"/>
      </dsp:txXfrm>
    </dsp:sp>
    <dsp:sp modelId="{6F690305-FA81-41F9-A492-CF9F51FCD373}">
      <dsp:nvSpPr>
        <dsp:cNvPr id="0" name=""/>
        <dsp:cNvSpPr/>
      </dsp:nvSpPr>
      <dsp:spPr>
        <a:xfrm>
          <a:off x="6196610" y="460375"/>
          <a:ext cx="1928812" cy="7715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教育會考</a:t>
          </a:r>
        </a:p>
      </dsp:txBody>
      <dsp:txXfrm>
        <a:off x="6582373" y="460375"/>
        <a:ext cx="1157287" cy="7715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DFE8B-B72B-41B5-8B67-EACCAD46A246}">
      <dsp:nvSpPr>
        <dsp:cNvPr id="0" name=""/>
        <dsp:cNvSpPr/>
      </dsp:nvSpPr>
      <dsp:spPr>
        <a:xfrm>
          <a:off x="2020" y="463946"/>
          <a:ext cx="1910953" cy="764381"/>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志願序</a:t>
          </a:r>
        </a:p>
      </dsp:txBody>
      <dsp:txXfrm>
        <a:off x="384211" y="463946"/>
        <a:ext cx="1146572" cy="764381"/>
      </dsp:txXfrm>
    </dsp:sp>
    <dsp:sp modelId="{46242876-F265-4041-BEA4-D9224ACEDD5F}">
      <dsp:nvSpPr>
        <dsp:cNvPr id="0" name=""/>
        <dsp:cNvSpPr/>
      </dsp:nvSpPr>
      <dsp:spPr>
        <a:xfrm>
          <a:off x="1721878" y="463946"/>
          <a:ext cx="1910953" cy="764381"/>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TW" altLang="en-US" sz="1800" b="1" kern="1200" dirty="0"/>
            <a:t>多元學習表現</a:t>
          </a:r>
        </a:p>
      </dsp:txBody>
      <dsp:txXfrm>
        <a:off x="2104069" y="463946"/>
        <a:ext cx="1146572" cy="764381"/>
      </dsp:txXfrm>
    </dsp:sp>
    <dsp:sp modelId="{59AEFD3D-0670-435D-A842-8B5BC1C43AAB}">
      <dsp:nvSpPr>
        <dsp:cNvPr id="0" name=""/>
        <dsp:cNvSpPr/>
      </dsp:nvSpPr>
      <dsp:spPr>
        <a:xfrm>
          <a:off x="3441736" y="463946"/>
          <a:ext cx="1910953" cy="764381"/>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TW" altLang="en-US" sz="1800" b="1" kern="1200" dirty="0"/>
            <a:t>就近入學</a:t>
          </a:r>
        </a:p>
      </dsp:txBody>
      <dsp:txXfrm>
        <a:off x="3823927" y="463946"/>
        <a:ext cx="1146572" cy="764381"/>
      </dsp:txXfrm>
    </dsp:sp>
    <dsp:sp modelId="{6F690305-FA81-41F9-A492-CF9F51FCD373}">
      <dsp:nvSpPr>
        <dsp:cNvPr id="0" name=""/>
        <dsp:cNvSpPr/>
      </dsp:nvSpPr>
      <dsp:spPr>
        <a:xfrm>
          <a:off x="5161594" y="290585"/>
          <a:ext cx="2964385" cy="1111104"/>
        </a:xfrm>
        <a:prstGeom prst="chevron">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zh-TW" altLang="en-US" sz="3200" b="1" kern="1200" dirty="0"/>
            <a:t>教育會考</a:t>
          </a:r>
        </a:p>
      </dsp:txBody>
      <dsp:txXfrm>
        <a:off x="5717146" y="290585"/>
        <a:ext cx="1853281" cy="11111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74A6A-5E66-4BBC-B15D-75586E8E1150}">
      <dsp:nvSpPr>
        <dsp:cNvPr id="0" name=""/>
        <dsp:cNvSpPr/>
      </dsp:nvSpPr>
      <dsp:spPr>
        <a:xfrm rot="5400000">
          <a:off x="6254892" y="-2634131"/>
          <a:ext cx="1861642" cy="7132369"/>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28600" lvl="1" indent="-228600" algn="l" defTabSz="1155700">
            <a:lnSpc>
              <a:spcPct val="90000"/>
            </a:lnSpc>
            <a:spcBef>
              <a:spcPct val="0"/>
            </a:spcBef>
            <a:spcAft>
              <a:spcPct val="15000"/>
            </a:spcAft>
            <a:buChar char="••"/>
          </a:pPr>
          <a:r>
            <a:rPr lang="zh-TW" altLang="en-US" sz="2600" kern="1200" dirty="0"/>
            <a:t>特色招生</a:t>
          </a:r>
          <a:r>
            <a:rPr lang="en-US" altLang="zh-TW" sz="2600" kern="1200" dirty="0"/>
            <a:t>(</a:t>
          </a:r>
          <a:r>
            <a:rPr lang="zh-TW" altLang="en-US" sz="2600" kern="1200" dirty="0"/>
            <a:t>七年制；應科大、東方設計</a:t>
          </a:r>
          <a:r>
            <a:rPr lang="en-US" altLang="zh-TW" sz="2600" kern="1200" dirty="0"/>
            <a:t>2</a:t>
          </a:r>
          <a:r>
            <a:rPr lang="zh-TW" altLang="en-US" sz="2600" kern="1200" dirty="0"/>
            <a:t>校</a:t>
          </a:r>
          <a:r>
            <a:rPr lang="en-US" altLang="zh-TW" sz="2600" kern="1200" dirty="0"/>
            <a:t>4</a:t>
          </a:r>
          <a:r>
            <a:rPr lang="zh-TW" altLang="en-US" sz="2600" kern="1200" dirty="0"/>
            <a:t>系</a:t>
          </a:r>
          <a:r>
            <a:rPr lang="en-US" altLang="zh-TW" sz="2600" kern="1200" dirty="0"/>
            <a:t>)</a:t>
          </a:r>
          <a:endParaRPr lang="zh-TW" altLang="en-US" sz="2600" kern="1200" dirty="0"/>
        </a:p>
        <a:p>
          <a:pPr marL="228600" lvl="1" indent="-228600" algn="l" defTabSz="1155700">
            <a:lnSpc>
              <a:spcPct val="90000"/>
            </a:lnSpc>
            <a:spcBef>
              <a:spcPct val="0"/>
            </a:spcBef>
            <a:spcAft>
              <a:spcPct val="15000"/>
            </a:spcAft>
            <a:buChar char="••"/>
          </a:pPr>
          <a:r>
            <a:rPr lang="zh-TW" altLang="en-US" sz="2600" b="1" kern="1200" dirty="0">
              <a:solidFill>
                <a:srgbClr val="FF0000"/>
              </a:solidFill>
              <a:effectLst>
                <a:outerShdw blurRad="38100" dist="38100" dir="2700000" algn="tl">
                  <a:srgbClr val="C0C0C0"/>
                </a:outerShdw>
              </a:effectLst>
              <a:latin typeface="微軟正黑體" panose="020B0604030504040204" pitchFamily="34" charset="-120"/>
            </a:rPr>
            <a:t>優先免試入學</a:t>
          </a:r>
          <a:r>
            <a:rPr lang="en-US" altLang="zh-TW" sz="2600" b="1" kern="1200" dirty="0">
              <a:solidFill>
                <a:srgbClr val="FF0000"/>
              </a:solidFill>
              <a:effectLst>
                <a:outerShdw blurRad="38100" dist="38100" dir="2700000" algn="tl">
                  <a:srgbClr val="C0C0C0"/>
                </a:outerShdw>
              </a:effectLst>
              <a:latin typeface="微軟正黑體" panose="020B0604030504040204" pitchFamily="34" charset="-120"/>
            </a:rPr>
            <a:t>(</a:t>
          </a:r>
          <a:r>
            <a:rPr lang="zh-TW" altLang="en-US" sz="2600" b="1" kern="1200" dirty="0">
              <a:solidFill>
                <a:srgbClr val="FF0000"/>
              </a:solidFill>
              <a:effectLst>
                <a:outerShdw blurRad="38100" dist="38100" dir="2700000" algn="tl">
                  <a:srgbClr val="C0C0C0"/>
                </a:outerShdw>
              </a:effectLst>
              <a:latin typeface="微軟正黑體" panose="020B0604030504040204" pitchFamily="34" charset="-120"/>
            </a:rPr>
            <a:t>全國、積分比序電腦分發</a:t>
          </a:r>
          <a:r>
            <a:rPr lang="en-US" altLang="zh-TW" sz="2600" b="1" kern="1200" dirty="0">
              <a:solidFill>
                <a:srgbClr val="FF0000"/>
              </a:solidFill>
              <a:effectLst>
                <a:outerShdw blurRad="38100" dist="38100" dir="2700000" algn="tl">
                  <a:srgbClr val="C0C0C0"/>
                </a:outerShdw>
              </a:effectLst>
              <a:latin typeface="微軟正黑體" panose="020B0604030504040204" pitchFamily="34" charset="-120"/>
            </a:rPr>
            <a:t>)</a:t>
          </a:r>
          <a:endParaRPr lang="zh-TW" altLang="en-US" sz="2600" kern="1200" dirty="0"/>
        </a:p>
        <a:p>
          <a:pPr marL="228600" lvl="1" indent="-228600" algn="l" defTabSz="1155700">
            <a:lnSpc>
              <a:spcPct val="90000"/>
            </a:lnSpc>
            <a:spcBef>
              <a:spcPct val="0"/>
            </a:spcBef>
            <a:spcAft>
              <a:spcPct val="15000"/>
            </a:spcAft>
            <a:buChar char="••"/>
          </a:pPr>
          <a:r>
            <a:rPr lang="zh-TW" altLang="en-US" sz="2600" kern="1200" dirty="0"/>
            <a:t>聯合免試入學</a:t>
          </a:r>
          <a:r>
            <a:rPr lang="en-US" altLang="zh-TW" sz="2600" kern="1200" dirty="0"/>
            <a:t>(</a:t>
          </a:r>
          <a:r>
            <a:rPr lang="zh-TW" altLang="en-US" sz="2600" kern="1200" dirty="0"/>
            <a:t>北中南擇一、現場分發報到</a:t>
          </a:r>
          <a:r>
            <a:rPr lang="en-US" altLang="zh-TW" sz="2600" kern="1200" dirty="0"/>
            <a:t>)</a:t>
          </a:r>
          <a:endParaRPr lang="zh-TW" altLang="en-US" sz="2600" kern="1200" dirty="0"/>
        </a:p>
      </dsp:txBody>
      <dsp:txXfrm rot="-5400000">
        <a:off x="3619529" y="92110"/>
        <a:ext cx="7041491" cy="1679886"/>
      </dsp:txXfrm>
    </dsp:sp>
    <dsp:sp modelId="{05A3C63F-418B-4415-8D43-1884D7E1AA3D}">
      <dsp:nvSpPr>
        <dsp:cNvPr id="0" name=""/>
        <dsp:cNvSpPr/>
      </dsp:nvSpPr>
      <dsp:spPr>
        <a:xfrm>
          <a:off x="392429" y="260701"/>
          <a:ext cx="3227098" cy="1342703"/>
        </a:xfrm>
        <a:prstGeom prst="roundRect">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zh-TW" altLang="en-US" sz="5000" kern="1200" dirty="0"/>
            <a:t>五專</a:t>
          </a:r>
        </a:p>
      </dsp:txBody>
      <dsp:txXfrm>
        <a:off x="457974" y="326246"/>
        <a:ext cx="3096008" cy="1211613"/>
      </dsp:txXfrm>
    </dsp:sp>
    <dsp:sp modelId="{80471DBF-7501-4C1A-AFEA-337C615C907C}">
      <dsp:nvSpPr>
        <dsp:cNvPr id="0" name=""/>
        <dsp:cNvSpPr/>
      </dsp:nvSpPr>
      <dsp:spPr>
        <a:xfrm rot="5400000">
          <a:off x="6674928" y="-916136"/>
          <a:ext cx="1021570" cy="7132369"/>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zh-TW" altLang="en-US" sz="2600" kern="1200" dirty="0"/>
            <a:t>戲劇班、美術班、舞蹈、音樂</a:t>
          </a:r>
          <a:r>
            <a:rPr lang="en-US" altLang="zh-TW" sz="2600" kern="1200" dirty="0"/>
            <a:t>-</a:t>
          </a:r>
          <a:r>
            <a:rPr lang="zh-TW" altLang="en-US" sz="2600" kern="1200" dirty="0"/>
            <a:t>術科測驗</a:t>
          </a:r>
          <a:r>
            <a:rPr lang="en-US" altLang="zh-TW" sz="2600" kern="1200" dirty="0"/>
            <a:t>(4</a:t>
          </a:r>
          <a:r>
            <a:rPr lang="zh-TW" altLang="en-US" sz="2600" kern="1200" dirty="0"/>
            <a:t>月</a:t>
          </a:r>
          <a:r>
            <a:rPr lang="en-US" altLang="zh-TW" sz="2600" kern="1200" dirty="0"/>
            <a:t>)</a:t>
          </a:r>
          <a:endParaRPr lang="zh-TW" altLang="en-US" sz="2600" kern="1200" dirty="0"/>
        </a:p>
      </dsp:txBody>
      <dsp:txXfrm rot="-5400000">
        <a:off x="3619529" y="2189132"/>
        <a:ext cx="7082500" cy="921832"/>
      </dsp:txXfrm>
    </dsp:sp>
    <dsp:sp modelId="{BD30235B-394D-4400-8145-8AE67CFFC608}">
      <dsp:nvSpPr>
        <dsp:cNvPr id="0" name=""/>
        <dsp:cNvSpPr/>
      </dsp:nvSpPr>
      <dsp:spPr>
        <a:xfrm>
          <a:off x="392429" y="1978697"/>
          <a:ext cx="3227098" cy="1342703"/>
        </a:xfrm>
        <a:prstGeom prst="roundRect">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zh-TW" altLang="en-US" sz="5000" kern="1200" dirty="0"/>
            <a:t>藝才班</a:t>
          </a:r>
        </a:p>
      </dsp:txBody>
      <dsp:txXfrm>
        <a:off x="457974" y="2044242"/>
        <a:ext cx="3096008" cy="1211613"/>
      </dsp:txXfrm>
    </dsp:sp>
    <dsp:sp modelId="{F467CCF7-AA54-4341-BF82-DBF03F07E78D}">
      <dsp:nvSpPr>
        <dsp:cNvPr id="0" name=""/>
        <dsp:cNvSpPr/>
      </dsp:nvSpPr>
      <dsp:spPr>
        <a:xfrm rot="5400000">
          <a:off x="6877413" y="532347"/>
          <a:ext cx="707590" cy="7132369"/>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zh-TW" altLang="en-US" sz="2600" kern="1200" dirty="0"/>
            <a:t>體育班、運動績優生</a:t>
          </a:r>
          <a:r>
            <a:rPr lang="en-US" altLang="en-US" sz="2600" kern="1200" dirty="0"/>
            <a:t>(</a:t>
          </a:r>
          <a:r>
            <a:rPr lang="zh-TW" altLang="en-US" sz="2600" kern="1200" dirty="0"/>
            <a:t>獨招學校</a:t>
          </a:r>
          <a:r>
            <a:rPr lang="en-US" altLang="en-US" sz="2600" kern="1200" dirty="0"/>
            <a:t>)</a:t>
          </a:r>
          <a:r>
            <a:rPr lang="en-US" altLang="zh-TW" sz="2600" kern="1200" dirty="0"/>
            <a:t>-</a:t>
          </a:r>
          <a:r>
            <a:rPr lang="zh-TW" altLang="en-US" sz="2600" kern="1200" dirty="0"/>
            <a:t>術科測驗</a:t>
          </a:r>
          <a:r>
            <a:rPr lang="en-US" altLang="zh-TW" sz="2600" kern="1200" dirty="0"/>
            <a:t>(5</a:t>
          </a:r>
          <a:r>
            <a:rPr lang="zh-TW" altLang="en-US" sz="2600" kern="1200" dirty="0"/>
            <a:t>月</a:t>
          </a:r>
          <a:r>
            <a:rPr lang="en-US" altLang="zh-TW" sz="2600" kern="1200" dirty="0"/>
            <a:t>)</a:t>
          </a:r>
          <a:endParaRPr lang="zh-TW" altLang="en-US" sz="2600" kern="1200" dirty="0"/>
        </a:p>
      </dsp:txBody>
      <dsp:txXfrm rot="-5400000">
        <a:off x="3665024" y="3779278"/>
        <a:ext cx="7097827" cy="638506"/>
      </dsp:txXfrm>
    </dsp:sp>
    <dsp:sp modelId="{5091E926-5281-4B56-9420-7A2DBE932C11}">
      <dsp:nvSpPr>
        <dsp:cNvPr id="0" name=""/>
        <dsp:cNvSpPr/>
      </dsp:nvSpPr>
      <dsp:spPr>
        <a:xfrm>
          <a:off x="437934" y="3404699"/>
          <a:ext cx="3227098" cy="13876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zh-TW" altLang="en-US" sz="5000" kern="1200" dirty="0"/>
            <a:t>體育班</a:t>
          </a:r>
        </a:p>
      </dsp:txBody>
      <dsp:txXfrm>
        <a:off x="505674" y="3472439"/>
        <a:ext cx="3091618" cy="1252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DFE8B-B72B-41B5-8B67-EACCAD46A246}">
      <dsp:nvSpPr>
        <dsp:cNvPr id="0" name=""/>
        <dsp:cNvSpPr/>
      </dsp:nvSpPr>
      <dsp:spPr>
        <a:xfrm>
          <a:off x="1979" y="280410"/>
          <a:ext cx="2712649" cy="1131453"/>
        </a:xfrm>
        <a:prstGeom prst="chevron">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zh-TW" altLang="en-US" sz="3200" b="1" kern="1200" dirty="0"/>
            <a:t>志願序</a:t>
          </a:r>
        </a:p>
      </dsp:txBody>
      <dsp:txXfrm>
        <a:off x="567706" y="280410"/>
        <a:ext cx="1581196" cy="1131453"/>
      </dsp:txXfrm>
    </dsp:sp>
    <dsp:sp modelId="{46242876-F265-4041-BEA4-D9224ACEDD5F}">
      <dsp:nvSpPr>
        <dsp:cNvPr id="0" name=""/>
        <dsp:cNvSpPr/>
      </dsp:nvSpPr>
      <dsp:spPr>
        <a:xfrm>
          <a:off x="2514207" y="445293"/>
          <a:ext cx="2004218" cy="80168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TW" altLang="en-US" sz="1800" b="1" kern="1200" dirty="0"/>
            <a:t>多元學習表現</a:t>
          </a:r>
        </a:p>
      </dsp:txBody>
      <dsp:txXfrm>
        <a:off x="2915051" y="445293"/>
        <a:ext cx="1202531" cy="801687"/>
      </dsp:txXfrm>
    </dsp:sp>
    <dsp:sp modelId="{59AEFD3D-0670-435D-A842-8B5BC1C43AAB}">
      <dsp:nvSpPr>
        <dsp:cNvPr id="0" name=""/>
        <dsp:cNvSpPr/>
      </dsp:nvSpPr>
      <dsp:spPr>
        <a:xfrm>
          <a:off x="4318004" y="445293"/>
          <a:ext cx="2004218" cy="80168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TW" altLang="en-US" sz="1800" b="1" kern="1200" dirty="0"/>
            <a:t>就近入學</a:t>
          </a:r>
        </a:p>
      </dsp:txBody>
      <dsp:txXfrm>
        <a:off x="4718848" y="445293"/>
        <a:ext cx="1202531" cy="801687"/>
      </dsp:txXfrm>
    </dsp:sp>
    <dsp:sp modelId="{6F690305-FA81-41F9-A492-CF9F51FCD373}">
      <dsp:nvSpPr>
        <dsp:cNvPr id="0" name=""/>
        <dsp:cNvSpPr/>
      </dsp:nvSpPr>
      <dsp:spPr>
        <a:xfrm>
          <a:off x="6121801" y="445293"/>
          <a:ext cx="2004218" cy="80168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TW" altLang="en-US" sz="1800" b="1" kern="1200" dirty="0"/>
            <a:t>教育會考</a:t>
          </a:r>
        </a:p>
      </dsp:txBody>
      <dsp:txXfrm>
        <a:off x="6522645" y="445293"/>
        <a:ext cx="1202531" cy="801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DFE8B-B72B-41B5-8B67-EACCAD46A246}">
      <dsp:nvSpPr>
        <dsp:cNvPr id="0" name=""/>
        <dsp:cNvSpPr/>
      </dsp:nvSpPr>
      <dsp:spPr>
        <a:xfrm>
          <a:off x="2489" y="541228"/>
          <a:ext cx="1524544" cy="60981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志願序</a:t>
          </a:r>
        </a:p>
      </dsp:txBody>
      <dsp:txXfrm>
        <a:off x="307398" y="541228"/>
        <a:ext cx="914727" cy="609817"/>
      </dsp:txXfrm>
    </dsp:sp>
    <dsp:sp modelId="{46242876-F265-4041-BEA4-D9224ACEDD5F}">
      <dsp:nvSpPr>
        <dsp:cNvPr id="0" name=""/>
        <dsp:cNvSpPr/>
      </dsp:nvSpPr>
      <dsp:spPr>
        <a:xfrm>
          <a:off x="1374580" y="413544"/>
          <a:ext cx="3928614" cy="865185"/>
        </a:xfrm>
        <a:prstGeom prst="chevron">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zh-TW" altLang="en-US" sz="3200" b="1" kern="1200" dirty="0"/>
            <a:t>多元學習表現</a:t>
          </a:r>
        </a:p>
      </dsp:txBody>
      <dsp:txXfrm>
        <a:off x="1807173" y="413544"/>
        <a:ext cx="3063429" cy="865185"/>
      </dsp:txXfrm>
    </dsp:sp>
    <dsp:sp modelId="{59AEFD3D-0670-435D-A842-8B5BC1C43AAB}">
      <dsp:nvSpPr>
        <dsp:cNvPr id="0" name=""/>
        <dsp:cNvSpPr/>
      </dsp:nvSpPr>
      <dsp:spPr>
        <a:xfrm>
          <a:off x="5150740" y="541228"/>
          <a:ext cx="1714823" cy="60981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TW" altLang="en-US" sz="1800" b="1" kern="1200" dirty="0"/>
            <a:t>就近入學</a:t>
          </a:r>
        </a:p>
      </dsp:txBody>
      <dsp:txXfrm>
        <a:off x="5455649" y="541228"/>
        <a:ext cx="1105006" cy="609817"/>
      </dsp:txXfrm>
    </dsp:sp>
    <dsp:sp modelId="{6F690305-FA81-41F9-A492-CF9F51FCD373}">
      <dsp:nvSpPr>
        <dsp:cNvPr id="0" name=""/>
        <dsp:cNvSpPr/>
      </dsp:nvSpPr>
      <dsp:spPr>
        <a:xfrm>
          <a:off x="6713109" y="541228"/>
          <a:ext cx="1643886" cy="60981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TW" altLang="en-US" sz="1800" b="1" kern="1200" dirty="0"/>
            <a:t>教育會考</a:t>
          </a:r>
        </a:p>
      </dsp:txBody>
      <dsp:txXfrm>
        <a:off x="7018018" y="541228"/>
        <a:ext cx="1034069" cy="6098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D005-1950-4B41-9ADB-DB310BB68E10}">
      <dsp:nvSpPr>
        <dsp:cNvPr id="0" name=""/>
        <dsp:cNvSpPr/>
      </dsp:nvSpPr>
      <dsp:spPr>
        <a:xfrm>
          <a:off x="1728" y="0"/>
          <a:ext cx="3173924" cy="812800"/>
        </a:xfrm>
        <a:prstGeom prst="chevron">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zh-TW" altLang="en-US" sz="4000" kern="1200" dirty="0"/>
            <a:t>競賽成績</a:t>
          </a:r>
        </a:p>
      </dsp:txBody>
      <dsp:txXfrm>
        <a:off x="408128" y="0"/>
        <a:ext cx="2361124" cy="812800"/>
      </dsp:txXfrm>
    </dsp:sp>
    <dsp:sp modelId="{31AFA5BB-0F37-493A-8147-426CE14FDA20}">
      <dsp:nvSpPr>
        <dsp:cNvPr id="0" name=""/>
        <dsp:cNvSpPr/>
      </dsp:nvSpPr>
      <dsp:spPr>
        <a:xfrm>
          <a:off x="2900618" y="129308"/>
          <a:ext cx="2750343" cy="55418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獎勵紀錄</a:t>
          </a:r>
        </a:p>
      </dsp:txBody>
      <dsp:txXfrm>
        <a:off x="3177710" y="129308"/>
        <a:ext cx="2196160" cy="554183"/>
      </dsp:txXfrm>
    </dsp:sp>
    <dsp:sp modelId="{06E0B629-A14C-4371-9255-79D82ADD9993}">
      <dsp:nvSpPr>
        <dsp:cNvPr id="0" name=""/>
        <dsp:cNvSpPr/>
      </dsp:nvSpPr>
      <dsp:spPr>
        <a:xfrm>
          <a:off x="5377656" y="134758"/>
          <a:ext cx="2750343" cy="535708"/>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服務學習</a:t>
          </a:r>
        </a:p>
      </dsp:txBody>
      <dsp:txXfrm>
        <a:off x="5645510" y="134758"/>
        <a:ext cx="2214635" cy="5357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D005-1950-4B41-9ADB-DB310BB68E10}">
      <dsp:nvSpPr>
        <dsp:cNvPr id="0" name=""/>
        <dsp:cNvSpPr/>
      </dsp:nvSpPr>
      <dsp:spPr>
        <a:xfrm>
          <a:off x="2381" y="0"/>
          <a:ext cx="2901156" cy="60267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社團參與</a:t>
          </a:r>
        </a:p>
      </dsp:txBody>
      <dsp:txXfrm>
        <a:off x="303718" y="0"/>
        <a:ext cx="2298483" cy="602673"/>
      </dsp:txXfrm>
    </dsp:sp>
    <dsp:sp modelId="{31AFA5BB-0F37-493A-8147-426CE14FDA20}">
      <dsp:nvSpPr>
        <dsp:cNvPr id="0" name=""/>
        <dsp:cNvSpPr/>
      </dsp:nvSpPr>
      <dsp:spPr>
        <a:xfrm>
          <a:off x="2613421" y="0"/>
          <a:ext cx="2901156" cy="60267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體適能</a:t>
          </a:r>
        </a:p>
      </dsp:txBody>
      <dsp:txXfrm>
        <a:off x="2914758" y="0"/>
        <a:ext cx="2298483" cy="602673"/>
      </dsp:txXfrm>
    </dsp:sp>
    <dsp:sp modelId="{06E0B629-A14C-4371-9255-79D82ADD9993}">
      <dsp:nvSpPr>
        <dsp:cNvPr id="0" name=""/>
        <dsp:cNvSpPr/>
      </dsp:nvSpPr>
      <dsp:spPr>
        <a:xfrm>
          <a:off x="5226843" y="0"/>
          <a:ext cx="2901156" cy="60267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語言認證</a:t>
          </a:r>
        </a:p>
      </dsp:txBody>
      <dsp:txXfrm>
        <a:off x="5528180" y="0"/>
        <a:ext cx="2298483" cy="6026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D005-1950-4B41-9ADB-DB310BB68E10}">
      <dsp:nvSpPr>
        <dsp:cNvPr id="0" name=""/>
        <dsp:cNvSpPr/>
      </dsp:nvSpPr>
      <dsp:spPr>
        <a:xfrm>
          <a:off x="2387522" y="0"/>
          <a:ext cx="3717279" cy="812800"/>
        </a:xfrm>
        <a:prstGeom prst="chevron">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zh-TW" altLang="en-US" sz="4000" kern="1200" dirty="0"/>
            <a:t>獎勵紀錄</a:t>
          </a:r>
        </a:p>
      </dsp:txBody>
      <dsp:txXfrm>
        <a:off x="2793922" y="0"/>
        <a:ext cx="2904479" cy="812800"/>
      </dsp:txXfrm>
    </dsp:sp>
    <dsp:sp modelId="{31AFA5BB-0F37-493A-8147-426CE14FDA20}">
      <dsp:nvSpPr>
        <dsp:cNvPr id="0" name=""/>
        <dsp:cNvSpPr/>
      </dsp:nvSpPr>
      <dsp:spPr>
        <a:xfrm>
          <a:off x="63534" y="107090"/>
          <a:ext cx="2715909" cy="61334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競賽成績</a:t>
          </a:r>
        </a:p>
      </dsp:txBody>
      <dsp:txXfrm>
        <a:off x="370208" y="107090"/>
        <a:ext cx="2102562" cy="613347"/>
      </dsp:txXfrm>
    </dsp:sp>
    <dsp:sp modelId="{06E0B629-A14C-4371-9255-79D82ADD9993}">
      <dsp:nvSpPr>
        <dsp:cNvPr id="0" name=""/>
        <dsp:cNvSpPr/>
      </dsp:nvSpPr>
      <dsp:spPr>
        <a:xfrm>
          <a:off x="5790266" y="79378"/>
          <a:ext cx="2602846" cy="668771"/>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服務學習</a:t>
          </a:r>
        </a:p>
      </dsp:txBody>
      <dsp:txXfrm>
        <a:off x="6124652" y="79378"/>
        <a:ext cx="1934075" cy="6687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D005-1950-4B41-9ADB-DB310BB68E10}">
      <dsp:nvSpPr>
        <dsp:cNvPr id="0" name=""/>
        <dsp:cNvSpPr/>
      </dsp:nvSpPr>
      <dsp:spPr>
        <a:xfrm>
          <a:off x="0" y="0"/>
          <a:ext cx="2901156" cy="60267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社團參與</a:t>
          </a:r>
        </a:p>
      </dsp:txBody>
      <dsp:txXfrm>
        <a:off x="301337" y="0"/>
        <a:ext cx="2298483" cy="602673"/>
      </dsp:txXfrm>
    </dsp:sp>
    <dsp:sp modelId="{31AFA5BB-0F37-493A-8147-426CE14FDA20}">
      <dsp:nvSpPr>
        <dsp:cNvPr id="0" name=""/>
        <dsp:cNvSpPr/>
      </dsp:nvSpPr>
      <dsp:spPr>
        <a:xfrm>
          <a:off x="2613421" y="0"/>
          <a:ext cx="2901156" cy="60267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體適能</a:t>
          </a:r>
        </a:p>
      </dsp:txBody>
      <dsp:txXfrm>
        <a:off x="2914758" y="0"/>
        <a:ext cx="2298483" cy="602673"/>
      </dsp:txXfrm>
    </dsp:sp>
    <dsp:sp modelId="{06E0B629-A14C-4371-9255-79D82ADD9993}">
      <dsp:nvSpPr>
        <dsp:cNvPr id="0" name=""/>
        <dsp:cNvSpPr/>
      </dsp:nvSpPr>
      <dsp:spPr>
        <a:xfrm>
          <a:off x="5226843" y="0"/>
          <a:ext cx="2901156" cy="60267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語言認證</a:t>
          </a:r>
        </a:p>
      </dsp:txBody>
      <dsp:txXfrm>
        <a:off x="5528180" y="0"/>
        <a:ext cx="2298483" cy="6026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D005-1950-4B41-9ADB-DB310BB68E10}">
      <dsp:nvSpPr>
        <dsp:cNvPr id="0" name=""/>
        <dsp:cNvSpPr/>
      </dsp:nvSpPr>
      <dsp:spPr>
        <a:xfrm>
          <a:off x="4848364" y="0"/>
          <a:ext cx="4693954" cy="812800"/>
        </a:xfrm>
        <a:prstGeom prst="chevron">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zh-TW" altLang="en-US" sz="4000" kern="1200" dirty="0"/>
            <a:t>服務學習</a:t>
          </a:r>
        </a:p>
      </dsp:txBody>
      <dsp:txXfrm>
        <a:off x="5254764" y="0"/>
        <a:ext cx="3881154" cy="812800"/>
      </dsp:txXfrm>
    </dsp:sp>
    <dsp:sp modelId="{31AFA5BB-0F37-493A-8147-426CE14FDA20}">
      <dsp:nvSpPr>
        <dsp:cNvPr id="0" name=""/>
        <dsp:cNvSpPr/>
      </dsp:nvSpPr>
      <dsp:spPr>
        <a:xfrm>
          <a:off x="0" y="107090"/>
          <a:ext cx="2655798" cy="61334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  競賽成績</a:t>
          </a:r>
        </a:p>
      </dsp:txBody>
      <dsp:txXfrm>
        <a:off x="306674" y="107090"/>
        <a:ext cx="2042451" cy="613347"/>
      </dsp:txXfrm>
    </dsp:sp>
    <dsp:sp modelId="{94A50A42-FCB0-4224-A051-B6B3C04EEFE9}">
      <dsp:nvSpPr>
        <dsp:cNvPr id="0" name=""/>
        <dsp:cNvSpPr/>
      </dsp:nvSpPr>
      <dsp:spPr>
        <a:xfrm>
          <a:off x="2436575" y="107082"/>
          <a:ext cx="2746171" cy="61334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獎勵紀錄</a:t>
          </a:r>
        </a:p>
      </dsp:txBody>
      <dsp:txXfrm>
        <a:off x="2743249" y="107082"/>
        <a:ext cx="2132824" cy="6133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D005-1950-4B41-9ADB-DB310BB68E10}">
      <dsp:nvSpPr>
        <dsp:cNvPr id="0" name=""/>
        <dsp:cNvSpPr/>
      </dsp:nvSpPr>
      <dsp:spPr>
        <a:xfrm>
          <a:off x="0" y="0"/>
          <a:ext cx="2569079" cy="60267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社團參與</a:t>
          </a:r>
        </a:p>
      </dsp:txBody>
      <dsp:txXfrm>
        <a:off x="301337" y="0"/>
        <a:ext cx="1966406" cy="602673"/>
      </dsp:txXfrm>
    </dsp:sp>
    <dsp:sp modelId="{31AFA5BB-0F37-493A-8147-426CE14FDA20}">
      <dsp:nvSpPr>
        <dsp:cNvPr id="0" name=""/>
        <dsp:cNvSpPr/>
      </dsp:nvSpPr>
      <dsp:spPr>
        <a:xfrm>
          <a:off x="2260852" y="0"/>
          <a:ext cx="3087687" cy="60267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體適能</a:t>
          </a:r>
        </a:p>
      </dsp:txBody>
      <dsp:txXfrm>
        <a:off x="2562189" y="0"/>
        <a:ext cx="2485014" cy="602673"/>
      </dsp:txXfrm>
    </dsp:sp>
    <dsp:sp modelId="{06E0B629-A14C-4371-9255-79D82ADD9993}">
      <dsp:nvSpPr>
        <dsp:cNvPr id="0" name=""/>
        <dsp:cNvSpPr/>
      </dsp:nvSpPr>
      <dsp:spPr>
        <a:xfrm>
          <a:off x="5040312" y="0"/>
          <a:ext cx="3087687" cy="60267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TW" altLang="en-US" sz="2000" b="1" kern="1200" dirty="0"/>
            <a:t>語言認證</a:t>
          </a:r>
        </a:p>
      </dsp:txBody>
      <dsp:txXfrm>
        <a:off x="5341649" y="0"/>
        <a:ext cx="2485014" cy="60267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4302125" cy="339725"/>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eaLnBrk="1" hangingPunct="1">
              <a:defRPr sz="1200">
                <a:uFillTx/>
                <a:latin typeface="Arial" charset="0"/>
                <a:ea typeface="微軟正黑體"/>
                <a:cs typeface="微軟正黑體"/>
              </a:defRPr>
            </a:lvl1pPr>
          </a:lstStyle>
          <a:p>
            <a:pPr>
              <a:defRPr>
                <a:uFillTx/>
              </a:defRPr>
            </a:pPr>
            <a:endParaRPr lang="en-US" altLang="zh-TW">
              <a:uFillTx/>
            </a:endParaRPr>
          </a:p>
        </p:txBody>
      </p:sp>
      <p:sp>
        <p:nvSpPr>
          <p:cNvPr id="155651" name="Rectangle 3"/>
          <p:cNvSpPr>
            <a:spLocks noGrp="1" noChangeArrowheads="1"/>
          </p:cNvSpPr>
          <p:nvPr>
            <p:ph type="dt" sz="quarter" idx="1"/>
          </p:nvPr>
        </p:nvSpPr>
        <p:spPr bwMode="auto">
          <a:xfrm>
            <a:off x="5621338" y="0"/>
            <a:ext cx="4303712" cy="339725"/>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defRPr sz="1200">
                <a:uFillTx/>
                <a:latin typeface="Arial" charset="0"/>
                <a:ea typeface="微軟正黑體"/>
                <a:cs typeface="微軟正黑體"/>
              </a:defRPr>
            </a:lvl1pPr>
          </a:lstStyle>
          <a:p>
            <a:pPr>
              <a:defRPr>
                <a:uFillTx/>
              </a:defRPr>
            </a:pPr>
            <a:fld id="{AAAB08BF-25CB-47C6-BC74-72D1CB346246}" type="datetimeFigureOut">
              <a:rPr lang="zh-TW" altLang="en-US">
                <a:uFillTx/>
              </a:rPr>
              <a:pPr>
                <a:defRPr>
                  <a:uFillTx/>
                </a:defRPr>
              </a:pPr>
              <a:t>2020/3/2</a:t>
            </a:fld>
            <a:endParaRPr lang="en-US" altLang="zh-TW">
              <a:uFillTx/>
            </a:endParaRPr>
          </a:p>
        </p:txBody>
      </p:sp>
      <p:sp>
        <p:nvSpPr>
          <p:cNvPr id="155652" name="Rectangle 4"/>
          <p:cNvSpPr>
            <a:spLocks noGrp="1" noChangeArrowheads="1"/>
          </p:cNvSpPr>
          <p:nvPr>
            <p:ph type="ftr" sz="quarter" idx="2"/>
          </p:nvPr>
        </p:nvSpPr>
        <p:spPr bwMode="auto">
          <a:xfrm>
            <a:off x="0" y="6456363"/>
            <a:ext cx="4302125" cy="339725"/>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eaLnBrk="1" hangingPunct="1">
              <a:defRPr sz="1200">
                <a:uFillTx/>
                <a:latin typeface="Arial" charset="0"/>
                <a:ea typeface="微軟正黑體"/>
                <a:cs typeface="微軟正黑體"/>
              </a:defRPr>
            </a:lvl1pPr>
          </a:lstStyle>
          <a:p>
            <a:pPr>
              <a:defRPr>
                <a:uFillTx/>
              </a:defRPr>
            </a:pPr>
            <a:endParaRPr lang="en-US" altLang="zh-TW">
              <a:uFillTx/>
            </a:endParaRPr>
          </a:p>
        </p:txBody>
      </p:sp>
      <p:sp>
        <p:nvSpPr>
          <p:cNvPr id="155653" name="Rectangle 5"/>
          <p:cNvSpPr>
            <a:spLocks noGrp="1" noChangeArrowheads="1"/>
          </p:cNvSpPr>
          <p:nvPr>
            <p:ph type="sldNum" sz="quarter" idx="3"/>
          </p:nvPr>
        </p:nvSpPr>
        <p:spPr bwMode="auto">
          <a:xfrm>
            <a:off x="5621338" y="6456363"/>
            <a:ext cx="4303712" cy="339725"/>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eaLnBrk="1" hangingPunct="1">
              <a:defRPr sz="1200">
                <a:uFillTx/>
              </a:defRPr>
            </a:lvl1pPr>
          </a:lstStyle>
          <a:p>
            <a:pPr>
              <a:defRPr>
                <a:uFillTx/>
              </a:defRPr>
            </a:pPr>
            <a:fld id="{FFD6E043-1FBB-40F4-82C6-46A5C682EC4C}" type="slidenum">
              <a:rPr lang="zh-TW" altLang="en-US">
                <a:uFillTx/>
              </a:rPr>
              <a:pPr>
                <a:defRPr>
                  <a:uFillTx/>
                </a:defRPr>
              </a:pPr>
              <a:t>‹#›</a:t>
            </a:fld>
            <a:endParaRPr lang="en-US" altLang="zh-TW">
              <a:uFillTx/>
            </a:endParaRPr>
          </a:p>
        </p:txBody>
      </p:sp>
    </p:spTree>
    <p:extLst>
      <p:ext uri="{BB962C8B-B14F-4D97-AF65-F5344CB8AC3E}">
        <p14:creationId xmlns:p14="http://schemas.microsoft.com/office/powerpoint/2010/main" val="3422085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uFillTx/>
                <a:latin typeface="+mn-lt"/>
                <a:ea typeface="+mn-ea"/>
                <a:cs typeface="+mn-cs"/>
              </a:defRPr>
            </a:lvl1pPr>
          </a:lstStyle>
          <a:p>
            <a:pPr>
              <a:defRPr>
                <a:uFillTx/>
              </a:defRPr>
            </a:pPr>
            <a:endParaRPr lang="zh-TW" altLang="en-US">
              <a:uFillTx/>
            </a:endParaRPr>
          </a:p>
        </p:txBody>
      </p:sp>
      <p:sp>
        <p:nvSpPr>
          <p:cNvPr id="3" name="日期版面配置區 2"/>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uFillTx/>
                <a:latin typeface="+mn-lt"/>
                <a:ea typeface="+mn-ea"/>
                <a:cs typeface="+mn-cs"/>
              </a:defRPr>
            </a:lvl1pPr>
          </a:lstStyle>
          <a:p>
            <a:pPr>
              <a:defRPr>
                <a:uFillTx/>
              </a:defRPr>
            </a:pPr>
            <a:fld id="{3D4B3895-967F-437E-A530-FB716EC707ED}" type="datetimeFigureOut">
              <a:rPr lang="zh-TW" altLang="en-US">
                <a:uFillTx/>
              </a:rPr>
              <a:pPr>
                <a:defRPr>
                  <a:uFillTx/>
                </a:defRPr>
              </a:pPr>
              <a:t>2020/3/2</a:t>
            </a:fld>
            <a:endParaRPr lang="zh-TW" altLang="en-US">
              <a:uFillTx/>
            </a:endParaRPr>
          </a:p>
        </p:txBody>
      </p:sp>
      <p:sp>
        <p:nvSpPr>
          <p:cNvPr id="4" name="投影片圖像版面配置區 3"/>
          <p:cNvSpPr>
            <a:spLocks noGrp="1" noRot="1" noChangeAspect="1"/>
          </p:cNvSpPr>
          <p:nvPr>
            <p:ph type="sldImg" idx="2"/>
          </p:nvPr>
        </p:nvSpPr>
        <p:spPr>
          <a:xfrm>
            <a:off x="2925763" y="850900"/>
            <a:ext cx="4075112" cy="2292350"/>
          </a:xfrm>
          <a:prstGeom prst="rect">
            <a:avLst/>
          </a:prstGeom>
          <a:noFill/>
          <a:ln w="12700">
            <a:solidFill>
              <a:srgbClr val="000000"/>
            </a:solidFill>
          </a:ln>
        </p:spPr>
        <p:txBody>
          <a:bodyPr vert="horz" lIns="91440" tIns="45720" rIns="91440" bIns="45720" rtlCol="0" anchor="ctr"/>
          <a:lstStyle/>
          <a:p>
            <a:pPr lvl="0"/>
            <a:endParaRPr lang="zh-TW" altLang="en-US" noProof="0">
              <a:uFillTx/>
            </a:endParaRPr>
          </a:p>
        </p:txBody>
      </p:sp>
      <p:sp>
        <p:nvSpPr>
          <p:cNvPr id="5" name="備忘稿版面配置區 4"/>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a:uFillTx/>
              </a:rPr>
              <a:t>按一下以編輯母片文字樣式</a:t>
            </a:r>
          </a:p>
          <a:p>
            <a:pPr lvl="1"/>
            <a:r>
              <a:rPr lang="zh-TW" altLang="en-US" noProof="0">
                <a:uFillTx/>
              </a:rPr>
              <a:t>第二層</a:t>
            </a:r>
          </a:p>
          <a:p>
            <a:pPr lvl="2"/>
            <a:r>
              <a:rPr lang="zh-TW" altLang="en-US" noProof="0">
                <a:uFillTx/>
              </a:rPr>
              <a:t>第三層</a:t>
            </a:r>
          </a:p>
          <a:p>
            <a:pPr lvl="3"/>
            <a:r>
              <a:rPr lang="zh-TW" altLang="en-US" noProof="0">
                <a:uFillTx/>
              </a:rPr>
              <a:t>第四層</a:t>
            </a:r>
          </a:p>
          <a:p>
            <a:pPr lvl="4"/>
            <a:r>
              <a:rPr lang="zh-TW" altLang="en-US" noProof="0">
                <a:uFillTx/>
              </a:rPr>
              <a:t>第五層</a:t>
            </a:r>
          </a:p>
        </p:txBody>
      </p:sp>
      <p:sp>
        <p:nvSpPr>
          <p:cNvPr id="6" name="頁尾版面配置區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uFillTx/>
                <a:latin typeface="+mn-lt"/>
                <a:ea typeface="+mn-ea"/>
                <a:cs typeface="+mn-cs"/>
              </a:defRPr>
            </a:lvl1pPr>
          </a:lstStyle>
          <a:p>
            <a:pPr>
              <a:defRPr>
                <a:uFillTx/>
              </a:defRPr>
            </a:pPr>
            <a:endParaRPr lang="zh-TW" altLang="en-US">
              <a:uFillTx/>
            </a:endParaRPr>
          </a:p>
        </p:txBody>
      </p:sp>
      <p:sp>
        <p:nvSpPr>
          <p:cNvPr id="7" name="投影片編號版面配置區 6"/>
          <p:cNvSpPr>
            <a:spLocks noGrp="1"/>
          </p:cNvSpPr>
          <p:nvPr>
            <p:ph type="sldNum" sz="quarter" idx="5"/>
          </p:nvPr>
        </p:nvSpPr>
        <p:spPr>
          <a:xfrm>
            <a:off x="5621338" y="6456363"/>
            <a:ext cx="4303712" cy="341312"/>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uFillTx/>
                <a:latin typeface="Calibri" panose="020F0502020204030204" pitchFamily="34" charset="0"/>
                <a:ea typeface="新細明體" panose="02020500000000000000" pitchFamily="18" charset="-120"/>
              </a:defRPr>
            </a:lvl1pPr>
          </a:lstStyle>
          <a:p>
            <a:pPr>
              <a:defRPr>
                <a:uFillTx/>
              </a:defRPr>
            </a:pPr>
            <a:fld id="{1404E5B6-96AE-4097-A960-F9B389A97ACE}" type="slidenum">
              <a:rPr lang="zh-TW" altLang="en-US">
                <a:uFillTx/>
              </a:rPr>
              <a:pPr>
                <a:defRPr>
                  <a:uFillTx/>
                </a:defRPr>
              </a:pPr>
              <a:t>‹#›</a:t>
            </a:fld>
            <a:endParaRPr lang="zh-TW" altLang="en-US">
              <a:uFillTx/>
            </a:endParaRPr>
          </a:p>
        </p:txBody>
      </p:sp>
    </p:spTree>
    <p:extLst>
      <p:ext uri="{BB962C8B-B14F-4D97-AF65-F5344CB8AC3E}">
        <p14:creationId xmlns:p14="http://schemas.microsoft.com/office/powerpoint/2010/main" val="2871659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uFillTx/>
        <a:latin typeface="+mn-lt"/>
        <a:ea typeface="+mn-ea"/>
        <a:cs typeface="+mn-cs"/>
      </a:defRPr>
    </a:lvl1pPr>
    <a:lvl2pPr marL="457200" algn="l" rtl="0" eaLnBrk="0" fontAlgn="base" hangingPunct="0">
      <a:spcBef>
        <a:spcPct val="30000"/>
      </a:spcBef>
      <a:spcAft>
        <a:spcPct val="0"/>
      </a:spcAft>
      <a:defRPr sz="1200" kern="1200">
        <a:solidFill>
          <a:schemeClr val="tx1"/>
        </a:solidFill>
        <a:uFillTx/>
        <a:latin typeface="+mn-lt"/>
        <a:ea typeface="+mn-ea"/>
        <a:cs typeface="+mn-cs"/>
      </a:defRPr>
    </a:lvl2pPr>
    <a:lvl3pPr marL="914400" algn="l" rtl="0" eaLnBrk="0" fontAlgn="base" hangingPunct="0">
      <a:spcBef>
        <a:spcPct val="30000"/>
      </a:spcBef>
      <a:spcAft>
        <a:spcPct val="0"/>
      </a:spcAft>
      <a:defRPr sz="1200" kern="1200">
        <a:solidFill>
          <a:schemeClr val="tx1"/>
        </a:solidFill>
        <a:uFillTx/>
        <a:latin typeface="+mn-lt"/>
        <a:ea typeface="+mn-ea"/>
        <a:cs typeface="+mn-cs"/>
      </a:defRPr>
    </a:lvl3pPr>
    <a:lvl4pPr marL="1371600" algn="l" rtl="0" eaLnBrk="0" fontAlgn="base" hangingPunct="0">
      <a:spcBef>
        <a:spcPct val="30000"/>
      </a:spcBef>
      <a:spcAft>
        <a:spcPct val="0"/>
      </a:spcAft>
      <a:defRPr sz="1200" kern="1200">
        <a:solidFill>
          <a:schemeClr val="tx1"/>
        </a:solidFill>
        <a:uFillTx/>
        <a:latin typeface="+mn-lt"/>
        <a:ea typeface="+mn-ea"/>
        <a:cs typeface="+mn-cs"/>
      </a:defRPr>
    </a:lvl4pPr>
    <a:lvl5pPr marL="1828800" algn="l" rtl="0" eaLnBrk="0" fontAlgn="base" hangingPunct="0">
      <a:spcBef>
        <a:spcPct val="30000"/>
      </a:spcBef>
      <a:spcAft>
        <a:spcPct val="0"/>
      </a:spcAft>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583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CDA9151-E286-42A8-91FC-B1EFF64A7C7E}" type="slidenum">
              <a:rPr kumimoji="0" lang="zh-TW" altLang="en-US" smtClean="0">
                <a:latin typeface="Calibri" panose="020F0502020204030204" pitchFamily="34" charset="0"/>
                <a:ea typeface="新細明體" panose="02020500000000000000" pitchFamily="18" charset="-120"/>
              </a:rPr>
              <a:pPr/>
              <a:t>4</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12950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3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598B173-7696-43FA-9DD0-597BECE95BFD}" type="slidenum">
              <a:rPr kumimoji="0" lang="zh-TW" altLang="en-US" smtClean="0">
                <a:solidFill>
                  <a:srgbClr val="000000"/>
                </a:solidFill>
                <a:latin typeface="Calibri" panose="020F0502020204030204" pitchFamily="34" charset="0"/>
                <a:ea typeface="新細明體" panose="02020500000000000000" pitchFamily="18" charset="-120"/>
              </a:rPr>
              <a:pPr/>
              <a:t>50</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16C87000-0F50-4BB4-ABBA-31F2E2CEAA82}"/>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784C0475-F9B4-4FE2-9AA3-20E424F43B73}"/>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5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5846C8-8916-4251-AA43-8D62139CA206}" type="slidenum">
              <a:rPr kumimoji="0" lang="zh-TW" altLang="en-US" smtClean="0">
                <a:solidFill>
                  <a:srgbClr val="000000"/>
                </a:solidFill>
                <a:latin typeface="Calibri" panose="020F0502020204030204" pitchFamily="34" charset="0"/>
                <a:ea typeface="新細明體" panose="02020500000000000000" pitchFamily="18" charset="-120"/>
              </a:rPr>
              <a:pPr/>
              <a:t>51</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DC254A2E-0E4D-4BA1-B17A-CF1951BAB656}"/>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4F88AB7E-228A-4588-8761-0C81B111CB26}"/>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EC2DFB-5A4D-4EC2-B2DF-E5D5B7D45917}" type="slidenum">
              <a:rPr kumimoji="0" lang="zh-TW" altLang="en-US" smtClean="0">
                <a:solidFill>
                  <a:srgbClr val="000000"/>
                </a:solidFill>
                <a:latin typeface="Calibri" panose="020F0502020204030204" pitchFamily="34" charset="0"/>
                <a:ea typeface="新細明體" panose="02020500000000000000" pitchFamily="18" charset="-120"/>
              </a:rPr>
              <a:pPr/>
              <a:t>52</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3D0661F6-C7B1-497A-8DB6-A1FF04D37C50}"/>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DFDB902D-EFA6-440C-99CA-33DB7A6BED6E}"/>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68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16AD3EA-3A45-4C38-8B0B-9392D4D7AA5C}" type="slidenum">
              <a:rPr kumimoji="0" lang="zh-TW" altLang="en-US" smtClean="0">
                <a:latin typeface="Calibri" panose="020F0502020204030204" pitchFamily="34" charset="0"/>
                <a:ea typeface="新細明體" panose="02020500000000000000" pitchFamily="18" charset="-120"/>
              </a:rPr>
              <a:pPr/>
              <a:t>58</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96236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2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D4F5457-7FE1-4C56-87E0-7C35ED644C64}" type="slidenum">
              <a:rPr kumimoji="0" lang="zh-TW" altLang="en-US" smtClean="0">
                <a:latin typeface="Calibri" panose="020F0502020204030204" pitchFamily="34" charset="0"/>
                <a:ea typeface="新細明體" panose="02020500000000000000" pitchFamily="18" charset="-120"/>
              </a:rPr>
              <a:pPr/>
              <a:t>62</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989020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83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7F1373E-9F04-44FB-93CD-BECA1431922A}" type="slidenum">
              <a:rPr kumimoji="0" lang="zh-TW" altLang="en-US" smtClean="0">
                <a:latin typeface="Calibri" panose="020F0502020204030204" pitchFamily="34" charset="0"/>
                <a:ea typeface="新細明體" panose="02020500000000000000" pitchFamily="18" charset="-120"/>
              </a:rPr>
              <a:pPr/>
              <a:t>63</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644529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4500"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0D09E3B-B264-4476-9D6E-E4A9C253AC00}" type="slidenum">
              <a:rPr kumimoji="0" lang="zh-TW" altLang="en-US" smtClean="0">
                <a:latin typeface="Calibri" panose="020F0502020204030204" pitchFamily="34" charset="0"/>
                <a:ea typeface="新細明體" panose="02020500000000000000" pitchFamily="18" charset="-120"/>
              </a:rPr>
              <a:pPr/>
              <a:t>68</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49120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5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68A5430-571E-46B9-9D38-7087B9A0E165}" type="slidenum">
              <a:rPr kumimoji="0" lang="zh-TW" altLang="en-US" smtClean="0">
                <a:latin typeface="Calibri" panose="020F0502020204030204" pitchFamily="34" charset="0"/>
                <a:ea typeface="新細明體" panose="02020500000000000000" pitchFamily="18" charset="-120"/>
              </a:rPr>
              <a:pPr/>
              <a:t>69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943242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bwMode="auto">
          <a:noFill/>
          <a:ln>
            <a:solidFill>
              <a:srgbClr val="000000"/>
            </a:solidFill>
            <a:miter lim="800000"/>
          </a:ln>
        </p:spPr>
      </p:sp>
      <p:sp>
        <p:nvSpPr>
          <p:cNvPr id="15360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uFillTx/>
            </a:endParaRPr>
          </a:p>
        </p:txBody>
      </p:sp>
      <p:sp>
        <p:nvSpPr>
          <p:cNvPr id="153604" name="投影片編號版面配置區 3"/>
          <p:cNvSpPr>
            <a:spLocks noGrp="1"/>
          </p:cNvSpPr>
          <p:nvPr>
            <p:ph type="sldNum" sz="quarter" idx="5"/>
          </p:nvPr>
        </p:nvSpPr>
        <p:spPr bwMode="auto">
          <a:noFill/>
        </p:spPr>
        <p:txBody>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fld id="{FF2203FD-28D1-4A00-B65D-1833133B992E}" type="slidenum">
              <a:rPr kumimoji="0" lang="zh-TW" altLang="en-US" smtClean="0">
                <a:uFillTx/>
                <a:latin typeface="Calibri" panose="020F0502020204030204" pitchFamily="34" charset="0"/>
                <a:ea typeface="新細明體" panose="02020500000000000000" pitchFamily="18" charset="-120"/>
              </a:rPr>
              <a:pPr/>
              <a:t>70</a:t>
            </a:fld>
            <a:endParaRPr kumimoji="0" lang="zh-TW" altLang="en-US">
              <a:uFillTx/>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65459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uFillTx/>
            </a:endParaRPr>
          </a:p>
        </p:txBody>
      </p:sp>
      <p:sp>
        <p:nvSpPr>
          <p:cNvPr id="4" name="投影片編號版面配置區 3"/>
          <p:cNvSpPr>
            <a:spLocks noGrp="1"/>
          </p:cNvSpPr>
          <p:nvPr>
            <p:ph type="sldNum" sz="quarter" idx="10"/>
          </p:nvPr>
        </p:nvSpPr>
        <p:spPr/>
        <p:txBody>
          <a:bodyPr/>
          <a:lstStyle/>
          <a:p>
            <a:pPr>
              <a:defRPr>
                <a:uFillTx/>
              </a:defRPr>
            </a:pPr>
            <a:fld id="{1404E5B6-96AE-4097-A960-F9B389A97ACE}" type="slidenum">
              <a:rPr lang="zh-TW" altLang="en-US" smtClean="0">
                <a:uFillTx/>
              </a:rPr>
              <a:pPr>
                <a:defRPr>
                  <a:uFillTx/>
                </a:defRPr>
              </a:pPr>
              <a:t>73</a:t>
            </a:fld>
            <a:endParaRPr lang="zh-TW" altLang="en-US">
              <a:uFillTx/>
            </a:endParaRPr>
          </a:p>
        </p:txBody>
      </p:sp>
    </p:spTree>
    <p:extLst>
      <p:ext uri="{BB962C8B-B14F-4D97-AF65-F5344CB8AC3E}">
        <p14:creationId xmlns:p14="http://schemas.microsoft.com/office/powerpoint/2010/main" val="368617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D3E75E6-62DB-41E5-975C-1F2DA21B7058}" type="slidenum">
              <a:rPr lang="zh-TW" altLang="en-US" smtClean="0">
                <a:solidFill>
                  <a:prstClr val="black"/>
                </a:solidFill>
              </a:rPr>
              <a:pPr>
                <a:defRPr/>
              </a:pPr>
              <a:t>8</a:t>
            </a:fld>
            <a:endParaRPr lang="zh-TW" altLang="en-US">
              <a:solidFill>
                <a:prstClr val="black"/>
              </a:solidFill>
            </a:endParaRPr>
          </a:p>
        </p:txBody>
      </p:sp>
    </p:spTree>
    <p:extLst>
      <p:ext uri="{BB962C8B-B14F-4D97-AF65-F5344CB8AC3E}">
        <p14:creationId xmlns:p14="http://schemas.microsoft.com/office/powerpoint/2010/main" val="1298854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9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5FE90A4-457B-401A-A6FA-C6B082863BB5}" type="slidenum">
              <a:rPr lang="zh-TW" altLang="en-US" smtClean="0">
                <a:solidFill>
                  <a:srgbClr val="000000"/>
                </a:solidFill>
                <a:ea typeface="新細明體" panose="02020500000000000000" pitchFamily="18" charset="-120"/>
              </a:rPr>
              <a:pPr/>
              <a:t>74</a:t>
            </a:fld>
            <a:endParaRPr lang="zh-TW" altLang="en-US">
              <a:solidFill>
                <a:srgbClr val="000000"/>
              </a:solidFill>
              <a:ea typeface="新細明體" panose="02020500000000000000" pitchFamily="18" charset="-120"/>
            </a:endParaRPr>
          </a:p>
        </p:txBody>
      </p:sp>
    </p:spTree>
    <p:extLst>
      <p:ext uri="{BB962C8B-B14F-4D97-AF65-F5344CB8AC3E}">
        <p14:creationId xmlns:p14="http://schemas.microsoft.com/office/powerpoint/2010/main" val="1733697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12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163FB5-7586-4B75-9998-E8BEEBE7674D}" type="slidenum">
              <a:rPr kumimoji="0" lang="zh-TW" altLang="en-US" smtClean="0">
                <a:latin typeface="Calibri" panose="020F0502020204030204" pitchFamily="34" charset="0"/>
                <a:ea typeface="新細明體" panose="02020500000000000000" pitchFamily="18" charset="-120"/>
              </a:rPr>
              <a:pPr/>
              <a:t>75</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823653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547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F25B95-56C5-4921-A6F1-A20FC6031381}" type="slidenum">
              <a:rPr kumimoji="0" lang="zh-TW" altLang="en-US" smtClean="0">
                <a:latin typeface="Calibri" panose="020F0502020204030204" pitchFamily="34" charset="0"/>
                <a:ea typeface="新細明體" panose="02020500000000000000" pitchFamily="18" charset="-120"/>
              </a:rPr>
              <a:pPr/>
              <a:t>76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325623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90</a:t>
            </a:fld>
            <a:endParaRPr lang="zh-TW" altLang="en-US"/>
          </a:p>
        </p:txBody>
      </p:sp>
    </p:spTree>
    <p:extLst>
      <p:ext uri="{BB962C8B-B14F-4D97-AF65-F5344CB8AC3E}">
        <p14:creationId xmlns:p14="http://schemas.microsoft.com/office/powerpoint/2010/main" val="54171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18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A9F7140-C2B8-4129-B702-29C7D9630C86}" type="slidenum">
              <a:rPr kumimoji="0" lang="en-US" altLang="zh-TW" smtClean="0">
                <a:solidFill>
                  <a:srgbClr val="000000"/>
                </a:solidFill>
                <a:latin typeface="Calibri" panose="020F0502020204030204" pitchFamily="34" charset="0"/>
                <a:ea typeface="新細明體" panose="02020500000000000000" pitchFamily="18" charset="-120"/>
              </a:rPr>
              <a:pPr/>
              <a:t>14</a:t>
            </a:fld>
            <a:endParaRPr kumimoji="0" lang="en-US" altLang="zh-TW">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59334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105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64F68EF-F6C4-400A-9040-95B89AD6BB42}" type="slidenum">
              <a:rPr kumimoji="0" lang="zh-TW" altLang="en-US" smtClean="0">
                <a:latin typeface="Calibri" panose="020F0502020204030204" pitchFamily="34" charset="0"/>
                <a:ea typeface="新細明體" panose="02020500000000000000" pitchFamily="18" charset="-120"/>
              </a:rPr>
              <a:pPr/>
              <a:t>18</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9773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41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F20919B-CBFD-4A03-900F-954CD96080F2}" type="slidenum">
              <a:rPr kumimoji="0" lang="zh-TW" altLang="en-US" smtClean="0">
                <a:solidFill>
                  <a:srgbClr val="000000"/>
                </a:solidFill>
                <a:latin typeface="Calibri" panose="020F0502020204030204" pitchFamily="34" charset="0"/>
                <a:ea typeface="新細明體" panose="02020500000000000000" pitchFamily="18" charset="-120"/>
              </a:rPr>
              <a:pPr/>
              <a:t>43</a:t>
            </a:fld>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2216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433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F4BC392-E028-482E-9FAE-1C877F2582EF}" type="slidenum">
              <a:rPr kumimoji="0" lang="zh-TW" altLang="en-US" smtClean="0">
                <a:solidFill>
                  <a:srgbClr val="000000"/>
                </a:solidFill>
                <a:latin typeface="Calibri" panose="020F0502020204030204" pitchFamily="34" charset="0"/>
                <a:ea typeface="新細明體" panose="02020500000000000000" pitchFamily="18" charset="-120"/>
              </a:rPr>
              <a:pPr/>
              <a:t>44</a:t>
            </a:fld>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4581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bwMode="auto">
          <a:noFill/>
          <a:ln>
            <a:solidFill>
              <a:srgbClr val="000000"/>
            </a:solidFill>
            <a:miter lim="800000"/>
          </a:ln>
        </p:spPr>
      </p:sp>
      <p:sp>
        <p:nvSpPr>
          <p:cNvPr id="15360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uFillTx/>
            </a:endParaRPr>
          </a:p>
        </p:txBody>
      </p:sp>
      <p:sp>
        <p:nvSpPr>
          <p:cNvPr id="153604" name="投影片編號版面配置區 3"/>
          <p:cNvSpPr>
            <a:spLocks noGrp="1"/>
          </p:cNvSpPr>
          <p:nvPr>
            <p:ph type="sldNum" sz="quarter" idx="5"/>
          </p:nvPr>
        </p:nvSpPr>
        <p:spPr bwMode="auto">
          <a:noFill/>
        </p:spPr>
        <p:txBody>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fld id="{FF2203FD-28D1-4A00-B65D-1833133B992E}" type="slidenum">
              <a:rPr kumimoji="0" lang="zh-TW" altLang="en-US" smtClean="0">
                <a:uFillTx/>
                <a:latin typeface="Calibri" panose="020F0502020204030204" pitchFamily="34" charset="0"/>
                <a:ea typeface="新細明體" panose="02020500000000000000" pitchFamily="18" charset="-120"/>
              </a:rPr>
              <a:pPr/>
              <a:t>45</a:t>
            </a:fld>
            <a:endParaRPr kumimoji="0" lang="zh-TW" altLang="en-US">
              <a:uFillTx/>
              <a:latin typeface="Calibri" panose="020F0502020204030204" pitchFamily="34" charset="0"/>
              <a:ea typeface="新細明體" panose="02020500000000000000"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7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6C6375-F7D8-41F7-B7FF-8486D5FD2682}" type="slidenum">
              <a:rPr kumimoji="0" lang="zh-TW" altLang="en-US" smtClean="0">
                <a:latin typeface="Calibri" panose="020F0502020204030204" pitchFamily="34" charset="0"/>
                <a:ea typeface="新細明體" panose="02020500000000000000" pitchFamily="18" charset="-120"/>
              </a:rPr>
              <a:pPr/>
              <a:t>46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2743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1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D48F1B-ED7C-433C-BD97-9DB275D4D181}" type="slidenum">
              <a:rPr kumimoji="0" lang="zh-TW" altLang="en-US" smtClean="0">
                <a:solidFill>
                  <a:srgbClr val="000000"/>
                </a:solidFill>
                <a:latin typeface="Calibri" panose="020F0502020204030204" pitchFamily="34" charset="0"/>
                <a:ea typeface="新細明體" panose="02020500000000000000" pitchFamily="18" charset="-120"/>
              </a:rPr>
              <a:pPr/>
              <a:t>49</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D4186654-FEB8-4ADB-A3D7-04470788F561}"/>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9EF10AD7-1CBE-4145-B4C9-60176AD76F10}"/>
              </a:ext>
            </a:extLst>
          </p:cNvPr>
          <p:cNvSpPr>
            <a:spLocks noGrp="1"/>
          </p:cNvSpPr>
          <p:nvPr>
            <p:ph type="hdr" sz="quarter"/>
          </p:nvPr>
        </p:nvSpPr>
        <p:spPr/>
        <p:txBody>
          <a:bodyPr/>
          <a:lstStyle/>
          <a:p>
            <a:pPr>
              <a:defRPr/>
            </a:pPr>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zh-TW" altLang="en-US">
              <a:uFillTx/>
            </a:endParaRPr>
          </a:p>
        </p:txBody>
      </p:sp>
      <p:sp>
        <p:nvSpPr>
          <p:cNvPr id="2" name="Title 1"/>
          <p:cNvSpPr>
            <a:spLocks noGrp="1"/>
          </p:cNvSpPr>
          <p:nvPr>
            <p:ph type="ctrTitle"/>
          </p:nvPr>
        </p:nvSpPr>
        <p:spPr>
          <a:xfrm>
            <a:off x="2589213" y="2514600"/>
            <a:ext cx="8915399" cy="2262781"/>
          </a:xfrm>
        </p:spPr>
        <p:txBody>
          <a:bodyPr anchor="b">
            <a:normAutofit/>
          </a:bodyPr>
          <a:lstStyle>
            <a:lvl1pPr>
              <a:defRPr sz="5400">
                <a:uFillTx/>
              </a:defRPr>
            </a:lvl1pPr>
          </a:lstStyle>
          <a:p>
            <a:r>
              <a:rPr lang="zh-TW" altLang="en-US">
                <a:uFillTx/>
              </a:rPr>
              <a:t>按一下以編輯母片標題樣式</a:t>
            </a:r>
            <a:endParaRPr lang="en-US" dirty="0">
              <a:uFillTx/>
            </a:endParaRPr>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zh-TW" altLang="en-US">
                <a:uFillTx/>
              </a:rPr>
              <a:t>按一下以編輯母片副標題樣式</a:t>
            </a:r>
            <a:endParaRPr lang="en-US" dirty="0">
              <a:uFillTx/>
            </a:endParaRPr>
          </a:p>
        </p:txBody>
      </p:sp>
      <p:sp>
        <p:nvSpPr>
          <p:cNvPr id="5" name="Date Placeholder 3"/>
          <p:cNvSpPr>
            <a:spLocks noGrp="1"/>
          </p:cNvSpPr>
          <p:nvPr>
            <p:ph type="dt" sz="half" idx="10"/>
          </p:nvPr>
        </p:nvSpPr>
        <p:spPr/>
        <p:txBody>
          <a:bodyPr/>
          <a:lstStyle>
            <a:lvl1pPr>
              <a:defRPr smtClean="0">
                <a:uFillTx/>
              </a:defRPr>
            </a:lvl1pPr>
          </a:lstStyle>
          <a:p>
            <a:pPr>
              <a:defRPr>
                <a:uFillTx/>
              </a:defRPr>
            </a:pPr>
            <a:fld id="{38523336-55FA-49FA-AED4-0883260F2825}" type="datetime1">
              <a:rPr lang="zh-TW" altLang="en-US" smtClean="0">
                <a:uFillTx/>
              </a:rPr>
              <a:pPr>
                <a:defRPr>
                  <a:uFillTx/>
                </a:defRPr>
              </a:pPr>
              <a:t>2020/3/2</a:t>
            </a:fld>
            <a:endParaRPr lang="zh-TW" altLang="en-US">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7" name="Slide Number Placeholder 5"/>
          <p:cNvSpPr>
            <a:spLocks noGrp="1"/>
          </p:cNvSpPr>
          <p:nvPr>
            <p:ph type="sldNum" sz="quarter" idx="12"/>
          </p:nvPr>
        </p:nvSpPr>
        <p:spPr>
          <a:xfrm>
            <a:off x="531813" y="4529138"/>
            <a:ext cx="779462" cy="365125"/>
          </a:xfrm>
        </p:spPr>
        <p:txBody>
          <a:bodyPr/>
          <a:lstStyle>
            <a:lvl1pPr>
              <a:defRPr>
                <a:uFillTx/>
              </a:defRPr>
            </a:lvl1pPr>
          </a:lstStyle>
          <a:p>
            <a:pPr>
              <a:defRPr>
                <a:uFillTx/>
              </a:defRPr>
            </a:pPr>
            <a:fld id="{64E15E2A-5E67-4A9D-8338-7917B07ED606}" type="slidenum">
              <a:rPr lang="zh-TW" altLang="en-US">
                <a:uFillTx/>
              </a:rPr>
              <a:pPr>
                <a:defRPr>
                  <a:uFillTx/>
                </a:defRPr>
              </a:pPr>
              <a:t>‹#›</a:t>
            </a:fld>
            <a:endParaRPr lang="zh-TW" altLang="en-US">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TW" altLang="en-US">
              <a:uFillTx/>
            </a:endParaRPr>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uFillTx/>
              </a:defRPr>
            </a:lvl1pPr>
          </a:lstStyle>
          <a:p>
            <a:r>
              <a:rPr lang="zh-TW" altLang="en-US">
                <a:uFillTx/>
              </a:rPr>
              <a:t>按一下以編輯母片標題樣式</a:t>
            </a:r>
            <a:endParaRPr lang="en-US" dirty="0">
              <a:uFillTx/>
            </a:endParaRP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zh-TW" altLang="en-US">
                <a:uFillTx/>
              </a:rPr>
              <a:t>按一下以編輯母片文字樣式</a:t>
            </a:r>
          </a:p>
        </p:txBody>
      </p:sp>
      <p:sp>
        <p:nvSpPr>
          <p:cNvPr id="5" name="Date Placeholder 3"/>
          <p:cNvSpPr>
            <a:spLocks noGrp="1"/>
          </p:cNvSpPr>
          <p:nvPr>
            <p:ph type="dt" sz="half" idx="10"/>
          </p:nvPr>
        </p:nvSpPr>
        <p:spPr/>
        <p:txBody>
          <a:bodyPr/>
          <a:lstStyle>
            <a:lvl1pPr>
              <a:defRPr smtClean="0">
                <a:uFillTx/>
              </a:defRPr>
            </a:lvl1pPr>
          </a:lstStyle>
          <a:p>
            <a:pPr>
              <a:defRPr>
                <a:uFillTx/>
              </a:defRPr>
            </a:pPr>
            <a:fld id="{12D4EDB4-A483-478B-962D-70AFA6C7186C}" type="datetime1">
              <a:rPr lang="zh-TW" altLang="en-US" smtClean="0">
                <a:uFillTx/>
              </a:rPr>
              <a:pPr>
                <a:defRPr>
                  <a:uFillTx/>
                </a:defRPr>
              </a:pPr>
              <a:t>2020/3/2</a:t>
            </a:fld>
            <a:endParaRPr lang="zh-TW" altLang="en-US">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7" name="Slide Number Placeholder 5"/>
          <p:cNvSpPr>
            <a:spLocks noGrp="1"/>
          </p:cNvSpPr>
          <p:nvPr>
            <p:ph type="sldNum" sz="quarter" idx="12"/>
          </p:nvPr>
        </p:nvSpPr>
        <p:spPr>
          <a:xfrm>
            <a:off x="531813" y="3244850"/>
            <a:ext cx="779462" cy="365125"/>
          </a:xfrm>
        </p:spPr>
        <p:txBody>
          <a:bodyPr/>
          <a:lstStyle>
            <a:lvl1pPr>
              <a:defRPr>
                <a:uFillTx/>
              </a:defRPr>
            </a:lvl1pPr>
          </a:lstStyle>
          <a:p>
            <a:pPr>
              <a:defRPr>
                <a:uFillTx/>
              </a:defRPr>
            </a:pPr>
            <a:fld id="{F432BEBC-51C5-4EBD-B3C9-5EE6BCFD6942}" type="slidenum">
              <a:rPr lang="zh-TW" altLang="en-US">
                <a:uFillTx/>
              </a:rPr>
              <a:pPr>
                <a:defRPr>
                  <a:uFillTx/>
                </a:defRPr>
              </a:pPr>
              <a:t>‹#›</a:t>
            </a:fld>
            <a:endParaRPr lang="zh-TW" altLang="en-US">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TW" altLang="en-US">
              <a:uFillTx/>
            </a:endParaRPr>
          </a:p>
        </p:txBody>
      </p:sp>
      <p:sp>
        <p:nvSpPr>
          <p:cNvPr id="6" name="TextBox 13"/>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pPr eaLnBrk="1" hangingPunct="1">
              <a:defRPr>
                <a:uFillTx/>
              </a:defRPr>
            </a:pPr>
            <a:r>
              <a:rPr kumimoji="0" lang="en-US" altLang="zh-TW" sz="8000">
                <a:solidFill>
                  <a:schemeClr val="accent1"/>
                </a:solidFill>
                <a:uFillTx/>
              </a:rPr>
              <a:t>“</a:t>
            </a:r>
          </a:p>
        </p:txBody>
      </p:sp>
      <p:sp>
        <p:nvSpPr>
          <p:cNvPr id="7" name="TextBox 14"/>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pPr eaLnBrk="1" hangingPunct="1">
              <a:defRPr>
                <a:uFillTx/>
              </a:defRPr>
            </a:pPr>
            <a:r>
              <a:rPr kumimoji="0" lang="en-US" altLang="zh-TW" sz="8000">
                <a:solidFill>
                  <a:schemeClr val="accent1"/>
                </a:solidFill>
                <a:uFillTx/>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uFillTx/>
              </a:defRPr>
            </a:lvl1pPr>
          </a:lstStyle>
          <a:p>
            <a:r>
              <a:rPr lang="zh-TW" altLang="en-US">
                <a:uFillTx/>
              </a:rPr>
              <a:t>按一下以編輯母片標題樣式</a:t>
            </a:r>
            <a:endParaRPr lang="en-US" dirty="0">
              <a:uFillTx/>
            </a:endParaRP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uFillTx/>
              </a:defRPr>
            </a:lvl1pPr>
            <a:lvl2pPr marL="457200" indent="0">
              <a:buFontTx/>
              <a:buNone/>
              <a:defRPr>
                <a:uFillTx/>
              </a:defRPr>
            </a:lvl2pPr>
            <a:lvl3pPr marL="914400" indent="0">
              <a:buFontTx/>
              <a:buNone/>
              <a:defRPr>
                <a:uFillTx/>
              </a:defRPr>
            </a:lvl3pPr>
            <a:lvl4pPr marL="1371600" indent="0">
              <a:buFontTx/>
              <a:buNone/>
              <a:defRPr>
                <a:uFillTx/>
              </a:defRPr>
            </a:lvl4pPr>
            <a:lvl5pPr marL="1828800" indent="0">
              <a:buFontTx/>
              <a:buNone/>
              <a:defRPr>
                <a:uFillTx/>
              </a:defRPr>
            </a:lvl5pPr>
          </a:lstStyle>
          <a:p>
            <a:pPr lvl="0"/>
            <a:r>
              <a:rPr lang="zh-TW" altLang="en-US">
                <a:uFillTx/>
              </a:rPr>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zh-TW" altLang="en-US">
                <a:uFillTx/>
              </a:rPr>
              <a:t>按一下以編輯母片文字樣式</a:t>
            </a:r>
          </a:p>
        </p:txBody>
      </p:sp>
      <p:sp>
        <p:nvSpPr>
          <p:cNvPr id="8" name="Date Placeholder 3"/>
          <p:cNvSpPr>
            <a:spLocks noGrp="1"/>
          </p:cNvSpPr>
          <p:nvPr>
            <p:ph type="dt" sz="half" idx="14"/>
          </p:nvPr>
        </p:nvSpPr>
        <p:spPr/>
        <p:txBody>
          <a:bodyPr/>
          <a:lstStyle>
            <a:lvl1pPr>
              <a:defRPr smtClean="0">
                <a:uFillTx/>
              </a:defRPr>
            </a:lvl1pPr>
          </a:lstStyle>
          <a:p>
            <a:pPr>
              <a:defRPr>
                <a:uFillTx/>
              </a:defRPr>
            </a:pPr>
            <a:fld id="{A9280124-1770-4085-932A-B091D1D1A5CE}" type="datetime1">
              <a:rPr lang="zh-TW" altLang="en-US" smtClean="0">
                <a:uFillTx/>
              </a:rPr>
              <a:pPr>
                <a:defRPr>
                  <a:uFillTx/>
                </a:defRPr>
              </a:pPr>
              <a:t>2020/3/2</a:t>
            </a:fld>
            <a:endParaRPr lang="zh-TW" altLang="en-US">
              <a:uFillTx/>
            </a:endParaRPr>
          </a:p>
        </p:txBody>
      </p:sp>
      <p:sp>
        <p:nvSpPr>
          <p:cNvPr id="9" name="Footer Placeholder 4"/>
          <p:cNvSpPr>
            <a:spLocks noGrp="1"/>
          </p:cNvSpPr>
          <p:nvPr>
            <p:ph type="ftr" sz="quarter" idx="15"/>
          </p:nvPr>
        </p:nvSpPr>
        <p:spPr/>
        <p:txBody>
          <a:bodyPr/>
          <a:lstStyle>
            <a:lvl1pPr>
              <a:defRPr>
                <a:uFillTx/>
              </a:defRPr>
            </a:lvl1pPr>
          </a:lstStyle>
          <a:p>
            <a:pPr>
              <a:defRPr>
                <a:uFillTx/>
              </a:defRPr>
            </a:pPr>
            <a:endParaRPr lang="zh-TW" altLang="en-US">
              <a:uFillTx/>
            </a:endParaRPr>
          </a:p>
        </p:txBody>
      </p:sp>
      <p:sp>
        <p:nvSpPr>
          <p:cNvPr id="10" name="Slide Number Placeholder 5"/>
          <p:cNvSpPr>
            <a:spLocks noGrp="1"/>
          </p:cNvSpPr>
          <p:nvPr>
            <p:ph type="sldNum" sz="quarter" idx="16"/>
          </p:nvPr>
        </p:nvSpPr>
        <p:spPr>
          <a:xfrm>
            <a:off x="531813" y="3244850"/>
            <a:ext cx="779462" cy="365125"/>
          </a:xfrm>
        </p:spPr>
        <p:txBody>
          <a:bodyPr/>
          <a:lstStyle>
            <a:lvl1pPr>
              <a:defRPr>
                <a:uFillTx/>
              </a:defRPr>
            </a:lvl1pPr>
          </a:lstStyle>
          <a:p>
            <a:pPr>
              <a:defRPr>
                <a:uFillTx/>
              </a:defRPr>
            </a:pPr>
            <a:fld id="{92C3A540-FCCB-4F72-9A76-D50CCD9104B0}" type="slidenum">
              <a:rPr lang="zh-TW" altLang="en-US">
                <a:uFillTx/>
              </a:rPr>
              <a:pPr>
                <a:defRPr>
                  <a:uFillTx/>
                </a:defRPr>
              </a:pPr>
              <a:t>‹#›</a:t>
            </a:fld>
            <a:endParaRPr lang="zh-TW" altLang="en-US">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TW" altLang="en-US">
              <a:uFillTx/>
            </a:endParaRPr>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uFillTx/>
              </a:defRPr>
            </a:lvl1pPr>
          </a:lstStyle>
          <a:p>
            <a:r>
              <a:rPr lang="zh-TW" altLang="en-US">
                <a:uFillTx/>
              </a:rPr>
              <a:t>按一下以編輯母片標題樣式</a:t>
            </a:r>
            <a:endParaRPr lang="en-US" dirty="0">
              <a:uFillTx/>
            </a:endParaRP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uFillTx/>
              </a:defRPr>
            </a:lvl1pPr>
          </a:lstStyle>
          <a:p>
            <a:pPr lvl="0"/>
            <a:r>
              <a:rPr lang="zh-TW" altLang="en-US">
                <a:uFillTx/>
              </a:rPr>
              <a:t>按一下以編輯母片文字樣式</a:t>
            </a:r>
          </a:p>
        </p:txBody>
      </p:sp>
      <p:sp>
        <p:nvSpPr>
          <p:cNvPr id="6" name="Date Placeholder 4"/>
          <p:cNvSpPr>
            <a:spLocks noGrp="1"/>
          </p:cNvSpPr>
          <p:nvPr>
            <p:ph type="dt" sz="half" idx="10"/>
          </p:nvPr>
        </p:nvSpPr>
        <p:spPr/>
        <p:txBody>
          <a:bodyPr/>
          <a:lstStyle>
            <a:lvl1pPr>
              <a:defRPr smtClean="0">
                <a:uFillTx/>
              </a:defRPr>
            </a:lvl1pPr>
          </a:lstStyle>
          <a:p>
            <a:pPr>
              <a:defRPr>
                <a:uFillTx/>
              </a:defRPr>
            </a:pPr>
            <a:fld id="{08845DAE-7DDF-4319-97AB-8C9E49CE2FF4}" type="datetime1">
              <a:rPr lang="zh-TW" altLang="en-US" smtClean="0">
                <a:uFillTx/>
              </a:rPr>
              <a:pPr>
                <a:defRPr>
                  <a:uFillTx/>
                </a:defRPr>
              </a:pPr>
              <a:t>2020/3/2</a:t>
            </a:fld>
            <a:endParaRPr lang="zh-TW" altLang="en-US">
              <a:uFillTx/>
            </a:endParaRPr>
          </a:p>
        </p:txBody>
      </p:sp>
      <p:sp>
        <p:nvSpPr>
          <p:cNvPr id="7" name="Footer Placeholder 5"/>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8" name="Slide Number Placeholder 6"/>
          <p:cNvSpPr>
            <a:spLocks noGrp="1"/>
          </p:cNvSpPr>
          <p:nvPr>
            <p:ph type="sldNum" sz="quarter" idx="12"/>
          </p:nvPr>
        </p:nvSpPr>
        <p:spPr>
          <a:xfrm>
            <a:off x="531813" y="4983163"/>
            <a:ext cx="779462" cy="365125"/>
          </a:xfrm>
        </p:spPr>
        <p:txBody>
          <a:bodyPr/>
          <a:lstStyle>
            <a:lvl1pPr>
              <a:defRPr>
                <a:uFillTx/>
              </a:defRPr>
            </a:lvl1pPr>
          </a:lstStyle>
          <a:p>
            <a:pPr>
              <a:defRPr>
                <a:uFillTx/>
              </a:defRPr>
            </a:pPr>
            <a:fld id="{E1ACE502-0BE8-4F2C-9E73-C32A60CAC8AC}" type="slidenum">
              <a:rPr lang="zh-TW" altLang="en-US">
                <a:uFillTx/>
              </a:rPr>
              <a:pPr>
                <a:defRPr>
                  <a:uFillTx/>
                </a:defRPr>
              </a:pPr>
              <a:t>‹#›</a:t>
            </a:fld>
            <a:endParaRPr lang="zh-TW" altLang="en-US">
              <a:uFillTx/>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TW" altLang="en-US">
              <a:uFillTx/>
            </a:endParaRPr>
          </a:p>
        </p:txBody>
      </p:sp>
      <p:sp>
        <p:nvSpPr>
          <p:cNvPr id="6" name="TextBox 16"/>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pPr eaLnBrk="1" hangingPunct="1">
              <a:defRPr>
                <a:uFillTx/>
              </a:defRPr>
            </a:pPr>
            <a:r>
              <a:rPr kumimoji="0" lang="en-US" altLang="zh-TW" sz="8000">
                <a:solidFill>
                  <a:schemeClr val="accent1"/>
                </a:solidFill>
                <a:uFillTx/>
              </a:rPr>
              <a:t>“</a:t>
            </a:r>
          </a:p>
        </p:txBody>
      </p:sp>
      <p:sp>
        <p:nvSpPr>
          <p:cNvPr id="7" name="TextBox 17"/>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pPr eaLnBrk="1" hangingPunct="1">
              <a:defRPr>
                <a:uFillTx/>
              </a:defRPr>
            </a:pPr>
            <a:r>
              <a:rPr kumimoji="0" lang="en-US" altLang="zh-TW" sz="8000">
                <a:solidFill>
                  <a:schemeClr val="accent1"/>
                </a:solidFill>
                <a:uFillTx/>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uFillTx/>
              </a:defRPr>
            </a:lvl1pPr>
          </a:lstStyle>
          <a:p>
            <a:r>
              <a:rPr lang="zh-TW" altLang="en-US">
                <a:uFillTx/>
              </a:rPr>
              <a:t>按一下以編輯母片標題樣式</a:t>
            </a:r>
            <a:endParaRPr lang="en-US" dirty="0">
              <a:uFillTx/>
            </a:endParaRP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uFillTx/>
              </a:defRPr>
            </a:lvl1pPr>
            <a:lvl2pPr marL="457200" indent="0">
              <a:buFontTx/>
              <a:buNone/>
              <a:defRPr>
                <a:uFillTx/>
              </a:defRPr>
            </a:lvl2pPr>
            <a:lvl3pPr marL="914400" indent="0">
              <a:buFontTx/>
              <a:buNone/>
              <a:defRPr>
                <a:uFillTx/>
              </a:defRPr>
            </a:lvl3pPr>
            <a:lvl4pPr marL="1371600" indent="0">
              <a:buFontTx/>
              <a:buNone/>
              <a:defRPr>
                <a:uFillTx/>
              </a:defRPr>
            </a:lvl4pPr>
            <a:lvl5pPr marL="1828800" indent="0">
              <a:buFontTx/>
              <a:buNone/>
              <a:defRPr>
                <a:uFillTx/>
              </a:defRPr>
            </a:lvl5pPr>
          </a:lstStyle>
          <a:p>
            <a:pPr lvl="0"/>
            <a:r>
              <a:rPr lang="zh-TW" altLang="en-US">
                <a:uFillTx/>
              </a:rPr>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uFillTx/>
              </a:defRPr>
            </a:lvl1pPr>
          </a:lstStyle>
          <a:p>
            <a:pPr lvl="0"/>
            <a:r>
              <a:rPr lang="zh-TW" altLang="en-US">
                <a:uFillTx/>
              </a:rPr>
              <a:t>按一下以編輯母片文字樣式</a:t>
            </a:r>
          </a:p>
        </p:txBody>
      </p:sp>
      <p:sp>
        <p:nvSpPr>
          <p:cNvPr id="8" name="Date Placeholder 4"/>
          <p:cNvSpPr>
            <a:spLocks noGrp="1"/>
          </p:cNvSpPr>
          <p:nvPr>
            <p:ph type="dt" sz="half" idx="14"/>
          </p:nvPr>
        </p:nvSpPr>
        <p:spPr/>
        <p:txBody>
          <a:bodyPr/>
          <a:lstStyle>
            <a:lvl1pPr>
              <a:defRPr smtClean="0">
                <a:uFillTx/>
              </a:defRPr>
            </a:lvl1pPr>
          </a:lstStyle>
          <a:p>
            <a:pPr>
              <a:defRPr>
                <a:uFillTx/>
              </a:defRPr>
            </a:pPr>
            <a:fld id="{61E0917D-839B-4FC1-A07E-D24EC417406E}" type="datetime1">
              <a:rPr lang="zh-TW" altLang="en-US" smtClean="0">
                <a:uFillTx/>
              </a:rPr>
              <a:pPr>
                <a:defRPr>
                  <a:uFillTx/>
                </a:defRPr>
              </a:pPr>
              <a:t>2020/3/2</a:t>
            </a:fld>
            <a:endParaRPr lang="zh-TW" altLang="en-US">
              <a:uFillTx/>
            </a:endParaRPr>
          </a:p>
        </p:txBody>
      </p:sp>
      <p:sp>
        <p:nvSpPr>
          <p:cNvPr id="9" name="Footer Placeholder 5"/>
          <p:cNvSpPr>
            <a:spLocks noGrp="1"/>
          </p:cNvSpPr>
          <p:nvPr>
            <p:ph type="ftr" sz="quarter" idx="15"/>
          </p:nvPr>
        </p:nvSpPr>
        <p:spPr/>
        <p:txBody>
          <a:bodyPr/>
          <a:lstStyle>
            <a:lvl1pPr>
              <a:defRPr>
                <a:uFillTx/>
              </a:defRPr>
            </a:lvl1pPr>
          </a:lstStyle>
          <a:p>
            <a:pPr>
              <a:defRPr>
                <a:uFillTx/>
              </a:defRPr>
            </a:pPr>
            <a:endParaRPr lang="zh-TW" altLang="en-US">
              <a:uFillTx/>
            </a:endParaRPr>
          </a:p>
        </p:txBody>
      </p:sp>
      <p:sp>
        <p:nvSpPr>
          <p:cNvPr id="10" name="Slide Number Placeholder 6"/>
          <p:cNvSpPr>
            <a:spLocks noGrp="1"/>
          </p:cNvSpPr>
          <p:nvPr>
            <p:ph type="sldNum" sz="quarter" idx="16"/>
          </p:nvPr>
        </p:nvSpPr>
        <p:spPr>
          <a:xfrm>
            <a:off x="531813" y="4983163"/>
            <a:ext cx="779462" cy="365125"/>
          </a:xfrm>
        </p:spPr>
        <p:txBody>
          <a:bodyPr/>
          <a:lstStyle>
            <a:lvl1pPr>
              <a:defRPr>
                <a:uFillTx/>
              </a:defRPr>
            </a:lvl1pPr>
          </a:lstStyle>
          <a:p>
            <a:pPr>
              <a:defRPr>
                <a:uFillTx/>
              </a:defRPr>
            </a:pPr>
            <a:fld id="{7DAA8BFB-9407-4395-A489-7561D1D2FDD9}" type="slidenum">
              <a:rPr lang="zh-TW" altLang="en-US">
                <a:uFillTx/>
              </a:rPr>
              <a:pPr>
                <a:defRPr>
                  <a:uFillTx/>
                </a:defRPr>
              </a:pPr>
              <a:t>‹#›</a:t>
            </a:fld>
            <a:endParaRPr lang="zh-TW" altLang="en-US">
              <a:uFillTx/>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TW" altLang="en-US">
              <a:uFillTx/>
            </a:endParaRPr>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uFillTx/>
              </a:defRPr>
            </a:lvl1pPr>
          </a:lstStyle>
          <a:p>
            <a:r>
              <a:rPr lang="zh-TW" altLang="en-US">
                <a:uFillTx/>
              </a:rPr>
              <a:t>按一下以編輯母片標題樣式</a:t>
            </a:r>
            <a:endParaRPr lang="en-US" dirty="0">
              <a:uFillTx/>
            </a:endParaRP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uFillTx/>
              </a:defRPr>
            </a:lvl1pPr>
            <a:lvl2pPr marL="457200" indent="0">
              <a:buFontTx/>
              <a:buNone/>
              <a:defRPr>
                <a:uFillTx/>
              </a:defRPr>
            </a:lvl2pPr>
            <a:lvl3pPr marL="914400" indent="0">
              <a:buFontTx/>
              <a:buNone/>
              <a:defRPr>
                <a:uFillTx/>
              </a:defRPr>
            </a:lvl3pPr>
            <a:lvl4pPr marL="1371600" indent="0">
              <a:buFontTx/>
              <a:buNone/>
              <a:defRPr>
                <a:uFillTx/>
              </a:defRPr>
            </a:lvl4pPr>
            <a:lvl5pPr marL="1828800" indent="0">
              <a:buFontTx/>
              <a:buNone/>
              <a:defRPr>
                <a:uFillTx/>
              </a:defRPr>
            </a:lvl5pPr>
          </a:lstStyle>
          <a:p>
            <a:pPr lvl="0"/>
            <a:r>
              <a:rPr lang="zh-TW" altLang="en-US">
                <a:uFillTx/>
              </a:rPr>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uFillTx/>
              </a:defRPr>
            </a:lvl1pPr>
          </a:lstStyle>
          <a:p>
            <a:pPr lvl="0"/>
            <a:r>
              <a:rPr lang="zh-TW" altLang="en-US">
                <a:uFillTx/>
              </a:rPr>
              <a:t>按一下以編輯母片文字樣式</a:t>
            </a:r>
          </a:p>
        </p:txBody>
      </p:sp>
      <p:sp>
        <p:nvSpPr>
          <p:cNvPr id="6" name="Date Placeholder 4"/>
          <p:cNvSpPr>
            <a:spLocks noGrp="1"/>
          </p:cNvSpPr>
          <p:nvPr>
            <p:ph type="dt" sz="half" idx="14"/>
          </p:nvPr>
        </p:nvSpPr>
        <p:spPr/>
        <p:txBody>
          <a:bodyPr/>
          <a:lstStyle>
            <a:lvl1pPr>
              <a:defRPr smtClean="0">
                <a:uFillTx/>
              </a:defRPr>
            </a:lvl1pPr>
          </a:lstStyle>
          <a:p>
            <a:pPr>
              <a:defRPr>
                <a:uFillTx/>
              </a:defRPr>
            </a:pPr>
            <a:fld id="{A5F5F66C-D678-4C93-BD34-DDC9ECA43A3D}" type="datetime1">
              <a:rPr lang="zh-TW" altLang="en-US" smtClean="0">
                <a:uFillTx/>
              </a:rPr>
              <a:pPr>
                <a:defRPr>
                  <a:uFillTx/>
                </a:defRPr>
              </a:pPr>
              <a:t>2020/3/2</a:t>
            </a:fld>
            <a:endParaRPr lang="zh-TW" altLang="en-US">
              <a:uFillTx/>
            </a:endParaRPr>
          </a:p>
        </p:txBody>
      </p:sp>
      <p:sp>
        <p:nvSpPr>
          <p:cNvPr id="7" name="Footer Placeholder 5"/>
          <p:cNvSpPr>
            <a:spLocks noGrp="1"/>
          </p:cNvSpPr>
          <p:nvPr>
            <p:ph type="ftr" sz="quarter" idx="15"/>
          </p:nvPr>
        </p:nvSpPr>
        <p:spPr/>
        <p:txBody>
          <a:bodyPr/>
          <a:lstStyle>
            <a:lvl1pPr>
              <a:defRPr>
                <a:uFillTx/>
              </a:defRPr>
            </a:lvl1pPr>
          </a:lstStyle>
          <a:p>
            <a:pPr>
              <a:defRPr>
                <a:uFillTx/>
              </a:defRPr>
            </a:pPr>
            <a:endParaRPr lang="zh-TW" altLang="en-US">
              <a:uFillTx/>
            </a:endParaRPr>
          </a:p>
        </p:txBody>
      </p:sp>
      <p:sp>
        <p:nvSpPr>
          <p:cNvPr id="8" name="Slide Number Placeholder 6"/>
          <p:cNvSpPr>
            <a:spLocks noGrp="1"/>
          </p:cNvSpPr>
          <p:nvPr>
            <p:ph type="sldNum" sz="quarter" idx="16"/>
          </p:nvPr>
        </p:nvSpPr>
        <p:spPr>
          <a:xfrm>
            <a:off x="531813" y="4983163"/>
            <a:ext cx="779462" cy="365125"/>
          </a:xfrm>
        </p:spPr>
        <p:txBody>
          <a:bodyPr/>
          <a:lstStyle>
            <a:lvl1pPr>
              <a:defRPr>
                <a:uFillTx/>
              </a:defRPr>
            </a:lvl1pPr>
          </a:lstStyle>
          <a:p>
            <a:pPr>
              <a:defRPr>
                <a:uFillTx/>
              </a:defRPr>
            </a:pPr>
            <a:fld id="{0C4225B2-5B20-4C5E-AFFF-1AA4883842AD}" type="slidenum">
              <a:rPr lang="zh-TW" altLang="en-US">
                <a:uFillTx/>
              </a:rPr>
              <a:pPr>
                <a:defRPr>
                  <a:uFillTx/>
                </a:defRPr>
              </a:pPr>
              <a:t>‹#›</a:t>
            </a:fld>
            <a:endParaRPr lang="zh-TW" altLang="en-US">
              <a:uFillTx/>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TW" altLang="en-US">
              <a:uFillTx/>
            </a:endParaRPr>
          </a:p>
        </p:txBody>
      </p:sp>
      <p:sp>
        <p:nvSpPr>
          <p:cNvPr id="2" name="Title 1"/>
          <p:cNvSpPr>
            <a:spLocks noGrp="1"/>
          </p:cNvSpPr>
          <p:nvPr>
            <p:ph type="title"/>
          </p:nvPr>
        </p:nvSpPr>
        <p:spPr/>
        <p:txBody>
          <a:bodyPr/>
          <a:lstStyle/>
          <a:p>
            <a:r>
              <a:rPr lang="zh-TW" altLang="en-US">
                <a:uFillTx/>
              </a:rPr>
              <a:t>按一下以編輯母片標題樣式</a:t>
            </a:r>
            <a:endParaRPr lang="en-US" dirty="0">
              <a:uFillTx/>
            </a:endParaRPr>
          </a:p>
        </p:txBody>
      </p:sp>
      <p:sp>
        <p:nvSpPr>
          <p:cNvPr id="3" name="Vertical Text Placeholder 2"/>
          <p:cNvSpPr>
            <a:spLocks noGrp="1"/>
          </p:cNvSpPr>
          <p:nvPr>
            <p:ph type="body" orient="vert" idx="1"/>
          </p:nvPr>
        </p:nvSpPr>
        <p:spPr/>
        <p:txBody>
          <a:bodyPr vert="eaVert"/>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dirty="0">
              <a:uFillTx/>
            </a:endParaRPr>
          </a:p>
        </p:txBody>
      </p:sp>
      <p:sp>
        <p:nvSpPr>
          <p:cNvPr id="5" name="Date Placeholder 3"/>
          <p:cNvSpPr>
            <a:spLocks noGrp="1"/>
          </p:cNvSpPr>
          <p:nvPr>
            <p:ph type="dt" sz="half" idx="10"/>
          </p:nvPr>
        </p:nvSpPr>
        <p:spPr/>
        <p:txBody>
          <a:bodyPr/>
          <a:lstStyle>
            <a:lvl1pPr>
              <a:defRPr smtClean="0">
                <a:uFillTx/>
              </a:defRPr>
            </a:lvl1pPr>
          </a:lstStyle>
          <a:p>
            <a:pPr>
              <a:defRPr>
                <a:uFillTx/>
              </a:defRPr>
            </a:pPr>
            <a:fld id="{EFC21E53-3BA4-48FA-A707-16788FDE8B5B}" type="datetime1">
              <a:rPr lang="zh-TW" altLang="en-US" smtClean="0">
                <a:uFillTx/>
              </a:rPr>
              <a:pPr>
                <a:defRPr>
                  <a:uFillTx/>
                </a:defRPr>
              </a:pPr>
              <a:t>2020/3/2</a:t>
            </a:fld>
            <a:endParaRPr lang="zh-TW" altLang="en-US">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7" name="Slide Number Placeholder 5"/>
          <p:cNvSpPr>
            <a:spLocks noGrp="1"/>
          </p:cNvSpPr>
          <p:nvPr>
            <p:ph type="sldNum" sz="quarter" idx="12"/>
          </p:nvPr>
        </p:nvSpPr>
        <p:spPr/>
        <p:txBody>
          <a:bodyPr/>
          <a:lstStyle>
            <a:lvl1pPr>
              <a:defRPr>
                <a:uFillTx/>
              </a:defRPr>
            </a:lvl1pPr>
          </a:lstStyle>
          <a:p>
            <a:pPr>
              <a:defRPr>
                <a:uFillTx/>
              </a:defRPr>
            </a:pPr>
            <a:fld id="{6C45C739-63D2-4E95-BF2D-E876048EE684}" type="slidenum">
              <a:rPr lang="zh-TW" altLang="en-US">
                <a:uFillTx/>
              </a:rPr>
              <a:pPr>
                <a:defRPr>
                  <a:uFillTx/>
                </a:defRPr>
              </a:pPr>
              <a:t>‹#›</a:t>
            </a:fld>
            <a:endParaRPr lang="zh-TW" altLang="en-US">
              <a:uFillTx/>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TW" altLang="en-US">
              <a:uFillTx/>
            </a:endParaRPr>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uFillTx/>
              </a:rPr>
              <a:t>按一下以編輯母片標題樣式</a:t>
            </a:r>
            <a:endParaRPr lang="en-US" dirty="0">
              <a:uFillTx/>
            </a:endParaRP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dirty="0">
              <a:uFillTx/>
            </a:endParaRPr>
          </a:p>
        </p:txBody>
      </p:sp>
      <p:sp>
        <p:nvSpPr>
          <p:cNvPr id="5" name="Date Placeholder 3"/>
          <p:cNvSpPr>
            <a:spLocks noGrp="1"/>
          </p:cNvSpPr>
          <p:nvPr>
            <p:ph type="dt" sz="half" idx="10"/>
          </p:nvPr>
        </p:nvSpPr>
        <p:spPr/>
        <p:txBody>
          <a:bodyPr/>
          <a:lstStyle>
            <a:lvl1pPr>
              <a:defRPr smtClean="0">
                <a:uFillTx/>
              </a:defRPr>
            </a:lvl1pPr>
          </a:lstStyle>
          <a:p>
            <a:pPr>
              <a:defRPr>
                <a:uFillTx/>
              </a:defRPr>
            </a:pPr>
            <a:fld id="{33AA64CC-5FA5-44B1-A549-CBC2C2AFFA81}" type="datetime1">
              <a:rPr lang="zh-TW" altLang="en-US" smtClean="0">
                <a:uFillTx/>
              </a:rPr>
              <a:pPr>
                <a:defRPr>
                  <a:uFillTx/>
                </a:defRPr>
              </a:pPr>
              <a:t>2020/3/2</a:t>
            </a:fld>
            <a:endParaRPr lang="zh-TW" altLang="en-US">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7" name="Slide Number Placeholder 5"/>
          <p:cNvSpPr>
            <a:spLocks noGrp="1"/>
          </p:cNvSpPr>
          <p:nvPr>
            <p:ph type="sldNum" sz="quarter" idx="12"/>
          </p:nvPr>
        </p:nvSpPr>
        <p:spPr/>
        <p:txBody>
          <a:bodyPr/>
          <a:lstStyle>
            <a:lvl1pPr>
              <a:defRPr>
                <a:uFillTx/>
              </a:defRPr>
            </a:lvl1pPr>
          </a:lstStyle>
          <a:p>
            <a:pPr>
              <a:defRPr>
                <a:uFillTx/>
              </a:defRPr>
            </a:pPr>
            <a:fld id="{54A1C890-3CB4-4F61-8964-3DF3B1C724C4}" type="slidenum">
              <a:rPr lang="zh-TW" altLang="en-US">
                <a:uFillTx/>
              </a:rPr>
              <a:pPr>
                <a:defRPr>
                  <a:uFillTx/>
                </a:defRPr>
              </a:pPr>
              <a:t>‹#›</a:t>
            </a:fld>
            <a:endParaRPr lang="zh-TW" altLang="en-US">
              <a:uFillTx/>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uFillTx/>
              </a:defRPr>
            </a:lvl1pPr>
          </a:lstStyle>
          <a:p>
            <a:r>
              <a:rPr lang="zh-TW" altLang="en-US">
                <a:uFillTx/>
              </a:rPr>
              <a:t>按一下以編輯母片標題樣式</a:t>
            </a:r>
            <a:endParaRPr lang="en-US" dirty="0">
              <a:uFillTx/>
            </a:endParaRPr>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uFillTx/>
              </a:defRPr>
            </a:lvl1pPr>
            <a:lvl2pPr marL="342900" indent="0" algn="ctr">
              <a:buNone/>
              <a:defRPr>
                <a:solidFill>
                  <a:schemeClr val="tx1">
                    <a:tint val="75000"/>
                  </a:schemeClr>
                </a:solidFill>
                <a:uFillTx/>
              </a:defRPr>
            </a:lvl2pPr>
            <a:lvl3pPr marL="685800" indent="0" algn="ctr">
              <a:buNone/>
              <a:defRPr>
                <a:solidFill>
                  <a:schemeClr val="tx1">
                    <a:tint val="75000"/>
                  </a:schemeClr>
                </a:solidFill>
                <a:uFillTx/>
              </a:defRPr>
            </a:lvl3pPr>
            <a:lvl4pPr marL="1028700" indent="0" algn="ctr">
              <a:buNone/>
              <a:defRPr>
                <a:solidFill>
                  <a:schemeClr val="tx1">
                    <a:tint val="75000"/>
                  </a:schemeClr>
                </a:solidFill>
                <a:uFillTx/>
              </a:defRPr>
            </a:lvl4pPr>
            <a:lvl5pPr marL="1371600" indent="0" algn="ctr">
              <a:buNone/>
              <a:defRPr>
                <a:solidFill>
                  <a:schemeClr val="tx1">
                    <a:tint val="75000"/>
                  </a:schemeClr>
                </a:solidFill>
                <a:uFillTx/>
              </a:defRPr>
            </a:lvl5pPr>
            <a:lvl6pPr marL="1714500" indent="0" algn="ctr">
              <a:buNone/>
              <a:defRPr>
                <a:solidFill>
                  <a:schemeClr val="tx1">
                    <a:tint val="75000"/>
                  </a:schemeClr>
                </a:solidFill>
                <a:uFillTx/>
              </a:defRPr>
            </a:lvl6pPr>
            <a:lvl7pPr marL="2057400" indent="0" algn="ctr">
              <a:buNone/>
              <a:defRPr>
                <a:solidFill>
                  <a:schemeClr val="tx1">
                    <a:tint val="75000"/>
                  </a:schemeClr>
                </a:solidFill>
                <a:uFillTx/>
              </a:defRPr>
            </a:lvl7pPr>
            <a:lvl8pPr marL="2400300" indent="0" algn="ctr">
              <a:buNone/>
              <a:defRPr>
                <a:solidFill>
                  <a:schemeClr val="tx1">
                    <a:tint val="75000"/>
                  </a:schemeClr>
                </a:solidFill>
                <a:uFillTx/>
              </a:defRPr>
            </a:lvl8pPr>
            <a:lvl9pPr marL="2743200" indent="0" algn="ctr">
              <a:buNone/>
              <a:defRPr>
                <a:solidFill>
                  <a:schemeClr val="tx1">
                    <a:tint val="75000"/>
                  </a:schemeClr>
                </a:solidFill>
                <a:uFillTx/>
              </a:defRPr>
            </a:lvl9pPr>
          </a:lstStyle>
          <a:p>
            <a:r>
              <a:rPr lang="zh-TW" altLang="en-US">
                <a:uFillTx/>
              </a:rPr>
              <a:t>按一下以編輯母片副標題樣式</a:t>
            </a:r>
            <a:endParaRPr lang="en-US" dirty="0">
              <a:uFillTx/>
            </a:endParaRPr>
          </a:p>
        </p:txBody>
      </p:sp>
      <p:sp>
        <p:nvSpPr>
          <p:cNvPr id="5" name="Date Placeholder 3"/>
          <p:cNvSpPr>
            <a:spLocks noGrp="1"/>
          </p:cNvSpPr>
          <p:nvPr>
            <p:ph type="dt" sz="half" idx="10"/>
          </p:nvPr>
        </p:nvSpPr>
        <p:spPr/>
        <p:txBody>
          <a:bodyPr/>
          <a:lstStyle>
            <a:lvl1pPr>
              <a:defRPr smtClean="0">
                <a:uFillTx/>
              </a:defRPr>
            </a:lvl1pPr>
          </a:lstStyle>
          <a:p>
            <a:pPr>
              <a:defRPr>
                <a:uFillTx/>
              </a:defRPr>
            </a:pPr>
            <a:fld id="{92BE1CEE-075B-49CA-9542-751995A3239F}" type="datetime1">
              <a:rPr lang="zh-TW" altLang="en-US" smtClean="0">
                <a:uFillTx/>
              </a:rPr>
              <a:pPr>
                <a:defRPr>
                  <a:uFillTx/>
                </a:defRPr>
              </a:pPr>
              <a:t>2020/3/2</a:t>
            </a:fld>
            <a:endParaRPr lang="zh-TW" altLang="en-US">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7" name="Slide Number Placeholder 5"/>
          <p:cNvSpPr>
            <a:spLocks noGrp="1"/>
          </p:cNvSpPr>
          <p:nvPr>
            <p:ph type="sldNum" sz="quarter" idx="12"/>
          </p:nvPr>
        </p:nvSpPr>
        <p:spPr>
          <a:xfrm>
            <a:off x="531813" y="4529138"/>
            <a:ext cx="779462" cy="365125"/>
          </a:xfrm>
        </p:spPr>
        <p:txBody>
          <a:bodyPr/>
          <a:lstStyle>
            <a:lvl1pPr>
              <a:defRPr>
                <a:uFillTx/>
              </a:defRPr>
            </a:lvl1pPr>
          </a:lstStyle>
          <a:p>
            <a:pPr>
              <a:defRPr>
                <a:uFillTx/>
              </a:defRPr>
            </a:pPr>
            <a:fld id="{EE651BF0-26A2-43BC-9E5F-AB4856E4A339}" type="slidenum">
              <a:rPr lang="zh-TW" altLang="en-US">
                <a:uFillTx/>
              </a:rPr>
              <a:pPr>
                <a:defRPr>
                  <a:uFillTx/>
                </a:defRPr>
              </a:pPr>
              <a:t>‹#›</a:t>
            </a:fld>
            <a:endParaRPr lang="zh-TW" altLang="en-US">
              <a:uFillTx/>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uFillTx/>
              </a:rPr>
              <a:t>按一下以編輯母片標題樣式</a:t>
            </a:r>
            <a:endParaRPr lang="en-US" dirty="0">
              <a:uFillTx/>
            </a:endParaRPr>
          </a:p>
        </p:txBody>
      </p:sp>
      <p:sp>
        <p:nvSpPr>
          <p:cNvPr id="3" name="Content Placeholder 2"/>
          <p:cNvSpPr>
            <a:spLocks noGrp="1"/>
          </p:cNvSpPr>
          <p:nvPr>
            <p:ph idx="1"/>
          </p:nvPr>
        </p:nvSpPr>
        <p:spPr>
          <a:xfrm>
            <a:off x="2589212" y="2133600"/>
            <a:ext cx="8915400" cy="3777622"/>
          </a:xfrm>
        </p:spPr>
        <p:txBody>
          <a:bodyPr/>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dirty="0">
              <a:uFillTx/>
            </a:endParaRPr>
          </a:p>
        </p:txBody>
      </p:sp>
      <p:sp>
        <p:nvSpPr>
          <p:cNvPr id="5" name="Date Placeholder 3"/>
          <p:cNvSpPr>
            <a:spLocks noGrp="1"/>
          </p:cNvSpPr>
          <p:nvPr>
            <p:ph type="dt" sz="half" idx="10"/>
          </p:nvPr>
        </p:nvSpPr>
        <p:spPr/>
        <p:txBody>
          <a:bodyPr/>
          <a:lstStyle>
            <a:lvl1pPr>
              <a:defRPr smtClean="0">
                <a:uFillTx/>
              </a:defRPr>
            </a:lvl1pPr>
          </a:lstStyle>
          <a:p>
            <a:pPr>
              <a:defRPr>
                <a:uFillTx/>
              </a:defRPr>
            </a:pPr>
            <a:fld id="{666598D4-5E4A-4134-B6E2-A5B37171E69E}" type="datetime1">
              <a:rPr lang="zh-TW" altLang="en-US" smtClean="0">
                <a:uFillTx/>
              </a:rPr>
              <a:pPr>
                <a:defRPr>
                  <a:uFillTx/>
                </a:defRPr>
              </a:pPr>
              <a:t>2020/3/2</a:t>
            </a:fld>
            <a:endParaRPr lang="zh-TW" altLang="en-US">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7" name="Slide Number Placeholder 5"/>
          <p:cNvSpPr>
            <a:spLocks noGrp="1"/>
          </p:cNvSpPr>
          <p:nvPr>
            <p:ph type="sldNum" sz="quarter" idx="12"/>
          </p:nvPr>
        </p:nvSpPr>
        <p:spPr/>
        <p:txBody>
          <a:bodyPr/>
          <a:lstStyle>
            <a:lvl1pPr>
              <a:defRPr>
                <a:uFillTx/>
              </a:defRPr>
            </a:lvl1pPr>
          </a:lstStyle>
          <a:p>
            <a:pPr>
              <a:defRPr>
                <a:uFillTx/>
              </a:defRPr>
            </a:pPr>
            <a:fld id="{B3B333D7-1F16-4D92-BC35-D433AA32DE68}" type="slidenum">
              <a:rPr lang="zh-TW" altLang="en-US">
                <a:uFillTx/>
              </a:rPr>
              <a:pPr>
                <a:defRPr>
                  <a:uFillTx/>
                </a:defRPr>
              </a:pPr>
              <a:t>‹#›</a:t>
            </a:fld>
            <a:endParaRPr lang="zh-TW" altLang="en-US">
              <a:uFillTx/>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uFillTx/>
              </a:defRPr>
            </a:lvl1pPr>
          </a:lstStyle>
          <a:p>
            <a:r>
              <a:rPr lang="zh-TW" altLang="en-US">
                <a:uFillTx/>
              </a:rPr>
              <a:t>按一下以編輯母片標題樣式</a:t>
            </a:r>
            <a:endParaRPr lang="en-US" dirty="0">
              <a:uFillTx/>
            </a:endParaRPr>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uFillTx/>
              </a:defRPr>
            </a:lvl1pPr>
            <a:lvl2pPr marL="342900" indent="0">
              <a:buNone/>
              <a:defRPr sz="1350">
                <a:solidFill>
                  <a:schemeClr val="tx1">
                    <a:tint val="75000"/>
                  </a:schemeClr>
                </a:solidFill>
                <a:uFillTx/>
              </a:defRPr>
            </a:lvl2pPr>
            <a:lvl3pPr marL="685800" indent="0">
              <a:buNone/>
              <a:defRPr sz="1200">
                <a:solidFill>
                  <a:schemeClr val="tx1">
                    <a:tint val="75000"/>
                  </a:schemeClr>
                </a:solidFill>
                <a:uFillTx/>
              </a:defRPr>
            </a:lvl3pPr>
            <a:lvl4pPr marL="1028700" indent="0">
              <a:buNone/>
              <a:defRPr sz="1050">
                <a:solidFill>
                  <a:schemeClr val="tx1">
                    <a:tint val="75000"/>
                  </a:schemeClr>
                </a:solidFill>
                <a:uFillTx/>
              </a:defRPr>
            </a:lvl4pPr>
            <a:lvl5pPr marL="1371600" indent="0">
              <a:buNone/>
              <a:defRPr sz="1050">
                <a:solidFill>
                  <a:schemeClr val="tx1">
                    <a:tint val="75000"/>
                  </a:schemeClr>
                </a:solidFill>
                <a:uFillTx/>
              </a:defRPr>
            </a:lvl5pPr>
            <a:lvl6pPr marL="1714500" indent="0">
              <a:buNone/>
              <a:defRPr sz="1050">
                <a:solidFill>
                  <a:schemeClr val="tx1">
                    <a:tint val="75000"/>
                  </a:schemeClr>
                </a:solidFill>
                <a:uFillTx/>
              </a:defRPr>
            </a:lvl6pPr>
            <a:lvl7pPr marL="2057400" indent="0">
              <a:buNone/>
              <a:defRPr sz="1050">
                <a:solidFill>
                  <a:schemeClr val="tx1">
                    <a:tint val="75000"/>
                  </a:schemeClr>
                </a:solidFill>
                <a:uFillTx/>
              </a:defRPr>
            </a:lvl7pPr>
            <a:lvl8pPr marL="2400300" indent="0">
              <a:buNone/>
              <a:defRPr sz="1050">
                <a:solidFill>
                  <a:schemeClr val="tx1">
                    <a:tint val="75000"/>
                  </a:schemeClr>
                </a:solidFill>
                <a:uFillTx/>
              </a:defRPr>
            </a:lvl8pPr>
            <a:lvl9pPr marL="2743200" indent="0">
              <a:buNone/>
              <a:defRPr sz="1050">
                <a:solidFill>
                  <a:schemeClr val="tx1">
                    <a:tint val="75000"/>
                  </a:schemeClr>
                </a:solidFill>
                <a:uFillTx/>
              </a:defRPr>
            </a:lvl9pPr>
          </a:lstStyle>
          <a:p>
            <a:pPr lvl="0"/>
            <a:r>
              <a:rPr lang="zh-TW" altLang="en-US">
                <a:uFillTx/>
              </a:rPr>
              <a:t>按一下以編輯母片文字樣式</a:t>
            </a:r>
          </a:p>
        </p:txBody>
      </p:sp>
      <p:sp>
        <p:nvSpPr>
          <p:cNvPr id="5" name="Date Placeholder 3"/>
          <p:cNvSpPr>
            <a:spLocks noGrp="1"/>
          </p:cNvSpPr>
          <p:nvPr>
            <p:ph type="dt" sz="half" idx="10"/>
          </p:nvPr>
        </p:nvSpPr>
        <p:spPr/>
        <p:txBody>
          <a:bodyPr/>
          <a:lstStyle>
            <a:lvl1pPr>
              <a:defRPr smtClean="0">
                <a:uFillTx/>
              </a:defRPr>
            </a:lvl1pPr>
          </a:lstStyle>
          <a:p>
            <a:pPr>
              <a:defRPr>
                <a:uFillTx/>
              </a:defRPr>
            </a:pPr>
            <a:fld id="{8C6F42CB-09C8-4533-8F78-4C0443C5A25B}" type="datetime1">
              <a:rPr lang="zh-TW" altLang="en-US" smtClean="0">
                <a:uFillTx/>
              </a:rPr>
              <a:pPr>
                <a:defRPr>
                  <a:uFillTx/>
                </a:defRPr>
              </a:pPr>
              <a:t>2020/3/2</a:t>
            </a:fld>
            <a:endParaRPr lang="zh-TW" altLang="en-US">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7" name="Slide Number Placeholder 5"/>
          <p:cNvSpPr>
            <a:spLocks noGrp="1"/>
          </p:cNvSpPr>
          <p:nvPr>
            <p:ph type="sldNum" sz="quarter" idx="12"/>
          </p:nvPr>
        </p:nvSpPr>
        <p:spPr>
          <a:xfrm>
            <a:off x="531813" y="3244850"/>
            <a:ext cx="779462" cy="365125"/>
          </a:xfrm>
        </p:spPr>
        <p:txBody>
          <a:bodyPr/>
          <a:lstStyle>
            <a:lvl1pPr>
              <a:defRPr>
                <a:uFillTx/>
              </a:defRPr>
            </a:lvl1pPr>
          </a:lstStyle>
          <a:p>
            <a:pPr>
              <a:defRPr>
                <a:uFillTx/>
              </a:defRPr>
            </a:pPr>
            <a:fld id="{F5C665C2-910C-44F7-9E4E-A3905E6C5E8C}" type="slidenum">
              <a:rPr lang="zh-TW" altLang="en-US">
                <a:uFillTx/>
              </a:rPr>
              <a:pPr>
                <a:defRPr>
                  <a:uFillTx/>
                </a:defRPr>
              </a:pPr>
              <a:t>‹#›</a:t>
            </a:fld>
            <a:endParaRPr lang="zh-TW" altLang="en-US">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TW" altLang="en-US">
              <a:uFillTx/>
            </a:endParaRPr>
          </a:p>
        </p:txBody>
      </p:sp>
      <p:sp>
        <p:nvSpPr>
          <p:cNvPr id="2" name="Title 1"/>
          <p:cNvSpPr>
            <a:spLocks noGrp="1"/>
          </p:cNvSpPr>
          <p:nvPr>
            <p:ph type="title"/>
          </p:nvPr>
        </p:nvSpPr>
        <p:spPr>
          <a:xfrm>
            <a:off x="2592925" y="624110"/>
            <a:ext cx="8911687" cy="1280890"/>
          </a:xfrm>
        </p:spPr>
        <p:txBody>
          <a:bodyPr/>
          <a:lstStyle/>
          <a:p>
            <a:r>
              <a:rPr lang="zh-TW" altLang="en-US">
                <a:uFillTx/>
              </a:rPr>
              <a:t>按一下以編輯母片標題樣式</a:t>
            </a:r>
            <a:endParaRPr lang="en-US" dirty="0">
              <a:uFillTx/>
            </a:endParaRPr>
          </a:p>
        </p:txBody>
      </p:sp>
      <p:sp>
        <p:nvSpPr>
          <p:cNvPr id="3" name="Content Placeholder 2"/>
          <p:cNvSpPr>
            <a:spLocks noGrp="1"/>
          </p:cNvSpPr>
          <p:nvPr>
            <p:ph idx="1"/>
          </p:nvPr>
        </p:nvSpPr>
        <p:spPr>
          <a:xfrm>
            <a:off x="2589212" y="2133600"/>
            <a:ext cx="8915400" cy="3777622"/>
          </a:xfrm>
        </p:spPr>
        <p:txBody>
          <a:bodyPr/>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dirty="0">
              <a:uFillTx/>
            </a:endParaRPr>
          </a:p>
        </p:txBody>
      </p:sp>
      <p:sp>
        <p:nvSpPr>
          <p:cNvPr id="5" name="Date Placeholder 3"/>
          <p:cNvSpPr>
            <a:spLocks noGrp="1"/>
          </p:cNvSpPr>
          <p:nvPr>
            <p:ph type="dt" sz="half" idx="10"/>
          </p:nvPr>
        </p:nvSpPr>
        <p:spPr/>
        <p:txBody>
          <a:bodyPr/>
          <a:lstStyle>
            <a:lvl1pPr>
              <a:defRPr smtClean="0">
                <a:uFillTx/>
              </a:defRPr>
            </a:lvl1pPr>
          </a:lstStyle>
          <a:p>
            <a:pPr>
              <a:defRPr>
                <a:uFillTx/>
              </a:defRPr>
            </a:pPr>
            <a:fld id="{7DE70348-87DC-491C-BF88-AC3B2D53425C}" type="datetime1">
              <a:rPr lang="zh-TW" altLang="en-US" smtClean="0">
                <a:uFillTx/>
              </a:rPr>
              <a:pPr>
                <a:defRPr>
                  <a:uFillTx/>
                </a:defRPr>
              </a:pPr>
              <a:t>2020/3/2</a:t>
            </a:fld>
            <a:endParaRPr lang="zh-TW" altLang="en-US">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7" name="Slide Number Placeholder 5"/>
          <p:cNvSpPr>
            <a:spLocks noGrp="1"/>
          </p:cNvSpPr>
          <p:nvPr>
            <p:ph type="sldNum" sz="quarter" idx="12"/>
          </p:nvPr>
        </p:nvSpPr>
        <p:spPr/>
        <p:txBody>
          <a:bodyPr/>
          <a:lstStyle>
            <a:lvl1pPr>
              <a:defRPr>
                <a:uFillTx/>
              </a:defRPr>
            </a:lvl1pPr>
          </a:lstStyle>
          <a:p>
            <a:pPr>
              <a:defRPr>
                <a:uFillTx/>
              </a:defRPr>
            </a:pPr>
            <a:fld id="{695797B8-7E70-45A3-B78E-8E1ED62D50C4}" type="slidenum">
              <a:rPr lang="zh-TW" altLang="en-US">
                <a:uFillTx/>
              </a:rPr>
              <a:pPr>
                <a:defRPr>
                  <a:uFillTx/>
                </a:defRPr>
              </a:pPr>
              <a:t>‹#›</a:t>
            </a:fld>
            <a:endParaRPr lang="zh-TW" altLang="en-US">
              <a:uFillTx/>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uFillTx/>
              </a:rPr>
              <a:t>按一下以編輯母片標題樣式</a:t>
            </a:r>
            <a:endParaRPr lang="en-US" dirty="0">
              <a:uFillTx/>
            </a:endParaRP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dirty="0">
              <a:uFillTx/>
            </a:endParaRP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dirty="0">
              <a:uFillTx/>
            </a:endParaRPr>
          </a:p>
        </p:txBody>
      </p:sp>
      <p:sp>
        <p:nvSpPr>
          <p:cNvPr id="6" name="Date Placeholder 4"/>
          <p:cNvSpPr>
            <a:spLocks noGrp="1"/>
          </p:cNvSpPr>
          <p:nvPr>
            <p:ph type="dt" sz="half" idx="10"/>
          </p:nvPr>
        </p:nvSpPr>
        <p:spPr/>
        <p:txBody>
          <a:bodyPr/>
          <a:lstStyle>
            <a:lvl1pPr>
              <a:defRPr smtClean="0">
                <a:uFillTx/>
              </a:defRPr>
            </a:lvl1pPr>
          </a:lstStyle>
          <a:p>
            <a:pPr>
              <a:defRPr>
                <a:uFillTx/>
              </a:defRPr>
            </a:pPr>
            <a:fld id="{8C1F4A62-78B7-4478-9709-BF31A4FC1DD1}" type="datetime1">
              <a:rPr lang="zh-TW" altLang="en-US" smtClean="0">
                <a:uFillTx/>
              </a:rPr>
              <a:pPr>
                <a:defRPr>
                  <a:uFillTx/>
                </a:defRPr>
              </a:pPr>
              <a:t>2020/3/2</a:t>
            </a:fld>
            <a:endParaRPr lang="zh-TW" altLang="en-US">
              <a:uFillTx/>
            </a:endParaRPr>
          </a:p>
        </p:txBody>
      </p:sp>
      <p:sp>
        <p:nvSpPr>
          <p:cNvPr id="7" name="Footer Placeholder 5"/>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9" name="Slide Number Placeholder 5"/>
          <p:cNvSpPr>
            <a:spLocks noGrp="1"/>
          </p:cNvSpPr>
          <p:nvPr>
            <p:ph type="sldNum" sz="quarter" idx="12"/>
          </p:nvPr>
        </p:nvSpPr>
        <p:spPr/>
        <p:txBody>
          <a:bodyPr/>
          <a:lstStyle>
            <a:lvl1pPr>
              <a:defRPr>
                <a:uFillTx/>
              </a:defRPr>
            </a:lvl1pPr>
          </a:lstStyle>
          <a:p>
            <a:pPr>
              <a:defRPr>
                <a:uFillTx/>
              </a:defRPr>
            </a:pPr>
            <a:fld id="{8D8843CB-9B8E-44C0-BB63-C716898E2EFD}" type="slidenum">
              <a:rPr lang="zh-TW" altLang="en-US">
                <a:uFillTx/>
              </a:rPr>
              <a:pPr>
                <a:defRPr>
                  <a:uFillTx/>
                </a:defRPr>
              </a:pPr>
              <a:t>‹#›</a:t>
            </a:fld>
            <a:endParaRPr lang="zh-TW" altLang="en-US">
              <a:uFillTx/>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uFillTx/>
              </a:rPr>
              <a:t>按一下以編輯母片標題樣式</a:t>
            </a:r>
            <a:endParaRPr lang="en-US" dirty="0">
              <a:uFillTx/>
            </a:endParaRPr>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uFillTx/>
              </a:defRPr>
            </a:lvl1pPr>
            <a:lvl2pPr marL="342900" indent="0">
              <a:buNone/>
              <a:defRPr sz="1500" b="1">
                <a:uFillTx/>
              </a:defRPr>
            </a:lvl2pPr>
            <a:lvl3pPr marL="685800" indent="0">
              <a:buNone/>
              <a:defRPr sz="1350" b="1">
                <a:uFillTx/>
              </a:defRPr>
            </a:lvl3pPr>
            <a:lvl4pPr marL="1028700" indent="0">
              <a:buNone/>
              <a:defRPr sz="1200" b="1">
                <a:uFillTx/>
              </a:defRPr>
            </a:lvl4pPr>
            <a:lvl5pPr marL="1371600" indent="0">
              <a:buNone/>
              <a:defRPr sz="1200" b="1">
                <a:uFillTx/>
              </a:defRPr>
            </a:lvl5pPr>
            <a:lvl6pPr marL="1714500" indent="0">
              <a:buNone/>
              <a:defRPr sz="1200" b="1">
                <a:uFillTx/>
              </a:defRPr>
            </a:lvl6pPr>
            <a:lvl7pPr marL="2057400" indent="0">
              <a:buNone/>
              <a:defRPr sz="1200" b="1">
                <a:uFillTx/>
              </a:defRPr>
            </a:lvl7pPr>
            <a:lvl8pPr marL="2400300" indent="0">
              <a:buNone/>
              <a:defRPr sz="1200" b="1">
                <a:uFillTx/>
              </a:defRPr>
            </a:lvl8pPr>
            <a:lvl9pPr marL="2743200" indent="0">
              <a:buNone/>
              <a:defRPr sz="1200" b="1">
                <a:uFillTx/>
              </a:defRPr>
            </a:lvl9pPr>
          </a:lstStyle>
          <a:p>
            <a:pPr lvl="0"/>
            <a:r>
              <a:rPr lang="zh-TW" altLang="en-US">
                <a:uFillTx/>
              </a:rPr>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dirty="0">
              <a:uFillTx/>
            </a:endParaRPr>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uFillTx/>
              </a:defRPr>
            </a:lvl1pPr>
            <a:lvl2pPr marL="342900" indent="0">
              <a:buNone/>
              <a:defRPr sz="1500" b="1">
                <a:uFillTx/>
              </a:defRPr>
            </a:lvl2pPr>
            <a:lvl3pPr marL="685800" indent="0">
              <a:buNone/>
              <a:defRPr sz="1350" b="1">
                <a:uFillTx/>
              </a:defRPr>
            </a:lvl3pPr>
            <a:lvl4pPr marL="1028700" indent="0">
              <a:buNone/>
              <a:defRPr sz="1200" b="1">
                <a:uFillTx/>
              </a:defRPr>
            </a:lvl4pPr>
            <a:lvl5pPr marL="1371600" indent="0">
              <a:buNone/>
              <a:defRPr sz="1200" b="1">
                <a:uFillTx/>
              </a:defRPr>
            </a:lvl5pPr>
            <a:lvl6pPr marL="1714500" indent="0">
              <a:buNone/>
              <a:defRPr sz="1200" b="1">
                <a:uFillTx/>
              </a:defRPr>
            </a:lvl6pPr>
            <a:lvl7pPr marL="2057400" indent="0">
              <a:buNone/>
              <a:defRPr sz="1200" b="1">
                <a:uFillTx/>
              </a:defRPr>
            </a:lvl7pPr>
            <a:lvl8pPr marL="2400300" indent="0">
              <a:buNone/>
              <a:defRPr sz="1200" b="1">
                <a:uFillTx/>
              </a:defRPr>
            </a:lvl8pPr>
            <a:lvl9pPr marL="2743200" indent="0">
              <a:buNone/>
              <a:defRPr sz="1200" b="1">
                <a:uFillTx/>
              </a:defRPr>
            </a:lvl9pPr>
          </a:lstStyle>
          <a:p>
            <a:pPr lvl="0"/>
            <a:r>
              <a:rPr lang="zh-TW" altLang="en-US">
                <a:uFillTx/>
              </a:rPr>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dirty="0">
              <a:uFillTx/>
            </a:endParaRPr>
          </a:p>
        </p:txBody>
      </p:sp>
      <p:sp>
        <p:nvSpPr>
          <p:cNvPr id="8" name="Date Placeholder 6"/>
          <p:cNvSpPr>
            <a:spLocks noGrp="1"/>
          </p:cNvSpPr>
          <p:nvPr>
            <p:ph type="dt" sz="half" idx="10"/>
          </p:nvPr>
        </p:nvSpPr>
        <p:spPr/>
        <p:txBody>
          <a:bodyPr/>
          <a:lstStyle>
            <a:lvl1pPr>
              <a:defRPr smtClean="0">
                <a:uFillTx/>
              </a:defRPr>
            </a:lvl1pPr>
          </a:lstStyle>
          <a:p>
            <a:pPr>
              <a:defRPr>
                <a:uFillTx/>
              </a:defRPr>
            </a:pPr>
            <a:fld id="{86BF6019-0EB8-4A23-865E-29682AD42E35}" type="datetime1">
              <a:rPr lang="zh-TW" altLang="en-US" smtClean="0">
                <a:uFillTx/>
              </a:rPr>
              <a:pPr>
                <a:defRPr>
                  <a:uFillTx/>
                </a:defRPr>
              </a:pPr>
              <a:t>2020/3/2</a:t>
            </a:fld>
            <a:endParaRPr lang="zh-TW" altLang="en-US">
              <a:uFillTx/>
            </a:endParaRPr>
          </a:p>
        </p:txBody>
      </p:sp>
      <p:sp>
        <p:nvSpPr>
          <p:cNvPr id="9" name="Footer Placeholder 7"/>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11" name="Slide Number Placeholder 5"/>
          <p:cNvSpPr>
            <a:spLocks noGrp="1"/>
          </p:cNvSpPr>
          <p:nvPr>
            <p:ph type="sldNum" sz="quarter" idx="12"/>
          </p:nvPr>
        </p:nvSpPr>
        <p:spPr/>
        <p:txBody>
          <a:bodyPr/>
          <a:lstStyle>
            <a:lvl1pPr>
              <a:defRPr>
                <a:uFillTx/>
              </a:defRPr>
            </a:lvl1pPr>
          </a:lstStyle>
          <a:p>
            <a:pPr>
              <a:defRPr>
                <a:uFillTx/>
              </a:defRPr>
            </a:pPr>
            <a:fld id="{BF9AB8D1-4B8C-4E95-9C8C-12011B3BC6EF}" type="slidenum">
              <a:rPr lang="zh-TW" altLang="en-US">
                <a:uFillTx/>
              </a:rPr>
              <a:pPr>
                <a:defRPr>
                  <a:uFillTx/>
                </a:defRPr>
              </a:pPr>
              <a:t>‹#›</a:t>
            </a:fld>
            <a:endParaRPr lang="zh-TW" altLang="en-US">
              <a:uFillTx/>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uFillTx/>
              </a:rPr>
              <a:t>按一下以編輯母片標題樣式</a:t>
            </a:r>
            <a:endParaRPr lang="en-US" dirty="0">
              <a:uFillTx/>
            </a:endParaRPr>
          </a:p>
        </p:txBody>
      </p:sp>
      <p:sp>
        <p:nvSpPr>
          <p:cNvPr id="4" name="Date Placeholder 2"/>
          <p:cNvSpPr>
            <a:spLocks noGrp="1"/>
          </p:cNvSpPr>
          <p:nvPr>
            <p:ph type="dt" sz="half" idx="10"/>
          </p:nvPr>
        </p:nvSpPr>
        <p:spPr/>
        <p:txBody>
          <a:bodyPr/>
          <a:lstStyle>
            <a:lvl1pPr>
              <a:defRPr smtClean="0">
                <a:uFillTx/>
              </a:defRPr>
            </a:lvl1pPr>
          </a:lstStyle>
          <a:p>
            <a:pPr>
              <a:defRPr>
                <a:uFillTx/>
              </a:defRPr>
            </a:pPr>
            <a:fld id="{F5B84892-A1EE-4110-9DE9-6F622165159A}" type="datetime1">
              <a:rPr lang="zh-TW" altLang="en-US" smtClean="0">
                <a:uFillTx/>
              </a:rPr>
              <a:pPr>
                <a:defRPr>
                  <a:uFillTx/>
                </a:defRPr>
              </a:pPr>
              <a:t>2020/3/2</a:t>
            </a:fld>
            <a:endParaRPr lang="zh-TW" altLang="en-US">
              <a:uFillTx/>
            </a:endParaRPr>
          </a:p>
        </p:txBody>
      </p:sp>
      <p:sp>
        <p:nvSpPr>
          <p:cNvPr id="5" name="Footer Placeholder 3"/>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6" name="Slide Number Placeholder 4"/>
          <p:cNvSpPr>
            <a:spLocks noGrp="1"/>
          </p:cNvSpPr>
          <p:nvPr>
            <p:ph type="sldNum" sz="quarter" idx="12"/>
          </p:nvPr>
        </p:nvSpPr>
        <p:spPr/>
        <p:txBody>
          <a:bodyPr/>
          <a:lstStyle>
            <a:lvl1pPr>
              <a:defRPr>
                <a:uFillTx/>
              </a:defRPr>
            </a:lvl1pPr>
          </a:lstStyle>
          <a:p>
            <a:pPr>
              <a:defRPr>
                <a:uFillTx/>
              </a:defRPr>
            </a:pPr>
            <a:fld id="{782C5BDE-523D-41EB-928D-890554315BD8}" type="slidenum">
              <a:rPr lang="zh-TW" altLang="en-US">
                <a:uFillTx/>
              </a:rPr>
              <a:pPr>
                <a:defRPr>
                  <a:uFillTx/>
                </a:defRPr>
              </a:pPr>
              <a:t>‹#›</a:t>
            </a:fld>
            <a:endParaRPr lang="zh-TW" altLang="en-US">
              <a:uFillTx/>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3" name="Date Placeholder 1"/>
          <p:cNvSpPr>
            <a:spLocks noGrp="1"/>
          </p:cNvSpPr>
          <p:nvPr>
            <p:ph type="dt" sz="half" idx="10"/>
          </p:nvPr>
        </p:nvSpPr>
        <p:spPr/>
        <p:txBody>
          <a:bodyPr/>
          <a:lstStyle>
            <a:lvl1pPr>
              <a:defRPr smtClean="0">
                <a:uFillTx/>
              </a:defRPr>
            </a:lvl1pPr>
          </a:lstStyle>
          <a:p>
            <a:pPr>
              <a:defRPr>
                <a:uFillTx/>
              </a:defRPr>
            </a:pPr>
            <a:fld id="{DFDB86E8-B407-44D2-8B6C-DA9F5A0BC5C6}" type="datetime1">
              <a:rPr lang="zh-TW" altLang="en-US" smtClean="0">
                <a:uFillTx/>
              </a:rPr>
              <a:pPr>
                <a:defRPr>
                  <a:uFillTx/>
                </a:defRPr>
              </a:pPr>
              <a:t>2020/3/2</a:t>
            </a:fld>
            <a:endParaRPr lang="zh-TW" altLang="en-US">
              <a:uFillTx/>
            </a:endParaRPr>
          </a:p>
        </p:txBody>
      </p:sp>
      <p:sp>
        <p:nvSpPr>
          <p:cNvPr id="4" name="Footer Placeholder 2"/>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5" name="Slide Number Placeholder 3"/>
          <p:cNvSpPr>
            <a:spLocks noGrp="1"/>
          </p:cNvSpPr>
          <p:nvPr>
            <p:ph type="sldNum" sz="quarter" idx="12"/>
          </p:nvPr>
        </p:nvSpPr>
        <p:spPr/>
        <p:txBody>
          <a:bodyPr/>
          <a:lstStyle>
            <a:lvl1pPr>
              <a:defRPr>
                <a:uFillTx/>
              </a:defRPr>
            </a:lvl1pPr>
          </a:lstStyle>
          <a:p>
            <a:pPr>
              <a:defRPr>
                <a:uFillTx/>
              </a:defRPr>
            </a:pPr>
            <a:fld id="{3CAE9AD2-F343-4C5D-9059-99299CA52381}" type="slidenum">
              <a:rPr lang="zh-TW" altLang="en-US">
                <a:uFillTx/>
              </a:rPr>
              <a:pPr>
                <a:defRPr>
                  <a:uFillTx/>
                </a:defRPr>
              </a:pPr>
              <a:t>‹#›</a:t>
            </a:fld>
            <a:endParaRPr lang="zh-TW" altLang="en-US">
              <a:uFillTx/>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uFillTx/>
              </a:defRPr>
            </a:lvl1pPr>
          </a:lstStyle>
          <a:p>
            <a:r>
              <a:rPr lang="zh-TW" altLang="en-US">
                <a:uFillTx/>
              </a:rPr>
              <a:t>按一下以編輯母片標題樣式</a:t>
            </a:r>
            <a:endParaRPr lang="en-US" dirty="0">
              <a:uFillTx/>
            </a:endParaRPr>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dirty="0">
              <a:uFillTx/>
            </a:endParaRPr>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uFillTx/>
              </a:defRPr>
            </a:lvl1pPr>
            <a:lvl2pPr marL="342900" indent="0">
              <a:buNone/>
              <a:defRPr sz="900">
                <a:uFillTx/>
              </a:defRPr>
            </a:lvl2pPr>
            <a:lvl3pPr marL="685800" indent="0">
              <a:buNone/>
              <a:defRPr sz="750">
                <a:uFillTx/>
              </a:defRPr>
            </a:lvl3pPr>
            <a:lvl4pPr marL="1028700" indent="0">
              <a:buNone/>
              <a:defRPr sz="675">
                <a:uFillTx/>
              </a:defRPr>
            </a:lvl4pPr>
            <a:lvl5pPr marL="1371600" indent="0">
              <a:buNone/>
              <a:defRPr sz="675">
                <a:uFillTx/>
              </a:defRPr>
            </a:lvl5pPr>
            <a:lvl6pPr marL="1714500" indent="0">
              <a:buNone/>
              <a:defRPr sz="675">
                <a:uFillTx/>
              </a:defRPr>
            </a:lvl6pPr>
            <a:lvl7pPr marL="2057400" indent="0">
              <a:buNone/>
              <a:defRPr sz="675">
                <a:uFillTx/>
              </a:defRPr>
            </a:lvl7pPr>
            <a:lvl8pPr marL="2400300" indent="0">
              <a:buNone/>
              <a:defRPr sz="675">
                <a:uFillTx/>
              </a:defRPr>
            </a:lvl8pPr>
            <a:lvl9pPr marL="2743200" indent="0">
              <a:buNone/>
              <a:defRPr sz="675">
                <a:uFillTx/>
              </a:defRPr>
            </a:lvl9pPr>
          </a:lstStyle>
          <a:p>
            <a:pPr lvl="0"/>
            <a:r>
              <a:rPr lang="zh-TW" altLang="en-US">
                <a:uFillTx/>
              </a:rPr>
              <a:t>按一下以編輯母片文字樣式</a:t>
            </a:r>
          </a:p>
        </p:txBody>
      </p:sp>
      <p:sp>
        <p:nvSpPr>
          <p:cNvPr id="6" name="Date Placeholder 4"/>
          <p:cNvSpPr>
            <a:spLocks noGrp="1"/>
          </p:cNvSpPr>
          <p:nvPr>
            <p:ph type="dt" sz="half" idx="10"/>
          </p:nvPr>
        </p:nvSpPr>
        <p:spPr/>
        <p:txBody>
          <a:bodyPr/>
          <a:lstStyle>
            <a:lvl1pPr>
              <a:defRPr smtClean="0">
                <a:uFillTx/>
              </a:defRPr>
            </a:lvl1pPr>
          </a:lstStyle>
          <a:p>
            <a:pPr>
              <a:defRPr>
                <a:uFillTx/>
              </a:defRPr>
            </a:pPr>
            <a:fld id="{AC341426-19E3-47E9-9DCF-A43BC0F0CCD1}" type="datetime1">
              <a:rPr lang="zh-TW" altLang="en-US" smtClean="0">
                <a:uFillTx/>
              </a:rPr>
              <a:pPr>
                <a:defRPr>
                  <a:uFillTx/>
                </a:defRPr>
              </a:pPr>
              <a:t>2020/3/2</a:t>
            </a:fld>
            <a:endParaRPr lang="zh-TW" altLang="en-US">
              <a:uFillTx/>
            </a:endParaRPr>
          </a:p>
        </p:txBody>
      </p:sp>
      <p:sp>
        <p:nvSpPr>
          <p:cNvPr id="7" name="Footer Placeholder 5"/>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8" name="Slide Number Placeholder 6"/>
          <p:cNvSpPr>
            <a:spLocks noGrp="1"/>
          </p:cNvSpPr>
          <p:nvPr>
            <p:ph type="sldNum" sz="quarter" idx="12"/>
          </p:nvPr>
        </p:nvSpPr>
        <p:spPr/>
        <p:txBody>
          <a:bodyPr/>
          <a:lstStyle>
            <a:lvl1pPr>
              <a:defRPr>
                <a:uFillTx/>
              </a:defRPr>
            </a:lvl1pPr>
          </a:lstStyle>
          <a:p>
            <a:pPr>
              <a:defRPr>
                <a:uFillTx/>
              </a:defRPr>
            </a:pPr>
            <a:fld id="{009976C7-50B2-425F-B87A-748EFD39BB89}" type="slidenum">
              <a:rPr lang="zh-TW" altLang="en-US">
                <a:uFillTx/>
              </a:rPr>
              <a:pPr>
                <a:defRPr>
                  <a:uFillTx/>
                </a:defRPr>
              </a:pPr>
              <a:t>‹#›</a:t>
            </a:fld>
            <a:endParaRPr lang="zh-TW" altLang="en-US">
              <a:uFillTx/>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uFillTx/>
              </a:defRPr>
            </a:lvl1pPr>
          </a:lstStyle>
          <a:p>
            <a:r>
              <a:rPr lang="zh-TW" altLang="en-US">
                <a:uFillTx/>
              </a:rPr>
              <a:t>按一下以編輯母片標題樣式</a:t>
            </a:r>
            <a:endParaRPr lang="en-US" dirty="0">
              <a:uFillTx/>
            </a:endParaRPr>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uFillTx/>
              </a:defRPr>
            </a:lvl1pPr>
            <a:lvl2pPr marL="342900" indent="0">
              <a:buNone/>
              <a:defRPr sz="1200">
                <a:uFillTx/>
              </a:defRPr>
            </a:lvl2pPr>
            <a:lvl3pPr marL="685800" indent="0">
              <a:buNone/>
              <a:defRPr sz="1200">
                <a:uFillTx/>
              </a:defRPr>
            </a:lvl3pPr>
            <a:lvl4pPr marL="1028700" indent="0">
              <a:buNone/>
              <a:defRPr sz="1200">
                <a:uFillTx/>
              </a:defRPr>
            </a:lvl4pPr>
            <a:lvl5pPr marL="1371600" indent="0">
              <a:buNone/>
              <a:defRPr sz="1200">
                <a:uFillTx/>
              </a:defRPr>
            </a:lvl5pPr>
            <a:lvl6pPr marL="1714500" indent="0">
              <a:buNone/>
              <a:defRPr sz="1200">
                <a:uFillTx/>
              </a:defRPr>
            </a:lvl6pPr>
            <a:lvl7pPr marL="2057400" indent="0">
              <a:buNone/>
              <a:defRPr sz="1200">
                <a:uFillTx/>
              </a:defRPr>
            </a:lvl7pPr>
            <a:lvl8pPr marL="2400300" indent="0">
              <a:buNone/>
              <a:defRPr sz="1200">
                <a:uFillTx/>
              </a:defRPr>
            </a:lvl8pPr>
            <a:lvl9pPr marL="2743200" indent="0">
              <a:buNone/>
              <a:defRPr sz="1200">
                <a:uFillTx/>
              </a:defRPr>
            </a:lvl9pPr>
          </a:lstStyle>
          <a:p>
            <a:pPr lvl="0"/>
            <a:r>
              <a:rPr lang="zh-TW" altLang="en-US" noProof="0">
                <a:uFillTx/>
              </a:rPr>
              <a:t>按一下圖示以新增圖片</a:t>
            </a:r>
            <a:endParaRPr lang="en-US" noProof="0" dirty="0">
              <a:uFillTx/>
            </a:endParaRP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uFillTx/>
              </a:defRPr>
            </a:lvl1pPr>
            <a:lvl2pPr marL="342900" indent="0">
              <a:buNone/>
              <a:defRPr sz="900">
                <a:uFillTx/>
              </a:defRPr>
            </a:lvl2pPr>
            <a:lvl3pPr marL="685800" indent="0">
              <a:buNone/>
              <a:defRPr sz="750">
                <a:uFillTx/>
              </a:defRPr>
            </a:lvl3pPr>
            <a:lvl4pPr marL="1028700" indent="0">
              <a:buNone/>
              <a:defRPr sz="675">
                <a:uFillTx/>
              </a:defRPr>
            </a:lvl4pPr>
            <a:lvl5pPr marL="1371600" indent="0">
              <a:buNone/>
              <a:defRPr sz="675">
                <a:uFillTx/>
              </a:defRPr>
            </a:lvl5pPr>
            <a:lvl6pPr marL="1714500" indent="0">
              <a:buNone/>
              <a:defRPr sz="675">
                <a:uFillTx/>
              </a:defRPr>
            </a:lvl6pPr>
            <a:lvl7pPr marL="2057400" indent="0">
              <a:buNone/>
              <a:defRPr sz="675">
                <a:uFillTx/>
              </a:defRPr>
            </a:lvl7pPr>
            <a:lvl8pPr marL="2400300" indent="0">
              <a:buNone/>
              <a:defRPr sz="675">
                <a:uFillTx/>
              </a:defRPr>
            </a:lvl8pPr>
            <a:lvl9pPr marL="2743200" indent="0">
              <a:buNone/>
              <a:defRPr sz="675">
                <a:uFillTx/>
              </a:defRPr>
            </a:lvl9pPr>
          </a:lstStyle>
          <a:p>
            <a:pPr lvl="0"/>
            <a:r>
              <a:rPr lang="zh-TW" altLang="en-US">
                <a:uFillTx/>
              </a:rPr>
              <a:t>按一下以編輯母片文字樣式</a:t>
            </a:r>
          </a:p>
        </p:txBody>
      </p:sp>
      <p:sp>
        <p:nvSpPr>
          <p:cNvPr id="6" name="Date Placeholder 4"/>
          <p:cNvSpPr>
            <a:spLocks noGrp="1"/>
          </p:cNvSpPr>
          <p:nvPr>
            <p:ph type="dt" sz="half" idx="10"/>
          </p:nvPr>
        </p:nvSpPr>
        <p:spPr/>
        <p:txBody>
          <a:bodyPr/>
          <a:lstStyle>
            <a:lvl1pPr>
              <a:defRPr smtClean="0">
                <a:uFillTx/>
              </a:defRPr>
            </a:lvl1pPr>
          </a:lstStyle>
          <a:p>
            <a:pPr>
              <a:defRPr>
                <a:uFillTx/>
              </a:defRPr>
            </a:pPr>
            <a:fld id="{FAD67F01-4CB6-4C61-B2AC-3E412F39820F}" type="datetime1">
              <a:rPr lang="zh-TW" altLang="en-US" smtClean="0">
                <a:uFillTx/>
              </a:rPr>
              <a:pPr>
                <a:defRPr>
                  <a:uFillTx/>
                </a:defRPr>
              </a:pPr>
              <a:t>2020/3/2</a:t>
            </a:fld>
            <a:endParaRPr lang="zh-TW" altLang="en-US">
              <a:uFillTx/>
            </a:endParaRPr>
          </a:p>
        </p:txBody>
      </p:sp>
      <p:sp>
        <p:nvSpPr>
          <p:cNvPr id="7" name="Footer Placeholder 5"/>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8" name="Slide Number Placeholder 6"/>
          <p:cNvSpPr>
            <a:spLocks noGrp="1"/>
          </p:cNvSpPr>
          <p:nvPr>
            <p:ph type="sldNum" sz="quarter" idx="12"/>
          </p:nvPr>
        </p:nvSpPr>
        <p:spPr>
          <a:xfrm>
            <a:off x="531813" y="4983163"/>
            <a:ext cx="779462" cy="365125"/>
          </a:xfrm>
        </p:spPr>
        <p:txBody>
          <a:bodyPr/>
          <a:lstStyle>
            <a:lvl1pPr>
              <a:defRPr>
                <a:uFillTx/>
              </a:defRPr>
            </a:lvl1pPr>
          </a:lstStyle>
          <a:p>
            <a:pPr>
              <a:defRPr>
                <a:uFillTx/>
              </a:defRPr>
            </a:pPr>
            <a:fld id="{73A8E498-CEDE-4672-9563-539624761877}" type="slidenum">
              <a:rPr lang="zh-TW" altLang="en-US">
                <a:uFillTx/>
              </a:rPr>
              <a:pPr>
                <a:defRPr>
                  <a:uFillTx/>
                </a:defRPr>
              </a:pPr>
              <a:t>‹#›</a:t>
            </a:fld>
            <a:endParaRPr lang="zh-TW" altLang="en-US">
              <a:uFillTx/>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uFillTx/>
              </a:defRPr>
            </a:lvl1pPr>
          </a:lstStyle>
          <a:p>
            <a:r>
              <a:rPr lang="zh-TW" altLang="en-US">
                <a:uFillTx/>
              </a:rPr>
              <a:t>按一下以編輯母片標題樣式</a:t>
            </a:r>
            <a:endParaRPr lang="en-US" dirty="0">
              <a:uFillTx/>
            </a:endParaRP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uFillTx/>
              </a:defRPr>
            </a:lvl1pPr>
            <a:lvl2pPr marL="342900" indent="0">
              <a:buNone/>
              <a:defRPr sz="1350">
                <a:solidFill>
                  <a:schemeClr val="tx1">
                    <a:tint val="75000"/>
                  </a:schemeClr>
                </a:solidFill>
                <a:uFillTx/>
              </a:defRPr>
            </a:lvl2pPr>
            <a:lvl3pPr marL="685800" indent="0">
              <a:buNone/>
              <a:defRPr sz="1200">
                <a:solidFill>
                  <a:schemeClr val="tx1">
                    <a:tint val="75000"/>
                  </a:schemeClr>
                </a:solidFill>
                <a:uFillTx/>
              </a:defRPr>
            </a:lvl3pPr>
            <a:lvl4pPr marL="1028700" indent="0">
              <a:buNone/>
              <a:defRPr sz="1050">
                <a:solidFill>
                  <a:schemeClr val="tx1">
                    <a:tint val="75000"/>
                  </a:schemeClr>
                </a:solidFill>
                <a:uFillTx/>
              </a:defRPr>
            </a:lvl4pPr>
            <a:lvl5pPr marL="1371600" indent="0">
              <a:buNone/>
              <a:defRPr sz="1050">
                <a:solidFill>
                  <a:schemeClr val="tx1">
                    <a:tint val="75000"/>
                  </a:schemeClr>
                </a:solidFill>
                <a:uFillTx/>
              </a:defRPr>
            </a:lvl5pPr>
            <a:lvl6pPr marL="1714500" indent="0">
              <a:buNone/>
              <a:defRPr sz="1050">
                <a:solidFill>
                  <a:schemeClr val="tx1">
                    <a:tint val="75000"/>
                  </a:schemeClr>
                </a:solidFill>
                <a:uFillTx/>
              </a:defRPr>
            </a:lvl6pPr>
            <a:lvl7pPr marL="2057400" indent="0">
              <a:buNone/>
              <a:defRPr sz="1050">
                <a:solidFill>
                  <a:schemeClr val="tx1">
                    <a:tint val="75000"/>
                  </a:schemeClr>
                </a:solidFill>
                <a:uFillTx/>
              </a:defRPr>
            </a:lvl7pPr>
            <a:lvl8pPr marL="2400300" indent="0">
              <a:buNone/>
              <a:defRPr sz="1050">
                <a:solidFill>
                  <a:schemeClr val="tx1">
                    <a:tint val="75000"/>
                  </a:schemeClr>
                </a:solidFill>
                <a:uFillTx/>
              </a:defRPr>
            </a:lvl8pPr>
            <a:lvl9pPr marL="2743200" indent="0">
              <a:buNone/>
              <a:defRPr sz="1050">
                <a:solidFill>
                  <a:schemeClr val="tx1">
                    <a:tint val="75000"/>
                  </a:schemeClr>
                </a:solidFill>
                <a:uFillTx/>
              </a:defRPr>
            </a:lvl9pPr>
          </a:lstStyle>
          <a:p>
            <a:pPr lvl="0"/>
            <a:r>
              <a:rPr lang="zh-TW" altLang="en-US">
                <a:uFillTx/>
              </a:rPr>
              <a:t>按一下以編輯母片文字樣式</a:t>
            </a:r>
          </a:p>
        </p:txBody>
      </p:sp>
      <p:sp>
        <p:nvSpPr>
          <p:cNvPr id="5" name="Date Placeholder 3"/>
          <p:cNvSpPr>
            <a:spLocks noGrp="1"/>
          </p:cNvSpPr>
          <p:nvPr>
            <p:ph type="dt" sz="half" idx="10"/>
          </p:nvPr>
        </p:nvSpPr>
        <p:spPr/>
        <p:txBody>
          <a:bodyPr/>
          <a:lstStyle>
            <a:lvl1pPr>
              <a:defRPr smtClean="0">
                <a:uFillTx/>
              </a:defRPr>
            </a:lvl1pPr>
          </a:lstStyle>
          <a:p>
            <a:pPr>
              <a:defRPr>
                <a:uFillTx/>
              </a:defRPr>
            </a:pPr>
            <a:fld id="{007D59E0-D6E7-460D-9222-924DA958D360}" type="datetime1">
              <a:rPr lang="zh-TW" altLang="en-US" smtClean="0">
                <a:uFillTx/>
              </a:rPr>
              <a:pPr>
                <a:defRPr>
                  <a:uFillTx/>
                </a:defRPr>
              </a:pPr>
              <a:t>2020/3/2</a:t>
            </a:fld>
            <a:endParaRPr lang="zh-TW" altLang="en-US">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7" name="Slide Number Placeholder 5"/>
          <p:cNvSpPr>
            <a:spLocks noGrp="1"/>
          </p:cNvSpPr>
          <p:nvPr>
            <p:ph type="sldNum" sz="quarter" idx="12"/>
          </p:nvPr>
        </p:nvSpPr>
        <p:spPr>
          <a:xfrm>
            <a:off x="531813" y="3244850"/>
            <a:ext cx="779462" cy="365125"/>
          </a:xfrm>
        </p:spPr>
        <p:txBody>
          <a:bodyPr/>
          <a:lstStyle>
            <a:lvl1pPr>
              <a:defRPr>
                <a:uFillTx/>
              </a:defRPr>
            </a:lvl1pPr>
          </a:lstStyle>
          <a:p>
            <a:pPr>
              <a:defRPr>
                <a:uFillTx/>
              </a:defRPr>
            </a:pPr>
            <a:fld id="{AD91DBB5-A556-4172-9BC9-B57831BCFD54}" type="slidenum">
              <a:rPr lang="zh-TW" altLang="en-US">
                <a:uFillTx/>
              </a:rPr>
              <a:pPr>
                <a:defRPr>
                  <a:uFillTx/>
                </a:defRPr>
              </a:pPr>
              <a:t>‹#›</a:t>
            </a:fld>
            <a:endParaRPr lang="zh-TW" altLang="en-US">
              <a:uFillTx/>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6" name="TextBox 13"/>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pPr eaLnBrk="1" hangingPunct="1">
              <a:defRPr>
                <a:uFillTx/>
              </a:defRPr>
            </a:pPr>
            <a:r>
              <a:rPr kumimoji="0" lang="en-US" altLang="zh-TW" sz="6000">
                <a:solidFill>
                  <a:srgbClr val="E78712"/>
                </a:solidFill>
                <a:uFillTx/>
              </a:rPr>
              <a:t>“</a:t>
            </a:r>
          </a:p>
        </p:txBody>
      </p:sp>
      <p:sp>
        <p:nvSpPr>
          <p:cNvPr id="7" name="TextBox 14"/>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pPr eaLnBrk="1" hangingPunct="1">
              <a:defRPr>
                <a:uFillTx/>
              </a:defRPr>
            </a:pPr>
            <a:r>
              <a:rPr kumimoji="0" lang="en-US" altLang="zh-TW" sz="6000">
                <a:solidFill>
                  <a:srgbClr val="E78712"/>
                </a:solidFill>
                <a:uFillTx/>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uFillTx/>
              </a:defRPr>
            </a:lvl1pPr>
          </a:lstStyle>
          <a:p>
            <a:r>
              <a:rPr lang="zh-TW" altLang="en-US">
                <a:uFillTx/>
              </a:rPr>
              <a:t>按一下以編輯母片標題樣式</a:t>
            </a:r>
            <a:endParaRPr lang="en-US" dirty="0">
              <a:uFillTx/>
            </a:endParaRPr>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uFillTx/>
              </a:defRPr>
            </a:lvl1pPr>
            <a:lvl2pPr marL="342900" indent="0">
              <a:buFontTx/>
              <a:buNone/>
              <a:defRPr>
                <a:uFillTx/>
              </a:defRPr>
            </a:lvl2pPr>
            <a:lvl3pPr marL="685800" indent="0">
              <a:buFontTx/>
              <a:buNone/>
              <a:defRPr>
                <a:uFillTx/>
              </a:defRPr>
            </a:lvl3pPr>
            <a:lvl4pPr marL="1028700" indent="0">
              <a:buFontTx/>
              <a:buNone/>
              <a:defRPr>
                <a:uFillTx/>
              </a:defRPr>
            </a:lvl4pPr>
            <a:lvl5pPr marL="1371600" indent="0">
              <a:buFontTx/>
              <a:buNone/>
              <a:defRPr>
                <a:uFillTx/>
              </a:defRPr>
            </a:lvl5pPr>
          </a:lstStyle>
          <a:p>
            <a:pPr lvl="0"/>
            <a:r>
              <a:rPr lang="zh-TW" altLang="en-US">
                <a:uFillTx/>
              </a:rPr>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uFillTx/>
              </a:defRPr>
            </a:lvl1pPr>
            <a:lvl2pPr marL="342900" indent="0">
              <a:buNone/>
              <a:defRPr sz="1350">
                <a:solidFill>
                  <a:schemeClr val="tx1">
                    <a:tint val="75000"/>
                  </a:schemeClr>
                </a:solidFill>
                <a:uFillTx/>
              </a:defRPr>
            </a:lvl2pPr>
            <a:lvl3pPr marL="685800" indent="0">
              <a:buNone/>
              <a:defRPr sz="1200">
                <a:solidFill>
                  <a:schemeClr val="tx1">
                    <a:tint val="75000"/>
                  </a:schemeClr>
                </a:solidFill>
                <a:uFillTx/>
              </a:defRPr>
            </a:lvl3pPr>
            <a:lvl4pPr marL="1028700" indent="0">
              <a:buNone/>
              <a:defRPr sz="1050">
                <a:solidFill>
                  <a:schemeClr val="tx1">
                    <a:tint val="75000"/>
                  </a:schemeClr>
                </a:solidFill>
                <a:uFillTx/>
              </a:defRPr>
            </a:lvl4pPr>
            <a:lvl5pPr marL="1371600" indent="0">
              <a:buNone/>
              <a:defRPr sz="1050">
                <a:solidFill>
                  <a:schemeClr val="tx1">
                    <a:tint val="75000"/>
                  </a:schemeClr>
                </a:solidFill>
                <a:uFillTx/>
              </a:defRPr>
            </a:lvl5pPr>
            <a:lvl6pPr marL="1714500" indent="0">
              <a:buNone/>
              <a:defRPr sz="1050">
                <a:solidFill>
                  <a:schemeClr val="tx1">
                    <a:tint val="75000"/>
                  </a:schemeClr>
                </a:solidFill>
                <a:uFillTx/>
              </a:defRPr>
            </a:lvl6pPr>
            <a:lvl7pPr marL="2057400" indent="0">
              <a:buNone/>
              <a:defRPr sz="1050">
                <a:solidFill>
                  <a:schemeClr val="tx1">
                    <a:tint val="75000"/>
                  </a:schemeClr>
                </a:solidFill>
                <a:uFillTx/>
              </a:defRPr>
            </a:lvl7pPr>
            <a:lvl8pPr marL="2400300" indent="0">
              <a:buNone/>
              <a:defRPr sz="1050">
                <a:solidFill>
                  <a:schemeClr val="tx1">
                    <a:tint val="75000"/>
                  </a:schemeClr>
                </a:solidFill>
                <a:uFillTx/>
              </a:defRPr>
            </a:lvl8pPr>
            <a:lvl9pPr marL="2743200" indent="0">
              <a:buNone/>
              <a:defRPr sz="1050">
                <a:solidFill>
                  <a:schemeClr val="tx1">
                    <a:tint val="75000"/>
                  </a:schemeClr>
                </a:solidFill>
                <a:uFillTx/>
              </a:defRPr>
            </a:lvl9pPr>
          </a:lstStyle>
          <a:p>
            <a:pPr lvl="0"/>
            <a:r>
              <a:rPr lang="zh-TW" altLang="en-US">
                <a:uFillTx/>
              </a:rPr>
              <a:t>按一下以編輯母片文字樣式</a:t>
            </a:r>
          </a:p>
        </p:txBody>
      </p:sp>
      <p:sp>
        <p:nvSpPr>
          <p:cNvPr id="8" name="Date Placeholder 3"/>
          <p:cNvSpPr>
            <a:spLocks noGrp="1"/>
          </p:cNvSpPr>
          <p:nvPr>
            <p:ph type="dt" sz="half" idx="14"/>
          </p:nvPr>
        </p:nvSpPr>
        <p:spPr/>
        <p:txBody>
          <a:bodyPr/>
          <a:lstStyle>
            <a:lvl1pPr>
              <a:defRPr smtClean="0">
                <a:uFillTx/>
              </a:defRPr>
            </a:lvl1pPr>
          </a:lstStyle>
          <a:p>
            <a:pPr>
              <a:defRPr>
                <a:uFillTx/>
              </a:defRPr>
            </a:pPr>
            <a:fld id="{A9BBB95D-52F1-485F-BAF2-5AFB9B58BE70}" type="datetime1">
              <a:rPr lang="zh-TW" altLang="en-US" smtClean="0">
                <a:uFillTx/>
              </a:rPr>
              <a:pPr>
                <a:defRPr>
                  <a:uFillTx/>
                </a:defRPr>
              </a:pPr>
              <a:t>2020/3/2</a:t>
            </a:fld>
            <a:endParaRPr lang="zh-TW" altLang="en-US">
              <a:uFillTx/>
            </a:endParaRPr>
          </a:p>
        </p:txBody>
      </p:sp>
      <p:sp>
        <p:nvSpPr>
          <p:cNvPr id="9" name="Footer Placeholder 4"/>
          <p:cNvSpPr>
            <a:spLocks noGrp="1"/>
          </p:cNvSpPr>
          <p:nvPr>
            <p:ph type="ftr" sz="quarter" idx="15"/>
          </p:nvPr>
        </p:nvSpPr>
        <p:spPr/>
        <p:txBody>
          <a:bodyPr/>
          <a:lstStyle>
            <a:lvl1pPr>
              <a:defRPr>
                <a:uFillTx/>
              </a:defRPr>
            </a:lvl1pPr>
          </a:lstStyle>
          <a:p>
            <a:pPr>
              <a:defRPr>
                <a:uFillTx/>
              </a:defRPr>
            </a:pPr>
            <a:endParaRPr lang="zh-TW" altLang="en-US">
              <a:uFillTx/>
            </a:endParaRPr>
          </a:p>
        </p:txBody>
      </p:sp>
      <p:sp>
        <p:nvSpPr>
          <p:cNvPr id="10" name="Slide Number Placeholder 5"/>
          <p:cNvSpPr>
            <a:spLocks noGrp="1"/>
          </p:cNvSpPr>
          <p:nvPr>
            <p:ph type="sldNum" sz="quarter" idx="16"/>
          </p:nvPr>
        </p:nvSpPr>
        <p:spPr>
          <a:xfrm>
            <a:off x="531813" y="3244850"/>
            <a:ext cx="779462" cy="365125"/>
          </a:xfrm>
        </p:spPr>
        <p:txBody>
          <a:bodyPr/>
          <a:lstStyle>
            <a:lvl1pPr>
              <a:defRPr>
                <a:uFillTx/>
              </a:defRPr>
            </a:lvl1pPr>
          </a:lstStyle>
          <a:p>
            <a:pPr>
              <a:defRPr>
                <a:uFillTx/>
              </a:defRPr>
            </a:pPr>
            <a:fld id="{3D829D59-D3F5-4DFE-B350-663A7AA0C973}" type="slidenum">
              <a:rPr lang="zh-TW" altLang="en-US">
                <a:uFillTx/>
              </a:rPr>
              <a:pPr>
                <a:defRPr>
                  <a:uFillTx/>
                </a:defRPr>
              </a:pPr>
              <a:t>‹#›</a:t>
            </a:fld>
            <a:endParaRPr lang="zh-TW" altLang="en-US">
              <a:uFillTx/>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uFillTx/>
              </a:defRPr>
            </a:lvl1pPr>
          </a:lstStyle>
          <a:p>
            <a:r>
              <a:rPr lang="zh-TW" altLang="en-US">
                <a:uFillTx/>
              </a:rPr>
              <a:t>按一下以編輯母片標題樣式</a:t>
            </a:r>
            <a:endParaRPr lang="en-US" dirty="0">
              <a:uFillTx/>
            </a:endParaRP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uFillTx/>
              </a:defRPr>
            </a:lvl1pPr>
          </a:lstStyle>
          <a:p>
            <a:pPr lvl="0"/>
            <a:r>
              <a:rPr lang="zh-TW" altLang="en-US">
                <a:uFillTx/>
              </a:rPr>
              <a:t>按一下以編輯母片文字樣式</a:t>
            </a:r>
          </a:p>
        </p:txBody>
      </p:sp>
      <p:sp>
        <p:nvSpPr>
          <p:cNvPr id="6" name="Date Placeholder 4"/>
          <p:cNvSpPr>
            <a:spLocks noGrp="1"/>
          </p:cNvSpPr>
          <p:nvPr>
            <p:ph type="dt" sz="half" idx="10"/>
          </p:nvPr>
        </p:nvSpPr>
        <p:spPr/>
        <p:txBody>
          <a:bodyPr/>
          <a:lstStyle>
            <a:lvl1pPr>
              <a:defRPr smtClean="0">
                <a:uFillTx/>
              </a:defRPr>
            </a:lvl1pPr>
          </a:lstStyle>
          <a:p>
            <a:pPr>
              <a:defRPr>
                <a:uFillTx/>
              </a:defRPr>
            </a:pPr>
            <a:fld id="{CA73891D-2DB7-4419-A643-C5F49E72E72C}" type="datetime1">
              <a:rPr lang="zh-TW" altLang="en-US" smtClean="0">
                <a:uFillTx/>
              </a:rPr>
              <a:pPr>
                <a:defRPr>
                  <a:uFillTx/>
                </a:defRPr>
              </a:pPr>
              <a:t>2020/3/2</a:t>
            </a:fld>
            <a:endParaRPr lang="zh-TW" altLang="en-US">
              <a:uFillTx/>
            </a:endParaRPr>
          </a:p>
        </p:txBody>
      </p:sp>
      <p:sp>
        <p:nvSpPr>
          <p:cNvPr id="7" name="Footer Placeholder 5"/>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8" name="Slide Number Placeholder 6"/>
          <p:cNvSpPr>
            <a:spLocks noGrp="1"/>
          </p:cNvSpPr>
          <p:nvPr>
            <p:ph type="sldNum" sz="quarter" idx="12"/>
          </p:nvPr>
        </p:nvSpPr>
        <p:spPr>
          <a:xfrm>
            <a:off x="531813" y="4983163"/>
            <a:ext cx="779462" cy="365125"/>
          </a:xfrm>
        </p:spPr>
        <p:txBody>
          <a:bodyPr/>
          <a:lstStyle>
            <a:lvl1pPr>
              <a:defRPr>
                <a:uFillTx/>
              </a:defRPr>
            </a:lvl1pPr>
          </a:lstStyle>
          <a:p>
            <a:pPr>
              <a:defRPr>
                <a:uFillTx/>
              </a:defRPr>
            </a:pPr>
            <a:fld id="{A23C53A5-4F7D-4D0F-A0F5-F8CE4A0029DF}" type="slidenum">
              <a:rPr lang="zh-TW" altLang="en-US">
                <a:uFillTx/>
              </a:rPr>
              <a:pPr>
                <a:defRPr>
                  <a:uFillTx/>
                </a:defRPr>
              </a:pPr>
              <a:t>‹#›</a:t>
            </a:fld>
            <a:endParaRPr lang="zh-TW" altLang="en-US">
              <a:uFillTx/>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6" name="TextBox 16"/>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pPr eaLnBrk="1" hangingPunct="1">
              <a:defRPr>
                <a:uFillTx/>
              </a:defRPr>
            </a:pPr>
            <a:r>
              <a:rPr kumimoji="0" lang="en-US" altLang="zh-TW" sz="6000">
                <a:solidFill>
                  <a:srgbClr val="E78712"/>
                </a:solidFill>
                <a:uFillTx/>
              </a:rPr>
              <a:t>“</a:t>
            </a:r>
          </a:p>
        </p:txBody>
      </p:sp>
      <p:sp>
        <p:nvSpPr>
          <p:cNvPr id="7" name="TextBox 17"/>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pPr eaLnBrk="1" hangingPunct="1">
              <a:defRPr>
                <a:uFillTx/>
              </a:defRPr>
            </a:pPr>
            <a:r>
              <a:rPr kumimoji="0" lang="en-US" altLang="zh-TW" sz="6000">
                <a:solidFill>
                  <a:srgbClr val="E78712"/>
                </a:solidFill>
                <a:uFillTx/>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uFillTx/>
              </a:defRPr>
            </a:lvl1pPr>
          </a:lstStyle>
          <a:p>
            <a:r>
              <a:rPr lang="zh-TW" altLang="en-US">
                <a:uFillTx/>
              </a:rPr>
              <a:t>按一下以編輯母片標題樣式</a:t>
            </a:r>
            <a:endParaRPr lang="en-US" dirty="0">
              <a:uFillTx/>
            </a:endParaRP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uFillTx/>
              </a:defRPr>
            </a:lvl1pPr>
            <a:lvl2pPr marL="342900" indent="0">
              <a:buFontTx/>
              <a:buNone/>
              <a:defRPr>
                <a:uFillTx/>
              </a:defRPr>
            </a:lvl2pPr>
            <a:lvl3pPr marL="685800" indent="0">
              <a:buFontTx/>
              <a:buNone/>
              <a:defRPr>
                <a:uFillTx/>
              </a:defRPr>
            </a:lvl3pPr>
            <a:lvl4pPr marL="1028700" indent="0">
              <a:buFontTx/>
              <a:buNone/>
              <a:defRPr>
                <a:uFillTx/>
              </a:defRPr>
            </a:lvl4pPr>
            <a:lvl5pPr marL="1371600" indent="0">
              <a:buFontTx/>
              <a:buNone/>
              <a:defRPr>
                <a:uFillTx/>
              </a:defRPr>
            </a:lvl5pPr>
          </a:lstStyle>
          <a:p>
            <a:pPr lvl="0"/>
            <a:r>
              <a:rPr lang="zh-TW" altLang="en-US">
                <a:uFillTx/>
              </a:rPr>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uFillTx/>
              </a:defRPr>
            </a:lvl1pPr>
          </a:lstStyle>
          <a:p>
            <a:pPr lvl="0"/>
            <a:r>
              <a:rPr lang="zh-TW" altLang="en-US">
                <a:uFillTx/>
              </a:rPr>
              <a:t>按一下以編輯母片文字樣式</a:t>
            </a:r>
          </a:p>
        </p:txBody>
      </p:sp>
      <p:sp>
        <p:nvSpPr>
          <p:cNvPr id="8" name="Date Placeholder 4"/>
          <p:cNvSpPr>
            <a:spLocks noGrp="1"/>
          </p:cNvSpPr>
          <p:nvPr>
            <p:ph type="dt" sz="half" idx="14"/>
          </p:nvPr>
        </p:nvSpPr>
        <p:spPr/>
        <p:txBody>
          <a:bodyPr/>
          <a:lstStyle>
            <a:lvl1pPr>
              <a:defRPr smtClean="0">
                <a:uFillTx/>
              </a:defRPr>
            </a:lvl1pPr>
          </a:lstStyle>
          <a:p>
            <a:pPr>
              <a:defRPr>
                <a:uFillTx/>
              </a:defRPr>
            </a:pPr>
            <a:fld id="{59B04748-A8A3-49F8-A900-BC499CE932ED}" type="datetime1">
              <a:rPr lang="zh-TW" altLang="en-US" smtClean="0">
                <a:uFillTx/>
              </a:rPr>
              <a:pPr>
                <a:defRPr>
                  <a:uFillTx/>
                </a:defRPr>
              </a:pPr>
              <a:t>2020/3/2</a:t>
            </a:fld>
            <a:endParaRPr lang="zh-TW" altLang="en-US">
              <a:uFillTx/>
            </a:endParaRPr>
          </a:p>
        </p:txBody>
      </p:sp>
      <p:sp>
        <p:nvSpPr>
          <p:cNvPr id="9" name="Footer Placeholder 5"/>
          <p:cNvSpPr>
            <a:spLocks noGrp="1"/>
          </p:cNvSpPr>
          <p:nvPr>
            <p:ph type="ftr" sz="quarter" idx="15"/>
          </p:nvPr>
        </p:nvSpPr>
        <p:spPr/>
        <p:txBody>
          <a:bodyPr/>
          <a:lstStyle>
            <a:lvl1pPr>
              <a:defRPr>
                <a:uFillTx/>
              </a:defRPr>
            </a:lvl1pPr>
          </a:lstStyle>
          <a:p>
            <a:pPr>
              <a:defRPr>
                <a:uFillTx/>
              </a:defRPr>
            </a:pPr>
            <a:endParaRPr lang="zh-TW" altLang="en-US">
              <a:uFillTx/>
            </a:endParaRPr>
          </a:p>
        </p:txBody>
      </p:sp>
      <p:sp>
        <p:nvSpPr>
          <p:cNvPr id="10" name="Slide Number Placeholder 6"/>
          <p:cNvSpPr>
            <a:spLocks noGrp="1"/>
          </p:cNvSpPr>
          <p:nvPr>
            <p:ph type="sldNum" sz="quarter" idx="16"/>
          </p:nvPr>
        </p:nvSpPr>
        <p:spPr>
          <a:xfrm>
            <a:off x="531813" y="4983163"/>
            <a:ext cx="779462" cy="365125"/>
          </a:xfrm>
        </p:spPr>
        <p:txBody>
          <a:bodyPr/>
          <a:lstStyle>
            <a:lvl1pPr>
              <a:defRPr>
                <a:uFillTx/>
              </a:defRPr>
            </a:lvl1pPr>
          </a:lstStyle>
          <a:p>
            <a:pPr>
              <a:defRPr>
                <a:uFillTx/>
              </a:defRPr>
            </a:pPr>
            <a:fld id="{5B5014B7-030B-4DF0-B179-0CF28EF5F189}" type="slidenum">
              <a:rPr lang="zh-TW" altLang="en-US">
                <a:uFillTx/>
              </a:rPr>
              <a:pPr>
                <a:defRPr>
                  <a:uFillTx/>
                </a:defRPr>
              </a:pPr>
              <a:t>‹#›</a:t>
            </a:fld>
            <a:endParaRPr lang="zh-TW" altLang="en-US">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TW" altLang="en-US">
              <a:uFillTx/>
            </a:endParaRPr>
          </a:p>
        </p:txBody>
      </p:sp>
      <p:sp>
        <p:nvSpPr>
          <p:cNvPr id="2" name="Title 1"/>
          <p:cNvSpPr>
            <a:spLocks noGrp="1"/>
          </p:cNvSpPr>
          <p:nvPr>
            <p:ph type="title"/>
          </p:nvPr>
        </p:nvSpPr>
        <p:spPr>
          <a:xfrm>
            <a:off x="2589212" y="2058750"/>
            <a:ext cx="8915399" cy="1468800"/>
          </a:xfrm>
        </p:spPr>
        <p:txBody>
          <a:bodyPr anchor="b"/>
          <a:lstStyle>
            <a:lvl1pPr algn="l">
              <a:defRPr sz="4000" b="0" cap="none">
                <a:uFillTx/>
              </a:defRPr>
            </a:lvl1pPr>
          </a:lstStyle>
          <a:p>
            <a:r>
              <a:rPr lang="zh-TW" altLang="en-US">
                <a:uFillTx/>
              </a:rPr>
              <a:t>按一下以編輯母片標題樣式</a:t>
            </a:r>
            <a:endParaRPr lang="en-US" dirty="0">
              <a:uFillTx/>
            </a:endParaRPr>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zh-TW" altLang="en-US">
                <a:uFillTx/>
              </a:rPr>
              <a:t>按一下以編輯母片文字樣式</a:t>
            </a:r>
          </a:p>
        </p:txBody>
      </p:sp>
      <p:sp>
        <p:nvSpPr>
          <p:cNvPr id="5" name="Date Placeholder 3"/>
          <p:cNvSpPr>
            <a:spLocks noGrp="1"/>
          </p:cNvSpPr>
          <p:nvPr>
            <p:ph type="dt" sz="half" idx="10"/>
          </p:nvPr>
        </p:nvSpPr>
        <p:spPr/>
        <p:txBody>
          <a:bodyPr/>
          <a:lstStyle>
            <a:lvl1pPr>
              <a:defRPr smtClean="0">
                <a:uFillTx/>
              </a:defRPr>
            </a:lvl1pPr>
          </a:lstStyle>
          <a:p>
            <a:pPr>
              <a:defRPr>
                <a:uFillTx/>
              </a:defRPr>
            </a:pPr>
            <a:fld id="{1DA51548-B9B4-45AA-A71A-C83184B27FA7}" type="datetime1">
              <a:rPr lang="zh-TW" altLang="en-US" smtClean="0">
                <a:uFillTx/>
              </a:rPr>
              <a:pPr>
                <a:defRPr>
                  <a:uFillTx/>
                </a:defRPr>
              </a:pPr>
              <a:t>2020/3/2</a:t>
            </a:fld>
            <a:endParaRPr lang="zh-TW" altLang="en-US">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7" name="Slide Number Placeholder 5"/>
          <p:cNvSpPr>
            <a:spLocks noGrp="1"/>
          </p:cNvSpPr>
          <p:nvPr>
            <p:ph type="sldNum" sz="quarter" idx="12"/>
          </p:nvPr>
        </p:nvSpPr>
        <p:spPr>
          <a:xfrm>
            <a:off x="531813" y="3244850"/>
            <a:ext cx="779462" cy="365125"/>
          </a:xfrm>
        </p:spPr>
        <p:txBody>
          <a:bodyPr/>
          <a:lstStyle>
            <a:lvl1pPr>
              <a:defRPr>
                <a:uFillTx/>
              </a:defRPr>
            </a:lvl1pPr>
          </a:lstStyle>
          <a:p>
            <a:pPr>
              <a:defRPr>
                <a:uFillTx/>
              </a:defRPr>
            </a:pPr>
            <a:fld id="{2ED634F5-2E8E-4576-B465-6F4FBF2AB048}" type="slidenum">
              <a:rPr lang="zh-TW" altLang="en-US">
                <a:uFillTx/>
              </a:rPr>
              <a:pPr>
                <a:defRPr>
                  <a:uFillTx/>
                </a:defRPr>
              </a:pPr>
              <a:t>‹#›</a:t>
            </a:fld>
            <a:endParaRPr lang="zh-TW" altLang="en-US">
              <a:uFillTx/>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uFillTx/>
              </a:defRPr>
            </a:lvl1pPr>
          </a:lstStyle>
          <a:p>
            <a:r>
              <a:rPr lang="zh-TW" altLang="en-US">
                <a:uFillTx/>
              </a:rPr>
              <a:t>按一下以編輯母片標題樣式</a:t>
            </a:r>
            <a:endParaRPr lang="en-US" dirty="0">
              <a:uFillTx/>
            </a:endParaRP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uFillTx/>
              </a:defRPr>
            </a:lvl1pPr>
            <a:lvl2pPr marL="342900" indent="0">
              <a:buFontTx/>
              <a:buNone/>
              <a:defRPr>
                <a:uFillTx/>
              </a:defRPr>
            </a:lvl2pPr>
            <a:lvl3pPr marL="685800" indent="0">
              <a:buFontTx/>
              <a:buNone/>
              <a:defRPr>
                <a:uFillTx/>
              </a:defRPr>
            </a:lvl3pPr>
            <a:lvl4pPr marL="1028700" indent="0">
              <a:buFontTx/>
              <a:buNone/>
              <a:defRPr>
                <a:uFillTx/>
              </a:defRPr>
            </a:lvl4pPr>
            <a:lvl5pPr marL="1371600" indent="0">
              <a:buFontTx/>
              <a:buNone/>
              <a:defRPr>
                <a:uFillTx/>
              </a:defRPr>
            </a:lvl5pPr>
          </a:lstStyle>
          <a:p>
            <a:pPr lvl="0"/>
            <a:r>
              <a:rPr lang="zh-TW" altLang="en-US">
                <a:uFillTx/>
              </a:rPr>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uFillTx/>
              </a:defRPr>
            </a:lvl1pPr>
          </a:lstStyle>
          <a:p>
            <a:pPr lvl="0"/>
            <a:r>
              <a:rPr lang="zh-TW" altLang="en-US">
                <a:uFillTx/>
              </a:rPr>
              <a:t>按一下以編輯母片文字樣式</a:t>
            </a:r>
          </a:p>
        </p:txBody>
      </p:sp>
      <p:sp>
        <p:nvSpPr>
          <p:cNvPr id="6" name="Date Placeholder 4"/>
          <p:cNvSpPr>
            <a:spLocks noGrp="1"/>
          </p:cNvSpPr>
          <p:nvPr>
            <p:ph type="dt" sz="half" idx="14"/>
          </p:nvPr>
        </p:nvSpPr>
        <p:spPr/>
        <p:txBody>
          <a:bodyPr/>
          <a:lstStyle>
            <a:lvl1pPr>
              <a:defRPr smtClean="0">
                <a:uFillTx/>
              </a:defRPr>
            </a:lvl1pPr>
          </a:lstStyle>
          <a:p>
            <a:pPr>
              <a:defRPr>
                <a:uFillTx/>
              </a:defRPr>
            </a:pPr>
            <a:fld id="{3E07AE20-825B-4141-B13E-BEFD9B402D34}" type="datetime1">
              <a:rPr lang="zh-TW" altLang="en-US" smtClean="0">
                <a:uFillTx/>
              </a:rPr>
              <a:pPr>
                <a:defRPr>
                  <a:uFillTx/>
                </a:defRPr>
              </a:pPr>
              <a:t>2020/3/2</a:t>
            </a:fld>
            <a:endParaRPr lang="zh-TW" altLang="en-US">
              <a:uFillTx/>
            </a:endParaRPr>
          </a:p>
        </p:txBody>
      </p:sp>
      <p:sp>
        <p:nvSpPr>
          <p:cNvPr id="7" name="Footer Placeholder 5"/>
          <p:cNvSpPr>
            <a:spLocks noGrp="1"/>
          </p:cNvSpPr>
          <p:nvPr>
            <p:ph type="ftr" sz="quarter" idx="15"/>
          </p:nvPr>
        </p:nvSpPr>
        <p:spPr/>
        <p:txBody>
          <a:bodyPr/>
          <a:lstStyle>
            <a:lvl1pPr>
              <a:defRPr>
                <a:uFillTx/>
              </a:defRPr>
            </a:lvl1pPr>
          </a:lstStyle>
          <a:p>
            <a:pPr>
              <a:defRPr>
                <a:uFillTx/>
              </a:defRPr>
            </a:pPr>
            <a:endParaRPr lang="zh-TW" altLang="en-US">
              <a:uFillTx/>
            </a:endParaRPr>
          </a:p>
        </p:txBody>
      </p:sp>
      <p:sp>
        <p:nvSpPr>
          <p:cNvPr id="8" name="Slide Number Placeholder 6"/>
          <p:cNvSpPr>
            <a:spLocks noGrp="1"/>
          </p:cNvSpPr>
          <p:nvPr>
            <p:ph type="sldNum" sz="quarter" idx="16"/>
          </p:nvPr>
        </p:nvSpPr>
        <p:spPr>
          <a:xfrm>
            <a:off x="531813" y="4983163"/>
            <a:ext cx="779462" cy="365125"/>
          </a:xfrm>
        </p:spPr>
        <p:txBody>
          <a:bodyPr/>
          <a:lstStyle>
            <a:lvl1pPr>
              <a:defRPr>
                <a:uFillTx/>
              </a:defRPr>
            </a:lvl1pPr>
          </a:lstStyle>
          <a:p>
            <a:pPr>
              <a:defRPr>
                <a:uFillTx/>
              </a:defRPr>
            </a:pPr>
            <a:fld id="{DABA5D6B-BAD6-4E8F-B51A-AF6F2EBDD3AC}" type="slidenum">
              <a:rPr lang="zh-TW" altLang="en-US">
                <a:uFillTx/>
              </a:rPr>
              <a:pPr>
                <a:defRPr>
                  <a:uFillTx/>
                </a:defRPr>
              </a:pPr>
              <a:t>‹#›</a:t>
            </a:fld>
            <a:endParaRPr lang="zh-TW" altLang="en-US">
              <a:uFillTx/>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uFillTx/>
              </a:rPr>
              <a:t>按一下以編輯母片標題樣式</a:t>
            </a:r>
            <a:endParaRPr lang="en-US" dirty="0">
              <a:uFillTx/>
            </a:endParaRPr>
          </a:p>
        </p:txBody>
      </p:sp>
      <p:sp>
        <p:nvSpPr>
          <p:cNvPr id="3" name="Vertical Text Placeholder 2"/>
          <p:cNvSpPr>
            <a:spLocks noGrp="1"/>
          </p:cNvSpPr>
          <p:nvPr>
            <p:ph type="body" orient="vert" idx="1"/>
          </p:nvPr>
        </p:nvSpPr>
        <p:spPr/>
        <p:txBody>
          <a:bodyPr vert="eaVert"/>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dirty="0">
              <a:uFillTx/>
            </a:endParaRPr>
          </a:p>
        </p:txBody>
      </p:sp>
      <p:sp>
        <p:nvSpPr>
          <p:cNvPr id="5" name="Date Placeholder 3"/>
          <p:cNvSpPr>
            <a:spLocks noGrp="1"/>
          </p:cNvSpPr>
          <p:nvPr>
            <p:ph type="dt" sz="half" idx="10"/>
          </p:nvPr>
        </p:nvSpPr>
        <p:spPr/>
        <p:txBody>
          <a:bodyPr/>
          <a:lstStyle>
            <a:lvl1pPr>
              <a:defRPr smtClean="0">
                <a:uFillTx/>
              </a:defRPr>
            </a:lvl1pPr>
          </a:lstStyle>
          <a:p>
            <a:pPr>
              <a:defRPr>
                <a:uFillTx/>
              </a:defRPr>
            </a:pPr>
            <a:fld id="{3114D29E-EC91-424E-A32B-EAC230235066}" type="datetime1">
              <a:rPr lang="zh-TW" altLang="en-US" smtClean="0">
                <a:uFillTx/>
              </a:rPr>
              <a:pPr>
                <a:defRPr>
                  <a:uFillTx/>
                </a:defRPr>
              </a:pPr>
              <a:t>2020/3/2</a:t>
            </a:fld>
            <a:endParaRPr lang="zh-TW" altLang="en-US">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7" name="Slide Number Placeholder 5"/>
          <p:cNvSpPr>
            <a:spLocks noGrp="1"/>
          </p:cNvSpPr>
          <p:nvPr>
            <p:ph type="sldNum" sz="quarter" idx="12"/>
          </p:nvPr>
        </p:nvSpPr>
        <p:spPr/>
        <p:txBody>
          <a:bodyPr/>
          <a:lstStyle>
            <a:lvl1pPr>
              <a:defRPr>
                <a:uFillTx/>
              </a:defRPr>
            </a:lvl1pPr>
          </a:lstStyle>
          <a:p>
            <a:pPr>
              <a:defRPr>
                <a:uFillTx/>
              </a:defRPr>
            </a:pPr>
            <a:fld id="{5491FCDB-AD21-41A0-9320-C3BF8AD8B027}" type="slidenum">
              <a:rPr lang="zh-TW" altLang="en-US">
                <a:uFillTx/>
              </a:rPr>
              <a:pPr>
                <a:defRPr>
                  <a:uFillTx/>
                </a:defRPr>
              </a:pPr>
              <a:t>‹#›</a:t>
            </a:fld>
            <a:endParaRPr lang="zh-TW" altLang="en-US">
              <a:uFillTx/>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uFillTx/>
              </a:rPr>
              <a:t>按一下以編輯母片標題樣式</a:t>
            </a:r>
            <a:endParaRPr lang="en-US" dirty="0">
              <a:uFillTx/>
            </a:endParaRPr>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dirty="0">
              <a:uFillTx/>
            </a:endParaRPr>
          </a:p>
        </p:txBody>
      </p:sp>
      <p:sp>
        <p:nvSpPr>
          <p:cNvPr id="5" name="Date Placeholder 3"/>
          <p:cNvSpPr>
            <a:spLocks noGrp="1"/>
          </p:cNvSpPr>
          <p:nvPr>
            <p:ph type="dt" sz="half" idx="10"/>
          </p:nvPr>
        </p:nvSpPr>
        <p:spPr/>
        <p:txBody>
          <a:bodyPr/>
          <a:lstStyle>
            <a:lvl1pPr>
              <a:defRPr smtClean="0">
                <a:uFillTx/>
              </a:defRPr>
            </a:lvl1pPr>
          </a:lstStyle>
          <a:p>
            <a:pPr>
              <a:defRPr>
                <a:uFillTx/>
              </a:defRPr>
            </a:pPr>
            <a:fld id="{9CF21980-0C70-4E75-9A10-4ED4E0C8F362}" type="datetime1">
              <a:rPr lang="zh-TW" altLang="en-US" smtClean="0">
                <a:uFillTx/>
              </a:rPr>
              <a:pPr>
                <a:defRPr>
                  <a:uFillTx/>
                </a:defRPr>
              </a:pPr>
              <a:t>2020/3/2</a:t>
            </a:fld>
            <a:endParaRPr lang="zh-TW" altLang="en-US">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7" name="Slide Number Placeholder 5"/>
          <p:cNvSpPr>
            <a:spLocks noGrp="1"/>
          </p:cNvSpPr>
          <p:nvPr>
            <p:ph type="sldNum" sz="quarter" idx="12"/>
          </p:nvPr>
        </p:nvSpPr>
        <p:spPr/>
        <p:txBody>
          <a:bodyPr/>
          <a:lstStyle>
            <a:lvl1pPr>
              <a:defRPr>
                <a:uFillTx/>
              </a:defRPr>
            </a:lvl1pPr>
          </a:lstStyle>
          <a:p>
            <a:pPr>
              <a:defRPr>
                <a:uFillTx/>
              </a:defRPr>
            </a:pPr>
            <a:fld id="{2C53C987-20D8-4CED-ACE7-050C042EFE27}" type="slidenum">
              <a:rPr lang="zh-TW" altLang="en-US">
                <a:uFillTx/>
              </a:rPr>
              <a:pPr>
                <a:defRPr>
                  <a:uFillTx/>
                </a:defRPr>
              </a:pPr>
              <a:t>‹#›</a:t>
            </a:fld>
            <a:endParaRPr lang="zh-TW" altLang="en-US">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TW" altLang="en-US">
              <a:uFillTx/>
            </a:endParaRPr>
          </a:p>
        </p:txBody>
      </p:sp>
      <p:sp>
        <p:nvSpPr>
          <p:cNvPr id="8" name="Title 7"/>
          <p:cNvSpPr>
            <a:spLocks noGrp="1"/>
          </p:cNvSpPr>
          <p:nvPr>
            <p:ph type="title"/>
          </p:nvPr>
        </p:nvSpPr>
        <p:spPr/>
        <p:txBody>
          <a:bodyPr/>
          <a:lstStyle/>
          <a:p>
            <a:r>
              <a:rPr lang="zh-TW" altLang="en-US">
                <a:uFillTx/>
              </a:rPr>
              <a:t>按一下以編輯母片標題樣式</a:t>
            </a:r>
            <a:endParaRPr lang="en-US" dirty="0">
              <a:uFillTx/>
            </a:endParaRP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dirty="0">
              <a:uFillTx/>
            </a:endParaRP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dirty="0">
              <a:uFillTx/>
            </a:endParaRPr>
          </a:p>
        </p:txBody>
      </p:sp>
      <p:sp>
        <p:nvSpPr>
          <p:cNvPr id="6" name="Date Placeholder 4"/>
          <p:cNvSpPr>
            <a:spLocks noGrp="1"/>
          </p:cNvSpPr>
          <p:nvPr>
            <p:ph type="dt" sz="half" idx="10"/>
          </p:nvPr>
        </p:nvSpPr>
        <p:spPr/>
        <p:txBody>
          <a:bodyPr/>
          <a:lstStyle>
            <a:lvl1pPr>
              <a:defRPr smtClean="0">
                <a:uFillTx/>
              </a:defRPr>
            </a:lvl1pPr>
          </a:lstStyle>
          <a:p>
            <a:pPr>
              <a:defRPr>
                <a:uFillTx/>
              </a:defRPr>
            </a:pPr>
            <a:fld id="{E8E74A56-1F47-4231-8EF0-5079CA866873}" type="datetime1">
              <a:rPr lang="zh-TW" altLang="en-US" smtClean="0">
                <a:uFillTx/>
              </a:rPr>
              <a:pPr>
                <a:defRPr>
                  <a:uFillTx/>
                </a:defRPr>
              </a:pPr>
              <a:t>2020/3/2</a:t>
            </a:fld>
            <a:endParaRPr lang="zh-TW" altLang="en-US">
              <a:uFillTx/>
            </a:endParaRPr>
          </a:p>
        </p:txBody>
      </p:sp>
      <p:sp>
        <p:nvSpPr>
          <p:cNvPr id="7" name="Footer Placeholder 5"/>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9" name="Slide Number Placeholder 5"/>
          <p:cNvSpPr>
            <a:spLocks noGrp="1"/>
          </p:cNvSpPr>
          <p:nvPr>
            <p:ph type="sldNum" sz="quarter" idx="12"/>
          </p:nvPr>
        </p:nvSpPr>
        <p:spPr/>
        <p:txBody>
          <a:bodyPr/>
          <a:lstStyle>
            <a:lvl1pPr>
              <a:defRPr>
                <a:uFillTx/>
              </a:defRPr>
            </a:lvl1pPr>
          </a:lstStyle>
          <a:p>
            <a:pPr>
              <a:defRPr>
                <a:uFillTx/>
              </a:defRPr>
            </a:pPr>
            <a:fld id="{E1B037CF-0939-4EB4-8B59-DEEFB8617824}" type="slidenum">
              <a:rPr lang="zh-TW" altLang="en-US">
                <a:uFillTx/>
              </a:rPr>
              <a:pPr>
                <a:defRPr>
                  <a:uFillTx/>
                </a:defRPr>
              </a:pPr>
              <a:t>‹#›</a:t>
            </a:fld>
            <a:endParaRPr lang="zh-TW" altLang="en-U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TW" altLang="en-US">
              <a:uFillTx/>
            </a:endParaRPr>
          </a:p>
        </p:txBody>
      </p:sp>
      <p:sp>
        <p:nvSpPr>
          <p:cNvPr id="10" name="Title 13"/>
          <p:cNvSpPr>
            <a:spLocks noGrp="1"/>
          </p:cNvSpPr>
          <p:nvPr>
            <p:ph type="title"/>
          </p:nvPr>
        </p:nvSpPr>
        <p:spPr/>
        <p:txBody>
          <a:bodyPr/>
          <a:lstStyle/>
          <a:p>
            <a:r>
              <a:rPr lang="zh-TW" altLang="en-US">
                <a:uFillTx/>
              </a:rPr>
              <a:t>按一下以編輯母片標題樣式</a:t>
            </a:r>
            <a:endParaRPr lang="en-US" dirty="0">
              <a:uFillTx/>
            </a:endParaRP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zh-TW" altLang="en-US">
                <a:uFillTx/>
              </a:rPr>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dirty="0">
              <a:uFillTx/>
            </a:endParaRP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zh-TW" altLang="en-US">
                <a:uFillTx/>
              </a:rPr>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dirty="0">
              <a:uFillTx/>
            </a:endParaRPr>
          </a:p>
        </p:txBody>
      </p:sp>
      <p:sp>
        <p:nvSpPr>
          <p:cNvPr id="8" name="Date Placeholder 6"/>
          <p:cNvSpPr>
            <a:spLocks noGrp="1"/>
          </p:cNvSpPr>
          <p:nvPr>
            <p:ph type="dt" sz="half" idx="10"/>
          </p:nvPr>
        </p:nvSpPr>
        <p:spPr/>
        <p:txBody>
          <a:bodyPr/>
          <a:lstStyle>
            <a:lvl1pPr>
              <a:defRPr smtClean="0">
                <a:uFillTx/>
              </a:defRPr>
            </a:lvl1pPr>
          </a:lstStyle>
          <a:p>
            <a:pPr>
              <a:defRPr>
                <a:uFillTx/>
              </a:defRPr>
            </a:pPr>
            <a:fld id="{8083A076-C08D-416D-935C-EAC001170E55}" type="datetime1">
              <a:rPr lang="zh-TW" altLang="en-US" smtClean="0">
                <a:uFillTx/>
              </a:rPr>
              <a:pPr>
                <a:defRPr>
                  <a:uFillTx/>
                </a:defRPr>
              </a:pPr>
              <a:t>2020/3/2</a:t>
            </a:fld>
            <a:endParaRPr lang="zh-TW" altLang="en-US">
              <a:uFillTx/>
            </a:endParaRPr>
          </a:p>
        </p:txBody>
      </p:sp>
      <p:sp>
        <p:nvSpPr>
          <p:cNvPr id="9" name="Footer Placeholder 7"/>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11" name="Slide Number Placeholder 5"/>
          <p:cNvSpPr>
            <a:spLocks noGrp="1"/>
          </p:cNvSpPr>
          <p:nvPr>
            <p:ph type="sldNum" sz="quarter" idx="12"/>
          </p:nvPr>
        </p:nvSpPr>
        <p:spPr/>
        <p:txBody>
          <a:bodyPr/>
          <a:lstStyle>
            <a:lvl1pPr>
              <a:defRPr>
                <a:uFillTx/>
              </a:defRPr>
            </a:lvl1pPr>
          </a:lstStyle>
          <a:p>
            <a:pPr>
              <a:defRPr>
                <a:uFillTx/>
              </a:defRPr>
            </a:pPr>
            <a:fld id="{358BA962-AAE5-4FF2-A78B-871BC7405CC6}" type="slidenum">
              <a:rPr lang="zh-TW" altLang="en-US">
                <a:uFillTx/>
              </a:rPr>
              <a:pPr>
                <a:defRPr>
                  <a:uFillTx/>
                </a:defRPr>
              </a:pPr>
              <a:t>‹#›</a:t>
            </a:fld>
            <a:endParaRPr lang="zh-TW" altLang="en-U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TW" altLang="en-US">
              <a:uFillTx/>
            </a:endParaRPr>
          </a:p>
        </p:txBody>
      </p:sp>
      <p:sp>
        <p:nvSpPr>
          <p:cNvPr id="2" name="Title 1"/>
          <p:cNvSpPr>
            <a:spLocks noGrp="1"/>
          </p:cNvSpPr>
          <p:nvPr>
            <p:ph type="title"/>
          </p:nvPr>
        </p:nvSpPr>
        <p:spPr/>
        <p:txBody>
          <a:bodyPr/>
          <a:lstStyle/>
          <a:p>
            <a:r>
              <a:rPr lang="zh-TW" altLang="en-US">
                <a:uFillTx/>
              </a:rPr>
              <a:t>按一下以編輯母片標題樣式</a:t>
            </a:r>
            <a:endParaRPr lang="en-US" dirty="0">
              <a:uFillTx/>
            </a:endParaRPr>
          </a:p>
        </p:txBody>
      </p:sp>
      <p:sp>
        <p:nvSpPr>
          <p:cNvPr id="4" name="Date Placeholder 2"/>
          <p:cNvSpPr>
            <a:spLocks noGrp="1"/>
          </p:cNvSpPr>
          <p:nvPr>
            <p:ph type="dt" sz="half" idx="10"/>
          </p:nvPr>
        </p:nvSpPr>
        <p:spPr/>
        <p:txBody>
          <a:bodyPr/>
          <a:lstStyle>
            <a:lvl1pPr>
              <a:defRPr smtClean="0">
                <a:uFillTx/>
              </a:defRPr>
            </a:lvl1pPr>
          </a:lstStyle>
          <a:p>
            <a:pPr>
              <a:defRPr>
                <a:uFillTx/>
              </a:defRPr>
            </a:pPr>
            <a:fld id="{D0D0C77E-F34C-4316-B78D-ACB37E6C4759}" type="datetime1">
              <a:rPr lang="zh-TW" altLang="en-US" smtClean="0">
                <a:uFillTx/>
              </a:rPr>
              <a:pPr>
                <a:defRPr>
                  <a:uFillTx/>
                </a:defRPr>
              </a:pPr>
              <a:t>2020/3/2</a:t>
            </a:fld>
            <a:endParaRPr lang="zh-TW" altLang="en-US">
              <a:uFillTx/>
            </a:endParaRPr>
          </a:p>
        </p:txBody>
      </p:sp>
      <p:sp>
        <p:nvSpPr>
          <p:cNvPr id="5" name="Footer Placeholder 3"/>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6" name="Slide Number Placeholder 4"/>
          <p:cNvSpPr>
            <a:spLocks noGrp="1"/>
          </p:cNvSpPr>
          <p:nvPr>
            <p:ph type="sldNum" sz="quarter" idx="12"/>
          </p:nvPr>
        </p:nvSpPr>
        <p:spPr/>
        <p:txBody>
          <a:bodyPr/>
          <a:lstStyle>
            <a:lvl1pPr>
              <a:defRPr>
                <a:uFillTx/>
              </a:defRPr>
            </a:lvl1pPr>
          </a:lstStyle>
          <a:p>
            <a:pPr>
              <a:defRPr>
                <a:uFillTx/>
              </a:defRPr>
            </a:pPr>
            <a:fld id="{A37E48D4-B47D-4167-9D5E-013864B0C9D0}" type="slidenum">
              <a:rPr lang="zh-TW" altLang="en-US">
                <a:uFillTx/>
              </a:rPr>
              <a:pPr>
                <a:defRPr>
                  <a:uFillTx/>
                </a:defRPr>
              </a:pPr>
              <a:t>‹#›</a:t>
            </a:fld>
            <a:endParaRPr lang="zh-TW" alt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TW" altLang="en-US">
              <a:uFillTx/>
            </a:endParaRPr>
          </a:p>
        </p:txBody>
      </p:sp>
      <p:sp>
        <p:nvSpPr>
          <p:cNvPr id="3" name="Date Placeholder 1"/>
          <p:cNvSpPr>
            <a:spLocks noGrp="1"/>
          </p:cNvSpPr>
          <p:nvPr>
            <p:ph type="dt" sz="half" idx="10"/>
          </p:nvPr>
        </p:nvSpPr>
        <p:spPr/>
        <p:txBody>
          <a:bodyPr/>
          <a:lstStyle>
            <a:lvl1pPr>
              <a:defRPr smtClean="0">
                <a:uFillTx/>
              </a:defRPr>
            </a:lvl1pPr>
          </a:lstStyle>
          <a:p>
            <a:pPr>
              <a:defRPr>
                <a:uFillTx/>
              </a:defRPr>
            </a:pPr>
            <a:fld id="{86FFF309-1D1D-41DC-8EC1-AEC9F8BBF309}" type="datetime1">
              <a:rPr lang="zh-TW" altLang="en-US" smtClean="0">
                <a:uFillTx/>
              </a:rPr>
              <a:pPr>
                <a:defRPr>
                  <a:uFillTx/>
                </a:defRPr>
              </a:pPr>
              <a:t>2020/3/2</a:t>
            </a:fld>
            <a:endParaRPr lang="zh-TW" altLang="en-US">
              <a:uFillTx/>
            </a:endParaRPr>
          </a:p>
        </p:txBody>
      </p:sp>
      <p:sp>
        <p:nvSpPr>
          <p:cNvPr id="4" name="Footer Placeholder 2"/>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5" name="Slide Number Placeholder 3"/>
          <p:cNvSpPr>
            <a:spLocks noGrp="1"/>
          </p:cNvSpPr>
          <p:nvPr>
            <p:ph type="sldNum" sz="quarter" idx="12"/>
          </p:nvPr>
        </p:nvSpPr>
        <p:spPr/>
        <p:txBody>
          <a:bodyPr/>
          <a:lstStyle>
            <a:lvl1pPr>
              <a:defRPr>
                <a:uFillTx/>
              </a:defRPr>
            </a:lvl1pPr>
          </a:lstStyle>
          <a:p>
            <a:pPr>
              <a:defRPr>
                <a:uFillTx/>
              </a:defRPr>
            </a:pPr>
            <a:fld id="{9AC6A4C7-65BF-4F14-89A7-21CC01BF266C}" type="slidenum">
              <a:rPr lang="zh-TW" altLang="en-US">
                <a:uFillTx/>
              </a:rPr>
              <a:pPr>
                <a:defRPr>
                  <a:uFillTx/>
                </a:defRPr>
              </a:pPr>
              <a:t>‹#›</a:t>
            </a:fld>
            <a:endParaRPr lang="zh-TW" alt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TW" altLang="en-US">
              <a:uFillTx/>
            </a:endParaRPr>
          </a:p>
        </p:txBody>
      </p:sp>
      <p:sp>
        <p:nvSpPr>
          <p:cNvPr id="2" name="Title 1"/>
          <p:cNvSpPr>
            <a:spLocks noGrp="1"/>
          </p:cNvSpPr>
          <p:nvPr>
            <p:ph type="title"/>
          </p:nvPr>
        </p:nvSpPr>
        <p:spPr>
          <a:xfrm>
            <a:off x="2589212" y="446088"/>
            <a:ext cx="3505199" cy="976312"/>
          </a:xfrm>
        </p:spPr>
        <p:txBody>
          <a:bodyPr anchor="b"/>
          <a:lstStyle>
            <a:lvl1pPr algn="l">
              <a:defRPr sz="2000" b="0">
                <a:uFillTx/>
              </a:defRPr>
            </a:lvl1pPr>
          </a:lstStyle>
          <a:p>
            <a:r>
              <a:rPr lang="zh-TW" altLang="en-US">
                <a:uFillTx/>
              </a:rPr>
              <a:t>按一下以編輯母片標題樣式</a:t>
            </a:r>
            <a:endParaRPr lang="en-US" dirty="0">
              <a:uFillTx/>
            </a:endParaRP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dirty="0">
              <a:uFillTx/>
            </a:endParaRP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zh-TW" altLang="en-US">
                <a:uFillTx/>
              </a:rPr>
              <a:t>按一下以編輯母片文字樣式</a:t>
            </a:r>
          </a:p>
        </p:txBody>
      </p:sp>
      <p:sp>
        <p:nvSpPr>
          <p:cNvPr id="6" name="Date Placeholder 4"/>
          <p:cNvSpPr>
            <a:spLocks noGrp="1"/>
          </p:cNvSpPr>
          <p:nvPr>
            <p:ph type="dt" sz="half" idx="10"/>
          </p:nvPr>
        </p:nvSpPr>
        <p:spPr/>
        <p:txBody>
          <a:bodyPr/>
          <a:lstStyle>
            <a:lvl1pPr>
              <a:defRPr smtClean="0">
                <a:uFillTx/>
              </a:defRPr>
            </a:lvl1pPr>
          </a:lstStyle>
          <a:p>
            <a:pPr>
              <a:defRPr>
                <a:uFillTx/>
              </a:defRPr>
            </a:pPr>
            <a:fld id="{5D27DBDE-011F-4952-AA34-0AA19735A03F}" type="datetime1">
              <a:rPr lang="zh-TW" altLang="en-US" smtClean="0">
                <a:uFillTx/>
              </a:rPr>
              <a:pPr>
                <a:defRPr>
                  <a:uFillTx/>
                </a:defRPr>
              </a:pPr>
              <a:t>2020/3/2</a:t>
            </a:fld>
            <a:endParaRPr lang="zh-TW" altLang="en-US">
              <a:uFillTx/>
            </a:endParaRPr>
          </a:p>
        </p:txBody>
      </p:sp>
      <p:sp>
        <p:nvSpPr>
          <p:cNvPr id="7" name="Footer Placeholder 5"/>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8" name="Slide Number Placeholder 6"/>
          <p:cNvSpPr>
            <a:spLocks noGrp="1"/>
          </p:cNvSpPr>
          <p:nvPr>
            <p:ph type="sldNum" sz="quarter" idx="12"/>
          </p:nvPr>
        </p:nvSpPr>
        <p:spPr/>
        <p:txBody>
          <a:bodyPr/>
          <a:lstStyle>
            <a:lvl1pPr>
              <a:defRPr>
                <a:uFillTx/>
              </a:defRPr>
            </a:lvl1pPr>
          </a:lstStyle>
          <a:p>
            <a:pPr>
              <a:defRPr>
                <a:uFillTx/>
              </a:defRPr>
            </a:pPr>
            <a:fld id="{F4FEB815-8FB4-4E3C-B84C-E33514D17C73}" type="slidenum">
              <a:rPr lang="zh-TW" altLang="en-US">
                <a:uFillTx/>
              </a:rPr>
              <a:pPr>
                <a:defRPr>
                  <a:uFillTx/>
                </a:defRPr>
              </a:pPr>
              <a:t>‹#›</a:t>
            </a:fld>
            <a:endParaRPr lang="zh-TW" altLang="en-U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zh-TW" altLang="en-US">
              <a:uFillTx/>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2400" b="0">
                <a:uFillTx/>
              </a:defRPr>
            </a:lvl1pPr>
          </a:lstStyle>
          <a:p>
            <a:r>
              <a:rPr lang="zh-TW" altLang="en-US">
                <a:uFillTx/>
              </a:rPr>
              <a:t>按一下以編輯母片標題樣式</a:t>
            </a:r>
            <a:endParaRPr lang="en-US" dirty="0">
              <a:uFillTx/>
            </a:endParaRPr>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uFillTx/>
              </a:defRPr>
            </a:lvl1pPr>
            <a:lvl2pPr marL="457200" indent="0">
              <a:buNone/>
              <a:defRPr sz="1600">
                <a:uFillTx/>
              </a:defRPr>
            </a:lvl2pPr>
            <a:lvl3pPr marL="914400" indent="0">
              <a:buNone/>
              <a:defRPr sz="1600">
                <a:uFillTx/>
              </a:defRPr>
            </a:lvl3pPr>
            <a:lvl4pPr marL="1371600" indent="0">
              <a:buNone/>
              <a:defRPr sz="1600">
                <a:uFillTx/>
              </a:defRPr>
            </a:lvl4pPr>
            <a:lvl5pPr marL="1828800" indent="0">
              <a:buNone/>
              <a:defRPr sz="1600">
                <a:uFillTx/>
              </a:defRPr>
            </a:lvl5pPr>
            <a:lvl6pPr marL="2286000" indent="0">
              <a:buNone/>
              <a:defRPr sz="1600">
                <a:uFillTx/>
              </a:defRPr>
            </a:lvl6pPr>
            <a:lvl7pPr marL="2743200" indent="0">
              <a:buNone/>
              <a:defRPr sz="1600">
                <a:uFillTx/>
              </a:defRPr>
            </a:lvl7pPr>
            <a:lvl8pPr marL="3200400" indent="0">
              <a:buNone/>
              <a:defRPr sz="1600">
                <a:uFillTx/>
              </a:defRPr>
            </a:lvl8pPr>
            <a:lvl9pPr marL="3657600" indent="0">
              <a:buNone/>
              <a:defRPr sz="1600">
                <a:uFillTx/>
              </a:defRPr>
            </a:lvl9pPr>
          </a:lstStyle>
          <a:p>
            <a:pPr lvl="0"/>
            <a:r>
              <a:rPr lang="zh-TW" altLang="en-US" noProof="0">
                <a:uFillTx/>
              </a:rPr>
              <a:t>按一下圖示以新增圖片</a:t>
            </a:r>
            <a:endParaRPr lang="en-US" noProof="0" dirty="0">
              <a:uFillTx/>
            </a:endParaRP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zh-TW" altLang="en-US">
                <a:uFillTx/>
              </a:rPr>
              <a:t>按一下以編輯母片文字樣式</a:t>
            </a:r>
          </a:p>
        </p:txBody>
      </p:sp>
      <p:sp>
        <p:nvSpPr>
          <p:cNvPr id="6" name="Date Placeholder 4"/>
          <p:cNvSpPr>
            <a:spLocks noGrp="1"/>
          </p:cNvSpPr>
          <p:nvPr>
            <p:ph type="dt" sz="half" idx="10"/>
          </p:nvPr>
        </p:nvSpPr>
        <p:spPr/>
        <p:txBody>
          <a:bodyPr/>
          <a:lstStyle>
            <a:lvl1pPr>
              <a:defRPr smtClean="0">
                <a:uFillTx/>
              </a:defRPr>
            </a:lvl1pPr>
          </a:lstStyle>
          <a:p>
            <a:pPr>
              <a:defRPr>
                <a:uFillTx/>
              </a:defRPr>
            </a:pPr>
            <a:fld id="{1915D440-88EC-44CA-8FCC-99692189A7C7}" type="datetime1">
              <a:rPr lang="zh-TW" altLang="en-US" smtClean="0">
                <a:uFillTx/>
              </a:rPr>
              <a:pPr>
                <a:defRPr>
                  <a:uFillTx/>
                </a:defRPr>
              </a:pPr>
              <a:t>2020/3/2</a:t>
            </a:fld>
            <a:endParaRPr lang="zh-TW" altLang="en-US">
              <a:uFillTx/>
            </a:endParaRPr>
          </a:p>
        </p:txBody>
      </p:sp>
      <p:sp>
        <p:nvSpPr>
          <p:cNvPr id="7" name="Footer Placeholder 5"/>
          <p:cNvSpPr>
            <a:spLocks noGrp="1"/>
          </p:cNvSpPr>
          <p:nvPr>
            <p:ph type="ftr" sz="quarter" idx="11"/>
          </p:nvPr>
        </p:nvSpPr>
        <p:spPr/>
        <p:txBody>
          <a:bodyPr/>
          <a:lstStyle>
            <a:lvl1pPr>
              <a:defRPr>
                <a:uFillTx/>
              </a:defRPr>
            </a:lvl1pPr>
          </a:lstStyle>
          <a:p>
            <a:pPr>
              <a:defRPr>
                <a:uFillTx/>
              </a:defRPr>
            </a:pPr>
            <a:endParaRPr lang="zh-TW" altLang="en-US">
              <a:uFillTx/>
            </a:endParaRPr>
          </a:p>
        </p:txBody>
      </p:sp>
      <p:sp>
        <p:nvSpPr>
          <p:cNvPr id="8" name="Slide Number Placeholder 6"/>
          <p:cNvSpPr>
            <a:spLocks noGrp="1"/>
          </p:cNvSpPr>
          <p:nvPr>
            <p:ph type="sldNum" sz="quarter" idx="12"/>
          </p:nvPr>
        </p:nvSpPr>
        <p:spPr>
          <a:xfrm>
            <a:off x="531813" y="4983163"/>
            <a:ext cx="779462" cy="365125"/>
          </a:xfrm>
        </p:spPr>
        <p:txBody>
          <a:bodyPr/>
          <a:lstStyle>
            <a:lvl1pPr>
              <a:defRPr>
                <a:uFillTx/>
              </a:defRPr>
            </a:lvl1pPr>
          </a:lstStyle>
          <a:p>
            <a:pPr>
              <a:defRPr>
                <a:uFillTx/>
              </a:defRPr>
            </a:pPr>
            <a:fld id="{8DB6D8E7-5085-4C2B-9A7E-6B32AB721219}" type="slidenum">
              <a:rPr lang="zh-TW" altLang="en-US">
                <a:uFillTx/>
              </a:rPr>
              <a:pPr>
                <a:defRPr>
                  <a:uFillTx/>
                </a:defRPr>
              </a:pPr>
              <a:t>‹#›</a:t>
            </a:fld>
            <a:endParaRPr lang="zh-TW" altLang="en-US">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p:nvPr/>
        </p:nvGrpSpPr>
        <p:grpSpPr>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zh-TW" altLang="en-US">
                <a:uFillTx/>
              </a:endParaRPr>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zh-TW" altLang="en-US">
                <a:uFillTx/>
              </a:endParaRPr>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zh-TW" altLang="en-US">
                <a:uFillTx/>
              </a:endParaRPr>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zh-TW" altLang="en-US">
                <a:uFillTx/>
              </a:endParaRPr>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zh-TW" altLang="en-US">
                <a:uFillTx/>
              </a:endParaRPr>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zh-TW" altLang="en-US">
                <a:uFillTx/>
              </a:endParaRPr>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zh-TW" altLang="en-US">
                <a:uFillTx/>
              </a:endParaRPr>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zh-TW" altLang="en-US">
                <a:uFillTx/>
              </a:endParaRPr>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zh-TW" altLang="en-US">
                <a:uFillTx/>
              </a:endParaRPr>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zh-TW" altLang="en-US">
                <a:uFillTx/>
              </a:endParaRPr>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zh-TW" altLang="en-US">
                <a:uFillTx/>
              </a:endParaRPr>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zh-TW" altLang="en-US">
                <a:uFillTx/>
              </a:endParaRPr>
            </a:p>
          </p:txBody>
        </p:sp>
      </p:grpSp>
      <p:grpSp>
        <p:nvGrpSpPr>
          <p:cNvPr id="1027" name="Group 9"/>
          <p:cNvGrpSpPr/>
          <p:nvPr/>
        </p:nvGrpSpPr>
        <p:grpSpPr>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zh-TW" altLang="en-US">
                <a:uFillTx/>
              </a:endParaRPr>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zh-TW" altLang="en-US">
                <a:uFillTx/>
              </a:endParaRPr>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zh-TW" altLang="en-US">
                <a:uFillTx/>
              </a:endParaRPr>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zh-TW" altLang="en-US">
                <a:uFillTx/>
              </a:endParaRPr>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zh-TW" altLang="en-US">
                <a:uFillTx/>
              </a:endParaRPr>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zh-TW" altLang="en-US">
                <a:uFillTx/>
              </a:endParaRPr>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zh-TW" altLang="en-US">
                <a:uFillTx/>
              </a:endParaRPr>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zh-TW" altLang="en-US">
                <a:uFillTx/>
              </a:endParaRPr>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zh-TW" altLang="en-US">
                <a:uFillTx/>
              </a:endParaRPr>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zh-TW" altLang="en-US">
                <a:uFillTx/>
              </a:endParaRPr>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zh-TW" altLang="en-US">
                <a:uFillTx/>
              </a:endParaRPr>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zh-TW" altLang="en-US">
                <a:uFillTx/>
              </a:endParaRPr>
            </a:p>
          </p:txBody>
        </p:sp>
      </p:grpSp>
      <p:sp>
        <p:nvSpPr>
          <p:cNvPr id="7" name="Rectangle 6"/>
          <p:cNvSpPr>
            <a:spLocks/>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p:spPr>
        <p:txBody>
          <a:bodyPr vert="horz" wrap="square" lIns="91440" tIns="45720" rIns="91440" bIns="45720" numCol="1" anchor="t" anchorCtr="0" compatLnSpc="1">
            <a:prstTxWarp prst="textNoShape">
              <a:avLst/>
            </a:prstTxWarp>
          </a:bodyPr>
          <a:lstStyle/>
          <a:p>
            <a:pPr lvl="0"/>
            <a:r>
              <a:rPr lang="zh-TW" altLang="en-US">
                <a:uFillTx/>
              </a:rPr>
              <a:t>按一下以編輯母片標題樣式</a:t>
            </a:r>
            <a:endParaRPr lang="en-US" altLang="zh-TW">
              <a:uFillTx/>
            </a:endParaRPr>
          </a:p>
        </p:txBody>
      </p:sp>
      <p:sp>
        <p:nvSpPr>
          <p:cNvPr id="1030" name="Text Placeholder 2"/>
          <p:cNvSpPr>
            <a:spLocks noGrp="1"/>
          </p:cNvSpPr>
          <p:nvPr>
            <p:ph type="body" idx="1"/>
          </p:nvPr>
        </p:nvSpPr>
        <p:spPr bwMode="auto">
          <a:xfrm>
            <a:off x="2589213" y="2133600"/>
            <a:ext cx="8915400" cy="38862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altLang="zh-TW">
              <a:uFillTx/>
            </a:endParaRPr>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900" smtClean="0">
                <a:solidFill>
                  <a:schemeClr val="tx1">
                    <a:tint val="75000"/>
                  </a:schemeClr>
                </a:solidFill>
                <a:uFillTx/>
                <a:latin typeface="+mn-lt"/>
                <a:ea typeface="+mn-ea"/>
                <a:cs typeface="+mn-cs"/>
              </a:defRPr>
            </a:lvl1pPr>
          </a:lstStyle>
          <a:p>
            <a:pPr>
              <a:defRPr>
                <a:uFillTx/>
              </a:defRPr>
            </a:pPr>
            <a:fld id="{6787364C-52CF-41AB-AA05-744DC9C6A048}" type="datetime1">
              <a:rPr lang="zh-TW" altLang="en-US" smtClean="0">
                <a:uFillTx/>
              </a:rPr>
              <a:pPr>
                <a:defRPr>
                  <a:uFillTx/>
                </a:defRPr>
              </a:pPr>
              <a:t>2020/3/2</a:t>
            </a:fld>
            <a:endParaRPr lang="zh-TW" altLang="en-US">
              <a:uFillTx/>
            </a:endParaRPr>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schemeClr val="tx1">
                    <a:tint val="75000"/>
                  </a:schemeClr>
                </a:solidFill>
                <a:uFillTx/>
                <a:latin typeface="+mn-lt"/>
                <a:ea typeface="+mn-ea"/>
                <a:cs typeface="+mn-cs"/>
              </a:defRPr>
            </a:lvl1pPr>
          </a:lstStyle>
          <a:p>
            <a:pPr>
              <a:defRPr>
                <a:uFillTx/>
              </a:defRPr>
            </a:pPr>
            <a:endParaRPr lang="zh-TW" altLang="en-US">
              <a:uFillTx/>
            </a:endParaRPr>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2000">
                <a:solidFill>
                  <a:srgbClr val="FEFFFF"/>
                </a:solidFill>
                <a:uFillTx/>
                <a:latin typeface="Century Gothic" panose="020B0502020202020204" pitchFamily="34" charset="0"/>
              </a:defRPr>
            </a:lvl1pPr>
          </a:lstStyle>
          <a:p>
            <a:pPr>
              <a:defRPr>
                <a:uFillTx/>
              </a:defRPr>
            </a:pPr>
            <a:fld id="{931E0B29-30C6-443E-A38E-6566F812D5DF}" type="slidenum">
              <a:rPr lang="zh-TW" altLang="en-US">
                <a:uFillTx/>
              </a:rPr>
              <a:pPr>
                <a:defRPr>
                  <a:uFillTx/>
                </a:defRPr>
              </a:pPr>
              <a:t>‹#›</a:t>
            </a:fld>
            <a:endParaRPr lang="zh-TW" altLang="en-US">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0" fontAlgn="base" hangingPunct="0">
        <a:spcBef>
          <a:spcPct val="0"/>
        </a:spcBef>
        <a:spcAft>
          <a:spcPct val="0"/>
        </a:spcAft>
        <a:defRPr sz="3600" kern="1200">
          <a:solidFill>
            <a:srgbClr val="262626"/>
          </a:solidFill>
          <a:uFillTx/>
          <a:latin typeface="+mj-lt"/>
          <a:ea typeface="+mj-ea"/>
          <a:cs typeface="微軟正黑體"/>
        </a:defRPr>
      </a:lvl1pPr>
      <a:lvl2pPr algn="l" defTabSz="457200" rtl="0" eaLnBrk="0" fontAlgn="base" hangingPunct="0">
        <a:spcBef>
          <a:spcPct val="0"/>
        </a:spcBef>
        <a:spcAft>
          <a:spcPct val="0"/>
        </a:spcAft>
        <a:defRPr sz="3600">
          <a:solidFill>
            <a:srgbClr val="262626"/>
          </a:solidFill>
          <a:uFillTx/>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uFillTx/>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uFillTx/>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uFillTx/>
          <a:latin typeface="Century Gothic" pitchFamily="34" charset="0"/>
          <a:ea typeface="微軟正黑體"/>
          <a:cs typeface="微軟正黑體"/>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uFillTx/>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uFillTx/>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uFillTx/>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uFillTx/>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uFillTx/>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uFillTx/>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uFillTx/>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uFillTx/>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uFillTx/>
          <a:latin typeface="+mn-lt"/>
          <a:ea typeface="+mn-ea"/>
          <a:cs typeface="+mn-cs"/>
        </a:defRPr>
      </a:lvl9pPr>
    </p:bodyStyle>
    <p:other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074" name="Group 22"/>
          <p:cNvGrpSpPr/>
          <p:nvPr/>
        </p:nvGrpSpPr>
        <p:grpSpPr>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grpSp>
      <p:grpSp>
        <p:nvGrpSpPr>
          <p:cNvPr id="3075" name="Group 9"/>
          <p:cNvGrpSpPr/>
          <p:nvPr/>
        </p:nvGrpSpPr>
        <p:grpSpPr>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35" name="Freeform 28"/>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36" name="Freeform 29"/>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37" name="Freeform 30"/>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38" name="Freeform 31"/>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39" name="Freeform 32"/>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40" name="Freeform 33"/>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41" name="Freeform 34"/>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42" name="Freeform 35"/>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43" name="Freeform 36"/>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44" name="Freeform 37"/>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sp>
          <p:nvSpPr>
            <p:cNvPr id="1045" name="Freeform 38"/>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ln>
          </p:spPr>
          <p:txBody>
            <a:bodyPr/>
            <a:lstStyle/>
            <a:p>
              <a:pPr eaLnBrk="1" hangingPunct="1">
                <a:defRPr>
                  <a:uFillTx/>
                </a:defRPr>
              </a:pPr>
              <a:endParaRPr lang="zh-TW" altLang="en-US" sz="1350">
                <a:solidFill>
                  <a:srgbClr val="000000"/>
                </a:solidFill>
                <a:uFillTx/>
                <a:latin typeface="Arial" charset="0"/>
                <a:ea typeface="新細明體" charset="-120"/>
                <a:cs typeface="微軟正黑體"/>
              </a:endParaRPr>
            </a:p>
          </p:txBody>
        </p:sp>
      </p:grpSp>
      <p:sp>
        <p:nvSpPr>
          <p:cNvPr id="7" name="Rectangle 6"/>
          <p:cNvSpPr>
            <a:spLocks/>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p:cNvSpPr>
          <p:nvPr>
            <p:ph type="title"/>
          </p:nvPr>
        </p:nvSpPr>
        <p:spPr bwMode="auto">
          <a:xfrm>
            <a:off x="2592388" y="623888"/>
            <a:ext cx="8912225" cy="1281112"/>
          </a:xfrm>
          <a:prstGeom prst="rect">
            <a:avLst/>
          </a:prstGeom>
          <a:noFill/>
          <a:ln>
            <a:noFill/>
          </a:ln>
        </p:spPr>
        <p:txBody>
          <a:bodyPr vert="horz" wrap="square" lIns="91440" tIns="45720" rIns="91440" bIns="45720" numCol="1" anchor="t" anchorCtr="0" compatLnSpc="1">
            <a:prstTxWarp prst="textNoShape">
              <a:avLst/>
            </a:prstTxWarp>
          </a:bodyPr>
          <a:lstStyle/>
          <a:p>
            <a:pPr lvl="0"/>
            <a:r>
              <a:rPr lang="zh-TW" altLang="en-US">
                <a:uFillTx/>
              </a:rPr>
              <a:t>按一下以編輯母片標題樣式</a:t>
            </a:r>
            <a:endParaRPr lang="en-US" altLang="zh-TW">
              <a:uFillTx/>
            </a:endParaRPr>
          </a:p>
        </p:txBody>
      </p:sp>
      <p:sp>
        <p:nvSpPr>
          <p:cNvPr id="3078" name="Text Placeholder 2"/>
          <p:cNvSpPr>
            <a:spLocks noGrp="1"/>
          </p:cNvSpPr>
          <p:nvPr>
            <p:ph type="body" idx="1"/>
          </p:nvPr>
        </p:nvSpPr>
        <p:spPr bwMode="auto">
          <a:xfrm>
            <a:off x="2589213" y="2133600"/>
            <a:ext cx="8915400" cy="38862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zh-TW" altLang="en-US">
                <a:uFillTx/>
              </a:rPr>
              <a:t>按一下以編輯母片文字樣式</a:t>
            </a:r>
          </a:p>
          <a:p>
            <a:pPr lvl="1"/>
            <a:r>
              <a:rPr lang="zh-TW" altLang="en-US">
                <a:uFillTx/>
              </a:rPr>
              <a:t>第二層</a:t>
            </a:r>
          </a:p>
          <a:p>
            <a:pPr lvl="2"/>
            <a:r>
              <a:rPr lang="zh-TW" altLang="en-US">
                <a:uFillTx/>
              </a:rPr>
              <a:t>第三層</a:t>
            </a:r>
          </a:p>
          <a:p>
            <a:pPr lvl="3"/>
            <a:r>
              <a:rPr lang="zh-TW" altLang="en-US">
                <a:uFillTx/>
              </a:rPr>
              <a:t>第四層</a:t>
            </a:r>
          </a:p>
          <a:p>
            <a:pPr lvl="4"/>
            <a:r>
              <a:rPr lang="zh-TW" altLang="en-US">
                <a:uFillTx/>
              </a:rPr>
              <a:t>第五層</a:t>
            </a:r>
            <a:endParaRPr lang="en-US" altLang="zh-TW">
              <a:uFillTx/>
            </a:endParaRPr>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smtClean="0">
                <a:solidFill>
                  <a:srgbClr val="000000">
                    <a:tint val="75000"/>
                  </a:srgbClr>
                </a:solidFill>
                <a:uFillTx/>
                <a:latin typeface="+mn-lt"/>
                <a:ea typeface="+mn-ea"/>
                <a:cs typeface="+mn-cs"/>
              </a:defRPr>
            </a:lvl1pPr>
          </a:lstStyle>
          <a:p>
            <a:pPr>
              <a:defRPr>
                <a:uFillTx/>
              </a:defRPr>
            </a:pPr>
            <a:fld id="{5A03343D-236C-4652-B69D-D5B13735097C}" type="datetime1">
              <a:rPr lang="zh-TW" altLang="en-US" smtClean="0">
                <a:uFillTx/>
              </a:rPr>
              <a:pPr>
                <a:defRPr>
                  <a:uFillTx/>
                </a:defRPr>
              </a:pPr>
              <a:t>2020/3/2</a:t>
            </a:fld>
            <a:endParaRPr lang="zh-TW" altLang="en-US">
              <a:uFillTx/>
            </a:endParaRPr>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srgbClr val="000000">
                    <a:tint val="75000"/>
                  </a:srgbClr>
                </a:solidFill>
                <a:uFillTx/>
                <a:latin typeface="+mn-lt"/>
                <a:ea typeface="+mn-ea"/>
                <a:cs typeface="+mn-cs"/>
              </a:defRPr>
            </a:lvl1pPr>
          </a:lstStyle>
          <a:p>
            <a:pPr>
              <a:defRPr>
                <a:uFillTx/>
              </a:defRPr>
            </a:pPr>
            <a:endParaRPr lang="zh-TW" altLang="en-US">
              <a:uFillTx/>
            </a:endParaRPr>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uFillTx/>
                <a:latin typeface="Century Gothic" panose="020B0502020202020204" pitchFamily="34" charset="0"/>
              </a:defRPr>
            </a:lvl1pPr>
          </a:lstStyle>
          <a:p>
            <a:pPr>
              <a:defRPr>
                <a:uFillTx/>
              </a:defRPr>
            </a:pPr>
            <a:fld id="{CC6540A7-CC94-4E4C-B3DA-75850BE1A26F}" type="slidenum">
              <a:rPr lang="zh-TW" altLang="en-US">
                <a:uFillTx/>
              </a:rPr>
              <a:pPr>
                <a:defRPr>
                  <a:uFillTx/>
                </a:defRPr>
              </a:pPr>
              <a:t>‹#›</a:t>
            </a:fld>
            <a:endParaRPr lang="zh-TW" altLang="en-US">
              <a:uFillTx/>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hdr="0" ftr="0" dt="0"/>
  <p:txStyles>
    <p:titleStyle>
      <a:lvl1pPr algn="l" defTabSz="342900" rtl="0" eaLnBrk="0" fontAlgn="base" hangingPunct="0">
        <a:spcBef>
          <a:spcPct val="0"/>
        </a:spcBef>
        <a:spcAft>
          <a:spcPct val="0"/>
        </a:spcAft>
        <a:defRPr sz="2700" kern="1200">
          <a:solidFill>
            <a:srgbClr val="262626"/>
          </a:solidFill>
          <a:uFillTx/>
          <a:latin typeface="+mj-lt"/>
          <a:ea typeface="+mj-ea"/>
          <a:cs typeface="微軟正黑體"/>
        </a:defRPr>
      </a:lvl1pPr>
      <a:lvl2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uFillTx/>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uFillTx/>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uFillTx/>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uFillTx/>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uFillTx/>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uFillTx/>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uFillTx/>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uFillTx/>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uFillTx/>
          <a:latin typeface="+mn-lt"/>
          <a:ea typeface="+mn-ea"/>
          <a:cs typeface="+mn-cs"/>
        </a:defRPr>
      </a:lvl9pPr>
    </p:bodyStyle>
    <p:otherStyle>
      <a:defPPr>
        <a:defRPr lang="en-US">
          <a:uFillTx/>
        </a:defRPr>
      </a:defPPr>
      <a:lvl1pPr marL="0" algn="l" defTabSz="342900" rtl="0" eaLnBrk="1" latinLnBrk="0" hangingPunct="1">
        <a:defRPr sz="1350" kern="1200">
          <a:solidFill>
            <a:schemeClr val="tx1"/>
          </a:solidFill>
          <a:uFillTx/>
          <a:latin typeface="+mn-lt"/>
          <a:ea typeface="+mn-ea"/>
          <a:cs typeface="+mn-cs"/>
        </a:defRPr>
      </a:lvl1pPr>
      <a:lvl2pPr marL="342900" algn="l" defTabSz="342900" rtl="0" eaLnBrk="1" latinLnBrk="0" hangingPunct="1">
        <a:defRPr sz="1350" kern="1200">
          <a:solidFill>
            <a:schemeClr val="tx1"/>
          </a:solidFill>
          <a:uFillTx/>
          <a:latin typeface="+mn-lt"/>
          <a:ea typeface="+mn-ea"/>
          <a:cs typeface="+mn-cs"/>
        </a:defRPr>
      </a:lvl2pPr>
      <a:lvl3pPr marL="685800" algn="l" defTabSz="342900" rtl="0" eaLnBrk="1" latinLnBrk="0" hangingPunct="1">
        <a:defRPr sz="1350" kern="1200">
          <a:solidFill>
            <a:schemeClr val="tx1"/>
          </a:solidFill>
          <a:uFillTx/>
          <a:latin typeface="+mn-lt"/>
          <a:ea typeface="+mn-ea"/>
          <a:cs typeface="+mn-cs"/>
        </a:defRPr>
      </a:lvl3pPr>
      <a:lvl4pPr marL="1028700" algn="l" defTabSz="342900" rtl="0" eaLnBrk="1" latinLnBrk="0" hangingPunct="1">
        <a:defRPr sz="1350" kern="1200">
          <a:solidFill>
            <a:schemeClr val="tx1"/>
          </a:solidFill>
          <a:uFillTx/>
          <a:latin typeface="+mn-lt"/>
          <a:ea typeface="+mn-ea"/>
          <a:cs typeface="+mn-cs"/>
        </a:defRPr>
      </a:lvl4pPr>
      <a:lvl5pPr marL="1371600" algn="l" defTabSz="342900" rtl="0" eaLnBrk="1" latinLnBrk="0" hangingPunct="1">
        <a:defRPr sz="1350" kern="1200">
          <a:solidFill>
            <a:schemeClr val="tx1"/>
          </a:solidFill>
          <a:uFillTx/>
          <a:latin typeface="+mn-lt"/>
          <a:ea typeface="+mn-ea"/>
          <a:cs typeface="+mn-cs"/>
        </a:defRPr>
      </a:lvl5pPr>
      <a:lvl6pPr marL="1714500" algn="l" defTabSz="342900" rtl="0" eaLnBrk="1" latinLnBrk="0" hangingPunct="1">
        <a:defRPr sz="1350" kern="1200">
          <a:solidFill>
            <a:schemeClr val="tx1"/>
          </a:solidFill>
          <a:uFillTx/>
          <a:latin typeface="+mn-lt"/>
          <a:ea typeface="+mn-ea"/>
          <a:cs typeface="+mn-cs"/>
        </a:defRPr>
      </a:lvl6pPr>
      <a:lvl7pPr marL="2057400" algn="l" defTabSz="342900" rtl="0" eaLnBrk="1" latinLnBrk="0" hangingPunct="1">
        <a:defRPr sz="1350" kern="1200">
          <a:solidFill>
            <a:schemeClr val="tx1"/>
          </a:solidFill>
          <a:uFillTx/>
          <a:latin typeface="+mn-lt"/>
          <a:ea typeface="+mn-ea"/>
          <a:cs typeface="+mn-cs"/>
        </a:defRPr>
      </a:lvl7pPr>
      <a:lvl8pPr marL="2400300" algn="l" defTabSz="342900" rtl="0" eaLnBrk="1" latinLnBrk="0" hangingPunct="1">
        <a:defRPr sz="1350" kern="1200">
          <a:solidFill>
            <a:schemeClr val="tx1"/>
          </a:solidFill>
          <a:uFillTx/>
          <a:latin typeface="+mn-lt"/>
          <a:ea typeface="+mn-ea"/>
          <a:cs typeface="+mn-cs"/>
        </a:defRPr>
      </a:lvl8pPr>
      <a:lvl9pPr marL="2743200" algn="l" defTabSz="342900" rtl="0" eaLnBrk="1" latinLnBrk="0" hangingPunct="1">
        <a:defRPr sz="135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hyperlink" Target="&#22283;&#38555;&#24615;&#31478;&#36093;&#21443;&#32771;&#38917;&#30446;1070228.xls" TargetMode="External"/><Relationship Id="rId2" Type="http://schemas.openxmlformats.org/officeDocument/2006/relationships/hyperlink" Target="&#20840;&#22283;&#24615;&#31478;&#36093;&#21443;&#32771;&#38917;&#30446;1070228.xls" TargetMode="External"/><Relationship Id="rId1" Type="http://schemas.openxmlformats.org/officeDocument/2006/relationships/slideLayout" Target="../slideLayouts/slideLayout18.xml"/><Relationship Id="rId6" Type="http://schemas.openxmlformats.org/officeDocument/2006/relationships/hyperlink" Target="&#20840;&#27665;&#36939;&#21205;&#26371;&#36984;&#25300;&#36093;&#25505;&#35336;&#31478;&#36093;1070228.pdf" TargetMode="External"/><Relationship Id="rId5" Type="http://schemas.openxmlformats.org/officeDocument/2006/relationships/hyperlink" Target="&#20840;&#22283;&#36939;&#21205;&#26371;&#36984;&#25300;&#36093;&#25505;&#35336;&#31478;&#36093;1070228.pdf" TargetMode="External"/><Relationship Id="rId4" Type="http://schemas.openxmlformats.org/officeDocument/2006/relationships/hyperlink" Target="&#32291;&#24066;&#31478;&#36093;&#19968;&#35261;&#34920;1070228.pd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18.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package" Target="../embeddings/Microsoft_Excel____1.xlsx"/></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package" Target="../embeddings/Microsoft_Excel____2.xlsx"/></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12basic.tn.edu.t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ow.104.com.tw/index/main.html" TargetMode="Externa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64300" y="1899815"/>
            <a:ext cx="6098877" cy="1468800"/>
          </a:xfrm>
        </p:spPr>
        <p:txBody>
          <a:bodyPr/>
          <a:lstStyle/>
          <a:p>
            <a:endParaRPr lang="zh-TW" altLang="en-US"/>
          </a:p>
        </p:txBody>
      </p:sp>
      <p:sp>
        <p:nvSpPr>
          <p:cNvPr id="4" name="投影片編號版面配置區 3"/>
          <p:cNvSpPr>
            <a:spLocks noGrp="1"/>
          </p:cNvSpPr>
          <p:nvPr>
            <p:ph type="sldNum" sz="quarter" idx="12"/>
          </p:nvPr>
        </p:nvSpPr>
        <p:spPr/>
        <p:txBody>
          <a:bodyPr/>
          <a:lstStyle/>
          <a:p>
            <a:pPr>
              <a:defRPr>
                <a:uFillTx/>
              </a:defRPr>
            </a:pPr>
            <a:r>
              <a:rPr lang="en-US" altLang="zh-TW" dirty="0"/>
              <a:t>1</a:t>
            </a:r>
            <a:endParaRPr lang="zh-TW" altLang="en-US" dirty="0">
              <a:uFillTx/>
            </a:endParaRPr>
          </a:p>
        </p:txBody>
      </p:sp>
      <p:sp>
        <p:nvSpPr>
          <p:cNvPr id="5" name="矩形 4"/>
          <p:cNvSpPr>
            <a:spLocks/>
          </p:cNvSpPr>
          <p:nvPr/>
        </p:nvSpPr>
        <p:spPr>
          <a:xfrm>
            <a:off x="2024332" y="1190445"/>
            <a:ext cx="9144000" cy="4623759"/>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uFillTx/>
              </a:defRPr>
            </a:pPr>
            <a:endParaRPr kumimoji="0" lang="en-US" altLang="zh-TW" dirty="0">
              <a:uFillTx/>
            </a:endParaRPr>
          </a:p>
          <a:p>
            <a:pPr algn="ctr" eaLnBrk="1" fontAlgn="auto" hangingPunct="1">
              <a:spcBef>
                <a:spcPts val="0"/>
              </a:spcBef>
              <a:spcAft>
                <a:spcPts val="0"/>
              </a:spcAft>
              <a:defRPr>
                <a:uFillTx/>
              </a:defRPr>
            </a:pPr>
            <a:endParaRPr kumimoji="0" lang="en-US" altLang="zh-TW" dirty="0"/>
          </a:p>
          <a:p>
            <a:pPr algn="ctr" eaLnBrk="1" fontAlgn="auto" hangingPunct="1">
              <a:spcBef>
                <a:spcPts val="0"/>
              </a:spcBef>
              <a:spcAft>
                <a:spcPts val="0"/>
              </a:spcAft>
              <a:defRPr>
                <a:uFillTx/>
              </a:defRPr>
            </a:pPr>
            <a:endParaRPr kumimoji="0" lang="en-US" altLang="zh-TW" dirty="0">
              <a:uFillTx/>
            </a:endParaRPr>
          </a:p>
          <a:p>
            <a:pPr algn="ctr" eaLnBrk="1" fontAlgn="auto" hangingPunct="1">
              <a:spcBef>
                <a:spcPts val="0"/>
              </a:spcBef>
              <a:spcAft>
                <a:spcPts val="0"/>
              </a:spcAft>
              <a:defRPr>
                <a:uFillTx/>
              </a:defRPr>
            </a:pPr>
            <a:r>
              <a:rPr kumimoji="0" lang="zh-TW" altLang="en-US" sz="4000" dirty="0"/>
              <a:t>臺南區十二年國民基本教育</a:t>
            </a:r>
            <a:endParaRPr kumimoji="0" lang="en-US" altLang="zh-TW" sz="4000" dirty="0"/>
          </a:p>
          <a:p>
            <a:pPr algn="ctr" eaLnBrk="1" fontAlgn="auto" hangingPunct="1">
              <a:spcBef>
                <a:spcPts val="0"/>
              </a:spcBef>
              <a:spcAft>
                <a:spcPts val="0"/>
              </a:spcAft>
              <a:defRPr>
                <a:uFillTx/>
              </a:defRPr>
            </a:pPr>
            <a:r>
              <a:rPr kumimoji="0" lang="zh-TW" altLang="en-US" sz="4000" dirty="0"/>
              <a:t>適性入學宣導</a:t>
            </a:r>
            <a:endParaRPr kumimoji="0" lang="en-US" altLang="zh-TW" sz="4000" dirty="0"/>
          </a:p>
          <a:p>
            <a:pPr algn="ctr" eaLnBrk="1" fontAlgn="auto" hangingPunct="1">
              <a:spcBef>
                <a:spcPts val="0"/>
              </a:spcBef>
              <a:spcAft>
                <a:spcPts val="0"/>
              </a:spcAft>
              <a:defRPr>
                <a:uFillTx/>
              </a:defRPr>
            </a:pPr>
            <a:endParaRPr kumimoji="0" lang="en-US" altLang="zh-TW" dirty="0">
              <a:uFillTx/>
            </a:endParaRPr>
          </a:p>
          <a:p>
            <a:pPr algn="ctr" eaLnBrk="1" fontAlgn="auto" hangingPunct="1">
              <a:spcBef>
                <a:spcPts val="0"/>
              </a:spcBef>
              <a:spcAft>
                <a:spcPts val="0"/>
              </a:spcAft>
              <a:defRPr>
                <a:uFillTx/>
              </a:defRPr>
            </a:pPr>
            <a:endParaRPr kumimoji="0" lang="en-US" altLang="zh-TW" dirty="0">
              <a:uFillTx/>
            </a:endParaRPr>
          </a:p>
          <a:p>
            <a:pPr algn="ctr" eaLnBrk="1" fontAlgn="auto" hangingPunct="1">
              <a:spcBef>
                <a:spcPts val="0"/>
              </a:spcBef>
              <a:spcAft>
                <a:spcPts val="0"/>
              </a:spcAft>
              <a:defRPr>
                <a:uFillTx/>
              </a:defRPr>
            </a:pPr>
            <a:r>
              <a:rPr kumimoji="0" lang="zh-TW" altLang="en-US" sz="3200" dirty="0">
                <a:uFillTx/>
              </a:rPr>
              <a:t>場次： </a:t>
            </a:r>
            <a:r>
              <a:rPr kumimoji="0" lang="zh-TW" altLang="en-US" sz="3200" dirty="0"/>
              <a:t>忠</a:t>
            </a:r>
            <a:r>
              <a:rPr kumimoji="0" lang="zh-TW" altLang="en-US" sz="3200" dirty="0" smtClean="0">
                <a:uFillTx/>
              </a:rPr>
              <a:t>   孝   </a:t>
            </a:r>
            <a:r>
              <a:rPr kumimoji="0" lang="zh-TW" altLang="en-US" sz="3200" dirty="0">
                <a:uFillTx/>
              </a:rPr>
              <a:t>國   中</a:t>
            </a:r>
            <a:endParaRPr kumimoji="0" lang="en-US" altLang="zh-TW" sz="3200" dirty="0"/>
          </a:p>
          <a:p>
            <a:pPr algn="ctr" eaLnBrk="1" fontAlgn="auto" hangingPunct="1">
              <a:spcBef>
                <a:spcPts val="0"/>
              </a:spcBef>
              <a:spcAft>
                <a:spcPts val="0"/>
              </a:spcAft>
              <a:defRPr>
                <a:uFillTx/>
              </a:defRPr>
            </a:pPr>
            <a:r>
              <a:rPr kumimoji="0" lang="zh-TW" altLang="en-US" sz="3200" dirty="0"/>
              <a:t>時間：  </a:t>
            </a:r>
            <a:r>
              <a:rPr kumimoji="0" lang="en-US" altLang="zh-TW" sz="3200" dirty="0"/>
              <a:t>109.</a:t>
            </a:r>
            <a:r>
              <a:rPr kumimoji="0" lang="zh-TW" altLang="en-US" sz="3200" dirty="0"/>
              <a:t>   </a:t>
            </a:r>
            <a:r>
              <a:rPr kumimoji="0" lang="en-US" altLang="zh-TW" sz="3200" dirty="0"/>
              <a:t>03.</a:t>
            </a:r>
            <a:r>
              <a:rPr kumimoji="0" lang="zh-TW" altLang="en-US" sz="3200" dirty="0"/>
              <a:t>   </a:t>
            </a:r>
            <a:r>
              <a:rPr kumimoji="0" lang="en-US" altLang="zh-TW" sz="3200" smtClean="0"/>
              <a:t>04</a:t>
            </a:r>
            <a:r>
              <a:rPr kumimoji="0" lang="zh-TW" altLang="en-US" sz="3200" smtClean="0"/>
              <a:t>   </a:t>
            </a:r>
            <a:endParaRPr kumimoji="0" lang="en-US" altLang="zh-TW" sz="3200" dirty="0"/>
          </a:p>
          <a:p>
            <a:pPr algn="ctr" eaLnBrk="1" fontAlgn="auto" hangingPunct="1">
              <a:spcBef>
                <a:spcPts val="0"/>
              </a:spcBef>
              <a:spcAft>
                <a:spcPts val="0"/>
              </a:spcAft>
              <a:defRPr>
                <a:uFillTx/>
              </a:defRPr>
            </a:pPr>
            <a:r>
              <a:rPr kumimoji="0" lang="zh-TW" altLang="en-US" sz="3200" dirty="0"/>
              <a:t>講師： 後   港   國   中 </a:t>
            </a:r>
            <a:endParaRPr kumimoji="0" lang="en-US" altLang="zh-TW" sz="3200" dirty="0"/>
          </a:p>
          <a:p>
            <a:pPr algn="ctr" eaLnBrk="1" fontAlgn="auto" hangingPunct="1">
              <a:spcBef>
                <a:spcPts val="0"/>
              </a:spcBef>
              <a:spcAft>
                <a:spcPts val="0"/>
              </a:spcAft>
              <a:defRPr>
                <a:uFillTx/>
              </a:defRPr>
            </a:pPr>
            <a:r>
              <a:rPr kumimoji="0" lang="zh-TW" altLang="en-US" sz="3200" dirty="0"/>
              <a:t>             李月華校長</a:t>
            </a:r>
            <a:endParaRPr kumimoji="0" lang="en-US" altLang="zh-TW" sz="3200" dirty="0"/>
          </a:p>
          <a:p>
            <a:pPr algn="ctr" eaLnBrk="1" fontAlgn="auto" hangingPunct="1">
              <a:spcBef>
                <a:spcPts val="0"/>
              </a:spcBef>
              <a:spcAft>
                <a:spcPts val="0"/>
              </a:spcAft>
              <a:defRPr>
                <a:uFillTx/>
              </a:defRPr>
            </a:pPr>
            <a:endParaRPr kumimoji="0" lang="zh-TW" altLang="en-US" sz="3200" dirty="0">
              <a:uFillTx/>
            </a:endParaRPr>
          </a:p>
        </p:txBody>
      </p:sp>
    </p:spTree>
    <p:extLst>
      <p:ext uri="{BB962C8B-B14F-4D97-AF65-F5344CB8AC3E}">
        <p14:creationId xmlns:p14="http://schemas.microsoft.com/office/powerpoint/2010/main" val="2220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noChangeArrowheads="1"/>
          </p:cNvSpPr>
          <p:nvPr>
            <p:ph type="title"/>
          </p:nvPr>
        </p:nvSpPr>
        <p:spPr>
          <a:xfrm>
            <a:off x="2965450" y="192088"/>
            <a:ext cx="6683375" cy="960437"/>
          </a:xfrm>
        </p:spPr>
        <p:txBody>
          <a:bodyPr/>
          <a:lstStyle/>
          <a:p>
            <a:pPr eaLnBrk="1" hangingPunct="1"/>
            <a:r>
              <a:rPr lang="en-US" altLang="zh-TW" dirty="0">
                <a:solidFill>
                  <a:srgbClr val="0000FF"/>
                </a:solidFill>
                <a:latin typeface="華康正顏楷體W5"/>
                <a:ea typeface="華康正顏楷體W5"/>
                <a:cs typeface="華康正顏楷體W5"/>
              </a:rPr>
              <a:t>12</a:t>
            </a:r>
            <a:r>
              <a:rPr lang="zh-TW" altLang="en-US" dirty="0">
                <a:solidFill>
                  <a:srgbClr val="0000FF"/>
                </a:solidFill>
                <a:latin typeface="華康正顏楷體W5"/>
                <a:ea typeface="華康正顏楷體W5"/>
                <a:cs typeface="華康正顏楷體W5"/>
              </a:rPr>
              <a:t>年國教入學管道</a:t>
            </a:r>
            <a:r>
              <a:rPr lang="en-US" altLang="zh-TW" sz="3100" dirty="0">
                <a:solidFill>
                  <a:srgbClr val="0000FF"/>
                </a:solidFill>
                <a:latin typeface="華康正顏楷體W5"/>
                <a:ea typeface="華康正顏楷體W5"/>
                <a:cs typeface="華康正顏楷體W5"/>
              </a:rPr>
              <a:t>(</a:t>
            </a:r>
            <a:r>
              <a:rPr lang="zh-TW" altLang="en-US" sz="3100" b="1" dirty="0">
                <a:solidFill>
                  <a:srgbClr val="FF0000"/>
                </a:solidFill>
                <a:latin typeface="華康正顏楷體W5"/>
                <a:ea typeface="華康正顏楷體W5"/>
                <a:cs typeface="華康正顏楷體W5"/>
              </a:rPr>
              <a:t>高級中等學校</a:t>
            </a:r>
            <a:r>
              <a:rPr lang="en-US" altLang="zh-TW" sz="3100" dirty="0">
                <a:solidFill>
                  <a:srgbClr val="0000FF"/>
                </a:solidFill>
                <a:latin typeface="華康正顏楷體W5"/>
                <a:ea typeface="華康正顏楷體W5"/>
                <a:cs typeface="華康正顏楷體W5"/>
              </a:rPr>
              <a:t>)</a:t>
            </a:r>
            <a:endParaRPr lang="zh-TW" altLang="en-US" dirty="0">
              <a:solidFill>
                <a:srgbClr val="0000FF"/>
              </a:solidFill>
              <a:latin typeface="華康正顏楷體W5"/>
              <a:ea typeface="華康正顏楷體W5"/>
              <a:cs typeface="華康正顏楷體W5"/>
            </a:endParaRPr>
          </a:p>
        </p:txBody>
      </p:sp>
      <p:sp>
        <p:nvSpPr>
          <p:cNvPr id="9728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B8B89A87-482C-4055-B060-CF706C6D7643}" type="slidenum">
              <a:rPr kumimoji="0" lang="zh-TW" altLang="en-US" smtClean="0">
                <a:solidFill>
                  <a:srgbClr val="FEFFFF"/>
                </a:solidFill>
              </a:rPr>
              <a:pPr>
                <a:spcBef>
                  <a:spcPct val="0"/>
                </a:spcBef>
                <a:buClrTx/>
                <a:buFontTx/>
                <a:buNone/>
              </a:pPr>
              <a:t>10</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xmlns="" id="{E341DD3E-218C-4393-8945-FF1ABDE136B9}"/>
              </a:ext>
            </a:extLst>
          </p:cNvPr>
          <p:cNvGraphicFramePr>
            <a:graphicFrameLocks noGrp="1"/>
          </p:cNvGraphicFramePr>
          <p:nvPr/>
        </p:nvGraphicFramePr>
        <p:xfrm>
          <a:off x="1739900" y="787400"/>
          <a:ext cx="9728201" cy="5972276"/>
        </p:xfrm>
        <a:graphic>
          <a:graphicData uri="http://schemas.openxmlformats.org/drawingml/2006/table">
            <a:tbl>
              <a:tblPr firstRow="1" firstCol="1" bandRow="1">
                <a:tableStyleId>{5C22544A-7EE6-4342-B048-85BDC9FD1C3A}</a:tableStyleId>
              </a:tblPr>
              <a:tblGrid>
                <a:gridCol w="564469">
                  <a:extLst>
                    <a:ext uri="{9D8B030D-6E8A-4147-A177-3AD203B41FA5}">
                      <a16:colId xmlns:a16="http://schemas.microsoft.com/office/drawing/2014/main" xmlns="" val="20000"/>
                    </a:ext>
                  </a:extLst>
                </a:gridCol>
                <a:gridCol w="627749">
                  <a:extLst>
                    <a:ext uri="{9D8B030D-6E8A-4147-A177-3AD203B41FA5}">
                      <a16:colId xmlns:a16="http://schemas.microsoft.com/office/drawing/2014/main" xmlns="" val="20001"/>
                    </a:ext>
                  </a:extLst>
                </a:gridCol>
                <a:gridCol w="627749">
                  <a:extLst>
                    <a:ext uri="{9D8B030D-6E8A-4147-A177-3AD203B41FA5}">
                      <a16:colId xmlns:a16="http://schemas.microsoft.com/office/drawing/2014/main" xmlns="" val="20002"/>
                    </a:ext>
                  </a:extLst>
                </a:gridCol>
                <a:gridCol w="627749">
                  <a:extLst>
                    <a:ext uri="{9D8B030D-6E8A-4147-A177-3AD203B41FA5}">
                      <a16:colId xmlns:a16="http://schemas.microsoft.com/office/drawing/2014/main" xmlns="" val="20003"/>
                    </a:ext>
                  </a:extLst>
                </a:gridCol>
                <a:gridCol w="627749">
                  <a:extLst>
                    <a:ext uri="{9D8B030D-6E8A-4147-A177-3AD203B41FA5}">
                      <a16:colId xmlns:a16="http://schemas.microsoft.com/office/drawing/2014/main" xmlns="" val="20004"/>
                    </a:ext>
                  </a:extLst>
                </a:gridCol>
                <a:gridCol w="627749">
                  <a:extLst>
                    <a:ext uri="{9D8B030D-6E8A-4147-A177-3AD203B41FA5}">
                      <a16:colId xmlns:a16="http://schemas.microsoft.com/office/drawing/2014/main" xmlns="" val="20005"/>
                    </a:ext>
                  </a:extLst>
                </a:gridCol>
                <a:gridCol w="565585">
                  <a:extLst>
                    <a:ext uri="{9D8B030D-6E8A-4147-A177-3AD203B41FA5}">
                      <a16:colId xmlns:a16="http://schemas.microsoft.com/office/drawing/2014/main" xmlns="" val="20006"/>
                    </a:ext>
                  </a:extLst>
                </a:gridCol>
                <a:gridCol w="564469">
                  <a:extLst>
                    <a:ext uri="{9D8B030D-6E8A-4147-A177-3AD203B41FA5}">
                      <a16:colId xmlns:a16="http://schemas.microsoft.com/office/drawing/2014/main" xmlns="" val="20007"/>
                    </a:ext>
                  </a:extLst>
                </a:gridCol>
                <a:gridCol w="565585">
                  <a:extLst>
                    <a:ext uri="{9D8B030D-6E8A-4147-A177-3AD203B41FA5}">
                      <a16:colId xmlns:a16="http://schemas.microsoft.com/office/drawing/2014/main" xmlns="" val="20008"/>
                    </a:ext>
                  </a:extLst>
                </a:gridCol>
                <a:gridCol w="510816">
                  <a:extLst>
                    <a:ext uri="{9D8B030D-6E8A-4147-A177-3AD203B41FA5}">
                      <a16:colId xmlns:a16="http://schemas.microsoft.com/office/drawing/2014/main" xmlns="" val="20009"/>
                    </a:ext>
                  </a:extLst>
                </a:gridCol>
                <a:gridCol w="591296">
                  <a:extLst>
                    <a:ext uri="{9D8B030D-6E8A-4147-A177-3AD203B41FA5}">
                      <a16:colId xmlns:a16="http://schemas.microsoft.com/office/drawing/2014/main" xmlns="" val="20010"/>
                    </a:ext>
                  </a:extLst>
                </a:gridCol>
                <a:gridCol w="565585">
                  <a:extLst>
                    <a:ext uri="{9D8B030D-6E8A-4147-A177-3AD203B41FA5}">
                      <a16:colId xmlns:a16="http://schemas.microsoft.com/office/drawing/2014/main" xmlns="" val="20011"/>
                    </a:ext>
                  </a:extLst>
                </a:gridCol>
                <a:gridCol w="546673">
                  <a:extLst>
                    <a:ext uri="{9D8B030D-6E8A-4147-A177-3AD203B41FA5}">
                      <a16:colId xmlns:a16="http://schemas.microsoft.com/office/drawing/2014/main" xmlns="" val="20012"/>
                    </a:ext>
                  </a:extLst>
                </a:gridCol>
                <a:gridCol w="510816">
                  <a:extLst>
                    <a:ext uri="{9D8B030D-6E8A-4147-A177-3AD203B41FA5}">
                      <a16:colId xmlns:a16="http://schemas.microsoft.com/office/drawing/2014/main" xmlns="" val="20013"/>
                    </a:ext>
                  </a:extLst>
                </a:gridCol>
                <a:gridCol w="510816">
                  <a:extLst>
                    <a:ext uri="{9D8B030D-6E8A-4147-A177-3AD203B41FA5}">
                      <a16:colId xmlns:a16="http://schemas.microsoft.com/office/drawing/2014/main" xmlns="" val="20014"/>
                    </a:ext>
                  </a:extLst>
                </a:gridCol>
                <a:gridCol w="546673">
                  <a:extLst>
                    <a:ext uri="{9D8B030D-6E8A-4147-A177-3AD203B41FA5}">
                      <a16:colId xmlns:a16="http://schemas.microsoft.com/office/drawing/2014/main" xmlns="" val="20015"/>
                    </a:ext>
                  </a:extLst>
                </a:gridCol>
                <a:gridCol w="546673">
                  <a:extLst>
                    <a:ext uri="{9D8B030D-6E8A-4147-A177-3AD203B41FA5}">
                      <a16:colId xmlns:a16="http://schemas.microsoft.com/office/drawing/2014/main" xmlns="" val="20016"/>
                    </a:ext>
                  </a:extLst>
                </a:gridCol>
              </a:tblGrid>
              <a:tr h="607796">
                <a:tc rowSpan="3">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身心障礙適性輔導安置</a:t>
                      </a:r>
                      <a:endParaRPr lang="zh-TW" sz="28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E80011"/>
                    </a:solidFill>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免試入學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65932E"/>
                    </a:solidFill>
                  </a:tcPr>
                </a:tc>
                <a:tc hMerge="1">
                  <a:txBody>
                    <a:bodyPr/>
                    <a:lstStyle/>
                    <a:p>
                      <a:pPr algn="ctr">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特色招生</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其他</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764470">
                <a:tc vMerge="1">
                  <a:txBody>
                    <a:bodyPr/>
                    <a:lstStyle/>
                    <a:p>
                      <a:endParaRPr lang="zh-TW" altLang="en-US"/>
                    </a:p>
                  </a:txBody>
                  <a:tcPr/>
                </a:tc>
                <a:tc rowSpan="2">
                  <a:txBody>
                    <a:bodyPr/>
                    <a:lstStyle/>
                    <a:p>
                      <a:pPr algn="ctr">
                        <a:spcAft>
                          <a:spcPts val="0"/>
                        </a:spcAft>
                      </a:pPr>
                      <a:r>
                        <a:rPr lang="zh-TW" altLang="en-US" sz="3200" kern="100" dirty="0">
                          <a:solidFill>
                            <a:srgbClr val="FEF79C"/>
                          </a:solidFill>
                          <a:effectLst/>
                          <a:latin typeface="標楷體" panose="03000509000000000000" pitchFamily="65" charset="-120"/>
                          <a:ea typeface="標楷體" panose="03000509000000000000" pitchFamily="65" charset="-120"/>
                          <a:cs typeface="+mn-cs"/>
                        </a:rPr>
                        <a:t>學習區完全免試</a:t>
                      </a:r>
                      <a:endParaRPr lang="zh-TW" sz="3200" kern="100" dirty="0">
                        <a:solidFill>
                          <a:srgbClr val="FEF79C"/>
                        </a:solidFill>
                        <a:effectLst/>
                        <a:latin typeface="標楷體" panose="03000509000000000000" pitchFamily="65" charset="-120"/>
                        <a:ea typeface="標楷體" panose="03000509000000000000" pitchFamily="65" charset="-120"/>
                        <a:cs typeface="+mn-cs"/>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校內直升</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就學區免試</a:t>
                      </a:r>
                      <a:endParaRPr lang="en-US" altLang="zh-TW" sz="28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含產特</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altLang="en-US" sz="2400" kern="100" dirty="0">
                          <a:solidFill>
                            <a:srgbClr val="FFC000"/>
                          </a:solidFill>
                          <a:effectLst/>
                          <a:latin typeface="標楷體" panose="03000509000000000000" pitchFamily="65" charset="-120"/>
                          <a:ea typeface="標楷體" panose="03000509000000000000" pitchFamily="65" charset="-120"/>
                        </a:rPr>
                        <a:t>及</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技優甄審</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單獨招生</a:t>
                      </a:r>
                      <a:endParaRPr lang="en-US" altLang="zh-TW" sz="32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含園區生</a:t>
                      </a:r>
                      <a:r>
                        <a:rPr lang="zh-TW" altLang="en-US" sz="2400" kern="100" dirty="0">
                          <a:solidFill>
                            <a:srgbClr val="FFC000"/>
                          </a:solidFill>
                          <a:effectLst/>
                          <a:latin typeface="標楷體" panose="03000509000000000000" pitchFamily="65" charset="-120"/>
                          <a:ea typeface="標楷體" panose="03000509000000000000" pitchFamily="65" charset="-120"/>
                        </a:rPr>
                        <a:t>及</a:t>
                      </a: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gridSpan="4">
                  <a:txBody>
                    <a:bodyPr/>
                    <a:lstStyle/>
                    <a:p>
                      <a:pPr algn="ctr">
                        <a:spcAft>
                          <a:spcPts val="0"/>
                        </a:spcAft>
                      </a:pPr>
                      <a:r>
                        <a:rPr lang="zh-TW" sz="3600" kern="100" dirty="0">
                          <a:solidFill>
                            <a:srgbClr val="FEF79C"/>
                          </a:solidFill>
                          <a:effectLst/>
                          <a:latin typeface="標楷體" panose="03000509000000000000" pitchFamily="65" charset="-120"/>
                          <a:ea typeface="標楷體" panose="03000509000000000000" pitchFamily="65" charset="-120"/>
                        </a:rPr>
                        <a:t>甄選入學</a:t>
                      </a:r>
                      <a:endParaRPr lang="zh-TW" sz="36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考試分發入學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910885"/>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實用技能班</a:t>
                      </a:r>
                      <a:endParaRPr lang="en-US" altLang="zh-TW" sz="3200" kern="100" dirty="0">
                        <a:solidFill>
                          <a:srgbClr val="FFF0A0"/>
                        </a:solidFill>
                        <a:effectLst/>
                        <a:latin typeface="標楷體" panose="03000509000000000000" pitchFamily="65" charset="-120"/>
                        <a:ea typeface="標楷體" panose="03000509000000000000" pitchFamily="65" charset="-120"/>
                      </a:endParaRPr>
                    </a:p>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學程</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建教合作班</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gridSpan="3">
                  <a:txBody>
                    <a:bodyPr/>
                    <a:lstStyle/>
                    <a:p>
                      <a:pPr algn="ctr">
                        <a:spcAft>
                          <a:spcPts val="0"/>
                        </a:spcAft>
                      </a:pPr>
                      <a:r>
                        <a:rPr lang="zh-TW" sz="2800" kern="100" dirty="0">
                          <a:solidFill>
                            <a:srgbClr val="FFF0A0"/>
                          </a:solidFill>
                          <a:effectLst/>
                          <a:latin typeface="標楷體" panose="03000509000000000000" pitchFamily="65" charset="-120"/>
                          <a:ea typeface="標楷體" panose="03000509000000000000" pitchFamily="65" charset="-120"/>
                        </a:rPr>
                        <a:t>體育績優</a:t>
                      </a:r>
                      <a:endParaRPr lang="zh-TW" sz="28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未受獎補助私校單獨招生</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extLst>
                  <a:ext uri="{0D108BD9-81ED-4DB2-BD59-A6C34878D82A}">
                    <a16:rowId xmlns:a16="http://schemas.microsoft.com/office/drawing/2014/main" xmlns="" val="10001"/>
                  </a:ext>
                </a:extLst>
              </a:tr>
              <a:tr h="459990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科學班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藝術才能班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職業類群科</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體育班</a:t>
                      </a:r>
                    </a:p>
                  </a:txBody>
                  <a:tcPr marL="51434" marR="51434" marT="0" marB="0">
                    <a:solidFill>
                      <a:srgbClr val="A493C6"/>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獨招</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甄試</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甄審</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vMerge="1">
                  <a:txBody>
                    <a:bodyPr/>
                    <a:lstStyle/>
                    <a:p>
                      <a:endParaRPr lang="zh-TW" altLang="en-US"/>
                    </a:p>
                  </a:txBody>
                  <a:tcPr/>
                </a:tc>
                <a:extLst>
                  <a:ext uri="{0D108BD9-81ED-4DB2-BD59-A6C34878D82A}">
                    <a16:rowId xmlns:a16="http://schemas.microsoft.com/office/drawing/2014/main" xmlns="" val="10002"/>
                  </a:ext>
                </a:extLst>
              </a:tr>
            </a:tbl>
          </a:graphicData>
        </a:graphic>
      </p:graphicFrame>
      <p:sp>
        <p:nvSpPr>
          <p:cNvPr id="8" name="五角星形 7"/>
          <p:cNvSpPr/>
          <p:nvPr/>
        </p:nvSpPr>
        <p:spPr>
          <a:xfrm>
            <a:off x="3611568" y="938488"/>
            <a:ext cx="526211" cy="581744"/>
          </a:xfrm>
          <a:prstGeom prst="star5">
            <a:avLst/>
          </a:prstGeom>
          <a:solidFill>
            <a:srgbClr val="FFC00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9" name="五角星形 8"/>
          <p:cNvSpPr/>
          <p:nvPr/>
        </p:nvSpPr>
        <p:spPr>
          <a:xfrm>
            <a:off x="6628679" y="1764237"/>
            <a:ext cx="438505" cy="470812"/>
          </a:xfrm>
          <a:prstGeom prst="star5">
            <a:avLst/>
          </a:prstGeom>
          <a:solidFill>
            <a:srgbClr val="7030A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0" name="五角星形 9"/>
          <p:cNvSpPr/>
          <p:nvPr/>
        </p:nvSpPr>
        <p:spPr>
          <a:xfrm>
            <a:off x="4373593" y="1229360"/>
            <a:ext cx="267417" cy="290872"/>
          </a:xfrm>
          <a:prstGeom prst="star5">
            <a:avLst/>
          </a:prstGeom>
          <a:solidFill>
            <a:srgbClr val="C0000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grpSp>
        <p:nvGrpSpPr>
          <p:cNvPr id="3" name="群組 2"/>
          <p:cNvGrpSpPr/>
          <p:nvPr/>
        </p:nvGrpSpPr>
        <p:grpSpPr>
          <a:xfrm>
            <a:off x="5561165" y="1944177"/>
            <a:ext cx="1966818" cy="290872"/>
            <a:chOff x="5561165" y="1944177"/>
            <a:chExt cx="1966818" cy="290872"/>
          </a:xfrm>
        </p:grpSpPr>
        <p:sp>
          <p:nvSpPr>
            <p:cNvPr id="11" name="五角星形 10"/>
            <p:cNvSpPr/>
            <p:nvPr/>
          </p:nvSpPr>
          <p:spPr>
            <a:xfrm>
              <a:off x="5561165" y="1944177"/>
              <a:ext cx="267417" cy="290872"/>
            </a:xfrm>
            <a:prstGeom prst="star5">
              <a:avLst/>
            </a:prstGeom>
            <a:solidFill>
              <a:srgbClr val="C0000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2" name="五角星形 11"/>
            <p:cNvSpPr/>
            <p:nvPr/>
          </p:nvSpPr>
          <p:spPr>
            <a:xfrm>
              <a:off x="7260566" y="1944177"/>
              <a:ext cx="267417" cy="290872"/>
            </a:xfrm>
            <a:prstGeom prst="star5">
              <a:avLst/>
            </a:prstGeom>
            <a:solidFill>
              <a:srgbClr val="C0000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3" name="五角星形 12"/>
            <p:cNvSpPr/>
            <p:nvPr/>
          </p:nvSpPr>
          <p:spPr>
            <a:xfrm>
              <a:off x="6156385" y="1944177"/>
              <a:ext cx="267417" cy="290872"/>
            </a:xfrm>
            <a:prstGeom prst="star5">
              <a:avLst/>
            </a:prstGeom>
            <a:solidFill>
              <a:srgbClr val="C0000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grpSp>
      <p:cxnSp>
        <p:nvCxnSpPr>
          <p:cNvPr id="17" name="直線接點 16">
            <a:extLst>
              <a:ext uri="{FF2B5EF4-FFF2-40B4-BE49-F238E27FC236}">
                <a16:creationId xmlns:a16="http://schemas.microsoft.com/office/drawing/2014/main" xmlns="" id="{3B1048F5-4518-408D-ADB0-E20E1CF3C994}"/>
              </a:ext>
            </a:extLst>
          </p:cNvPr>
          <p:cNvCxnSpPr/>
          <p:nvPr/>
        </p:nvCxnSpPr>
        <p:spPr>
          <a:xfrm>
            <a:off x="7965956" y="1511605"/>
            <a:ext cx="0" cy="2767097"/>
          </a:xfrm>
          <a:prstGeom prst="line">
            <a:avLst/>
          </a:prstGeom>
          <a:ln w="38100"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xmlns="" id="{3B1048F5-4518-408D-ADB0-E20E1CF3C994}"/>
              </a:ext>
            </a:extLst>
          </p:cNvPr>
          <p:cNvCxnSpPr/>
          <p:nvPr/>
        </p:nvCxnSpPr>
        <p:spPr>
          <a:xfrm>
            <a:off x="3238680" y="1520232"/>
            <a:ext cx="8731" cy="1800938"/>
          </a:xfrm>
          <a:prstGeom prst="line">
            <a:avLst/>
          </a:prstGeom>
          <a:ln w="38100"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xmlns="" id="{3B1048F5-4518-408D-ADB0-E20E1CF3C994}"/>
              </a:ext>
            </a:extLst>
          </p:cNvPr>
          <p:cNvCxnSpPr/>
          <p:nvPr/>
        </p:nvCxnSpPr>
        <p:spPr>
          <a:xfrm>
            <a:off x="2597451" y="1520232"/>
            <a:ext cx="17463" cy="3186113"/>
          </a:xfrm>
          <a:prstGeom prst="line">
            <a:avLst/>
          </a:prstGeom>
          <a:ln w="38100" cap="flat">
            <a:solidFill>
              <a:schemeClr val="bg1"/>
            </a:solidFill>
          </a:ln>
        </p:spPr>
        <p:style>
          <a:lnRef idx="1">
            <a:schemeClr val="accent1"/>
          </a:lnRef>
          <a:fillRef idx="0">
            <a:schemeClr val="accent1"/>
          </a:fillRef>
          <a:effectRef idx="0">
            <a:schemeClr val="accent1"/>
          </a:effectRef>
          <a:fontRef idx="minor">
            <a:schemeClr val="tx1"/>
          </a:fontRef>
        </p:style>
      </p:cxnSp>
      <p:sp>
        <p:nvSpPr>
          <p:cNvPr id="2" name="內容版面配置區 1"/>
          <p:cNvSpPr>
            <a:spLocks noGrp="1"/>
          </p:cNvSpPr>
          <p:nvPr>
            <p:ph idx="1"/>
          </p:nvPr>
        </p:nvSpPr>
        <p:spPr/>
        <p:txBody>
          <a:bodyPr/>
          <a:lstStyle/>
          <a:p>
            <a:endParaRPr lang="zh-TW" alt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35" y="1374795"/>
            <a:ext cx="7346950" cy="491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9425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0-#ppt_w/2"/>
                                          </p:val>
                                        </p:tav>
                                        <p:tav tm="100000">
                                          <p:val>
                                            <p:strVal val="#ppt_x"/>
                                          </p:val>
                                        </p:tav>
                                      </p:tavLst>
                                    </p:anim>
                                    <p:anim calcmode="lin" valueType="num">
                                      <p:cBhvr additive="base">
                                        <p:cTn id="8"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7171"/>
                                        </p:tgtEl>
                                        <p:attrNameLst>
                                          <p:attrName>ppt_x</p:attrName>
                                        </p:attrNameLst>
                                      </p:cBhvr>
                                      <p:tavLst>
                                        <p:tav tm="0">
                                          <p:val>
                                            <p:strVal val="ppt_x"/>
                                          </p:val>
                                        </p:tav>
                                        <p:tav tm="100000">
                                          <p:val>
                                            <p:strVal val="0-ppt_w/2"/>
                                          </p:val>
                                        </p:tav>
                                      </p:tavLst>
                                    </p:anim>
                                    <p:anim calcmode="lin" valueType="num">
                                      <p:cBhvr additive="base">
                                        <p:cTn id="13" dur="500"/>
                                        <p:tgtEl>
                                          <p:spTgt spid="7171"/>
                                        </p:tgtEl>
                                        <p:attrNameLst>
                                          <p:attrName>ppt_y</p:attrName>
                                        </p:attrNameLst>
                                      </p:cBhvr>
                                      <p:tavLst>
                                        <p:tav tm="0">
                                          <p:val>
                                            <p:strVal val="ppt_y"/>
                                          </p:val>
                                        </p:tav>
                                        <p:tav tm="100000">
                                          <p:val>
                                            <p:strVal val="ppt_y"/>
                                          </p:val>
                                        </p:tav>
                                      </p:tavLst>
                                    </p:anim>
                                    <p:set>
                                      <p:cBhvr>
                                        <p:cTn id="14" dur="1" fill="hold">
                                          <p:stCondLst>
                                            <p:cond delay="499"/>
                                          </p:stCondLst>
                                        </p:cTn>
                                        <p:tgtEl>
                                          <p:spTgt spid="717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國中畢業升學管道</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65318675"/>
              </p:ext>
            </p:extLst>
          </p:nvPr>
        </p:nvGraphicFramePr>
        <p:xfrm>
          <a:off x="857213" y="1484672"/>
          <a:ext cx="11144328" cy="5087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3"/>
          <p:cNvSpPr>
            <a:spLocks noGrp="1"/>
          </p:cNvSpPr>
          <p:nvPr>
            <p:ph type="sldNum" sz="quarter" idx="12"/>
          </p:nvPr>
        </p:nvSpPr>
        <p:spPr>
          <a:xfrm>
            <a:off x="531813" y="787400"/>
            <a:ext cx="779462" cy="365125"/>
          </a:xfrm>
        </p:spPr>
        <p:txBody>
          <a:bodyPr/>
          <a:lstStyle/>
          <a:p>
            <a:pPr>
              <a:defRPr/>
            </a:pPr>
            <a:fld id="{96B55CD9-6ACA-41FA-A07D-30D8233DA7B9}" type="slidenum">
              <a:rPr lang="zh-TW" altLang="en-US" smtClean="0"/>
              <a:pPr>
                <a:defRPr/>
              </a:pPr>
              <a:t>11</a:t>
            </a:fld>
            <a:endParaRPr lang="zh-TW" altLang="en-US" dirty="0"/>
          </a:p>
        </p:txBody>
      </p:sp>
      <p:grpSp>
        <p:nvGrpSpPr>
          <p:cNvPr id="14" name="群組 13"/>
          <p:cNvGrpSpPr/>
          <p:nvPr/>
        </p:nvGrpSpPr>
        <p:grpSpPr>
          <a:xfrm>
            <a:off x="3218295" y="1765717"/>
            <a:ext cx="1558570" cy="2792313"/>
            <a:chOff x="3218295" y="1765717"/>
            <a:chExt cx="1558570" cy="2792313"/>
          </a:xfrm>
        </p:grpSpPr>
        <p:sp>
          <p:nvSpPr>
            <p:cNvPr id="7" name="矩形 6"/>
            <p:cNvSpPr/>
            <p:nvPr/>
          </p:nvSpPr>
          <p:spPr>
            <a:xfrm>
              <a:off x="3218998" y="4052243"/>
              <a:ext cx="1557867" cy="50578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218295" y="1765717"/>
              <a:ext cx="1557867" cy="47314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2" name="直線接點 11">
            <a:extLst>
              <a:ext uri="{FF2B5EF4-FFF2-40B4-BE49-F238E27FC236}">
                <a16:creationId xmlns:a16="http://schemas.microsoft.com/office/drawing/2014/main" xmlns="" id="{3B1048F5-4518-408D-ADB0-E20E1CF3C994}"/>
              </a:ext>
            </a:extLst>
          </p:cNvPr>
          <p:cNvCxnSpPr/>
          <p:nvPr/>
        </p:nvCxnSpPr>
        <p:spPr>
          <a:xfrm>
            <a:off x="3218998" y="6238874"/>
            <a:ext cx="2577950" cy="0"/>
          </a:xfrm>
          <a:prstGeom prst="line">
            <a:avLst/>
          </a:prstGeom>
          <a:ln w="95250" cap="flat">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五角星形 14"/>
          <p:cNvSpPr/>
          <p:nvPr/>
        </p:nvSpPr>
        <p:spPr>
          <a:xfrm>
            <a:off x="2951581" y="4766189"/>
            <a:ext cx="267417" cy="290872"/>
          </a:xfrm>
          <a:prstGeom prst="star5">
            <a:avLst/>
          </a:prstGeom>
          <a:solidFill>
            <a:srgbClr val="C0000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cxnSp>
        <p:nvCxnSpPr>
          <p:cNvPr id="13" name="直線接點 12">
            <a:extLst>
              <a:ext uri="{FF2B5EF4-FFF2-40B4-BE49-F238E27FC236}">
                <a16:creationId xmlns:a16="http://schemas.microsoft.com/office/drawing/2014/main" xmlns="" id="{3B1048F5-4518-408D-ADB0-E20E1CF3C994}"/>
              </a:ext>
            </a:extLst>
          </p:cNvPr>
          <p:cNvCxnSpPr/>
          <p:nvPr/>
        </p:nvCxnSpPr>
        <p:spPr>
          <a:xfrm>
            <a:off x="3218998" y="3285372"/>
            <a:ext cx="2431304" cy="0"/>
          </a:xfrm>
          <a:prstGeom prst="line">
            <a:avLst/>
          </a:prstGeom>
          <a:ln w="95250" cap="flat">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五角星形 15"/>
          <p:cNvSpPr/>
          <p:nvPr/>
        </p:nvSpPr>
        <p:spPr>
          <a:xfrm>
            <a:off x="2943339" y="5413172"/>
            <a:ext cx="267417" cy="290872"/>
          </a:xfrm>
          <a:prstGeom prst="star5">
            <a:avLst/>
          </a:prstGeom>
          <a:solidFill>
            <a:srgbClr val="C0000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0" name="矩形 9"/>
          <p:cNvSpPr/>
          <p:nvPr/>
        </p:nvSpPr>
        <p:spPr>
          <a:xfrm>
            <a:off x="768006" y="3873433"/>
            <a:ext cx="11207649" cy="2686669"/>
          </a:xfrm>
          <a:prstGeom prst="rect">
            <a:avLst/>
          </a:prstGeom>
          <a:solidFill>
            <a:srgbClr val="E78712">
              <a:alpha val="80000"/>
            </a:srgb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7" name="五角星形 16"/>
          <p:cNvSpPr/>
          <p:nvPr/>
        </p:nvSpPr>
        <p:spPr>
          <a:xfrm>
            <a:off x="2943338" y="2503193"/>
            <a:ext cx="267417" cy="290872"/>
          </a:xfrm>
          <a:prstGeom prst="star5">
            <a:avLst/>
          </a:prstGeom>
          <a:solidFill>
            <a:srgbClr val="C0000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1" name="矩形 10"/>
          <p:cNvSpPr/>
          <p:nvPr/>
        </p:nvSpPr>
        <p:spPr>
          <a:xfrm>
            <a:off x="768006" y="1464721"/>
            <a:ext cx="11207649" cy="2408712"/>
          </a:xfrm>
          <a:prstGeom prst="rect">
            <a:avLst/>
          </a:prstGeom>
          <a:solidFill>
            <a:srgbClr val="E78712">
              <a:alpha val="80000"/>
            </a:srgb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4841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10"/>
                                        </p:tgtEl>
                                      </p:cBhvr>
                                    </p:animEffect>
                                    <p:anim calcmode="lin" valueType="num">
                                      <p:cBhvr>
                                        <p:cTn id="31" dur="1000"/>
                                        <p:tgtEl>
                                          <p:spTgt spid="10"/>
                                        </p:tgtEl>
                                        <p:attrNameLst>
                                          <p:attrName>ppt_x</p:attrName>
                                        </p:attrNameLst>
                                      </p:cBhvr>
                                      <p:tavLst>
                                        <p:tav tm="0">
                                          <p:val>
                                            <p:strVal val="ppt_x"/>
                                          </p:val>
                                        </p:tav>
                                        <p:tav tm="100000">
                                          <p:val>
                                            <p:strVal val="ppt_x"/>
                                          </p:val>
                                        </p:tav>
                                      </p:tavLst>
                                    </p:anim>
                                    <p:anim calcmode="lin" valueType="num">
                                      <p:cBhvr>
                                        <p:cTn id="32" dur="1000"/>
                                        <p:tgtEl>
                                          <p:spTgt spid="10"/>
                                        </p:tgtEl>
                                        <p:attrNameLst>
                                          <p:attrName>ppt_y</p:attrName>
                                        </p:attrNameLst>
                                      </p:cBhvr>
                                      <p:tavLst>
                                        <p:tav tm="0">
                                          <p:val>
                                            <p:strVal val="ppt_y"/>
                                          </p:val>
                                        </p:tav>
                                        <p:tav tm="100000">
                                          <p:val>
                                            <p:strVal val="ppt_y+.1"/>
                                          </p:val>
                                        </p:tav>
                                      </p:tavLst>
                                    </p:anim>
                                    <p:set>
                                      <p:cBhvr>
                                        <p:cTn id="33" dur="1" fill="hold">
                                          <p:stCondLst>
                                            <p:cond delay="999"/>
                                          </p:stCondLst>
                                        </p:cTn>
                                        <p:tgtEl>
                                          <p:spTgt spid="10"/>
                                        </p:tgtEl>
                                        <p:attrNameLst>
                                          <p:attrName>style.visibility</p:attrName>
                                        </p:attrNameLst>
                                      </p:cBhvr>
                                      <p:to>
                                        <p:strVal val="hidden"/>
                                      </p:to>
                                    </p:set>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0" grpId="0" animBg="1"/>
      <p:bldP spid="10" grpId="1" animBg="1"/>
      <p:bldP spid="1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44768740-6777-422B-8C15-B827C3ABF0DA}"/>
              </a:ext>
            </a:extLst>
          </p:cNvPr>
          <p:cNvSpPr/>
          <p:nvPr/>
        </p:nvSpPr>
        <p:spPr>
          <a:xfrm>
            <a:off x="1692275" y="2943225"/>
            <a:ext cx="7632700" cy="188912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14691" name="標題 3"/>
          <p:cNvSpPr>
            <a:spLocks noGrp="1"/>
          </p:cNvSpPr>
          <p:nvPr>
            <p:ph type="title"/>
          </p:nvPr>
        </p:nvSpPr>
        <p:spPr>
          <a:xfrm>
            <a:off x="2300288" y="3159125"/>
            <a:ext cx="7213600" cy="1020763"/>
          </a:xfrm>
        </p:spPr>
        <p:txBody>
          <a:bodyPr/>
          <a:lstStyle/>
          <a:p>
            <a:pPr eaLnBrk="1" hangingPunct="1"/>
            <a:r>
              <a:rPr lang="en-US" altLang="zh-TW" sz="4500" dirty="0">
                <a:solidFill>
                  <a:schemeClr val="bg1"/>
                </a:solidFill>
                <a:latin typeface="華康華綜體W5" panose="020B0509000000000000" pitchFamily="49" charset="-120"/>
                <a:ea typeface="華康華綜體W5" panose="020B0509000000000000" pitchFamily="49" charset="-120"/>
              </a:rPr>
              <a:t>109</a:t>
            </a:r>
            <a:r>
              <a:rPr lang="zh-TW" altLang="en-US" sz="4500" dirty="0">
                <a:solidFill>
                  <a:schemeClr val="bg1"/>
                </a:solidFill>
                <a:latin typeface="華康華綜體W5" panose="020B0509000000000000" pitchFamily="49" charset="-120"/>
                <a:ea typeface="華康華綜體W5" panose="020B0509000000000000" pitchFamily="49" charset="-120"/>
              </a:rPr>
              <a:t>學年度臺南區免試入學</a:t>
            </a:r>
          </a:p>
        </p:txBody>
      </p:sp>
      <p:pic>
        <p:nvPicPr>
          <p:cNvPr id="114692"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1755775"/>
            <a:ext cx="407511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副標題 4"/>
          <p:cNvSpPr>
            <a:spLocks noGrp="1"/>
          </p:cNvSpPr>
          <p:nvPr>
            <p:ph type="body" idx="1"/>
          </p:nvPr>
        </p:nvSpPr>
        <p:spPr>
          <a:xfrm>
            <a:off x="2335213" y="4179888"/>
            <a:ext cx="7435850" cy="1336675"/>
          </a:xfrm>
        </p:spPr>
        <p:txBody>
          <a:bodyPr/>
          <a:lstStyle/>
          <a:p>
            <a:pPr eaLnBrk="1" hangingPunct="1"/>
            <a:r>
              <a:rPr lang="zh-TW" altLang="en-US" sz="2800" dirty="0">
                <a:solidFill>
                  <a:srgbClr val="FFFF00"/>
                </a:solidFill>
                <a:latin typeface="標楷體" panose="03000509000000000000" pitchFamily="65" charset="-120"/>
                <a:ea typeface="標楷體" panose="03000509000000000000" pitchFamily="65" charset="-120"/>
              </a:rPr>
              <a:t>承辦學校：國立北門高級農工職業學校</a:t>
            </a:r>
            <a:endParaRPr lang="en-US" altLang="zh-TW" sz="2800" dirty="0">
              <a:solidFill>
                <a:srgbClr val="FFFF00"/>
              </a:solidFill>
              <a:latin typeface="標楷體" panose="03000509000000000000" pitchFamily="65" charset="-120"/>
              <a:ea typeface="標楷體" panose="03000509000000000000" pitchFamily="65" charset="-120"/>
            </a:endParaRPr>
          </a:p>
        </p:txBody>
      </p:sp>
      <p:sp>
        <p:nvSpPr>
          <p:cNvPr id="1146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FAE9AD-D69F-4C5E-A0EB-D8110096904B}" type="slidenum">
              <a:rPr kumimoji="0" lang="zh-TW" altLang="en-US" smtClean="0">
                <a:solidFill>
                  <a:srgbClr val="FEFFFF"/>
                </a:solidFill>
                <a:latin typeface="Century Gothic" panose="020B0502020202020204" pitchFamily="34" charset="0"/>
              </a:rPr>
              <a:pPr/>
              <a:t>12</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057727555"/>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p:cNvSpPr>
            <a:spLocks noGrp="1"/>
          </p:cNvSpPr>
          <p:nvPr>
            <p:ph type="title"/>
          </p:nvPr>
        </p:nvSpPr>
        <p:spPr>
          <a:xfrm>
            <a:off x="1919288" y="196850"/>
            <a:ext cx="6572250" cy="869950"/>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一</a:t>
            </a:r>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免試入學就學區規劃</a:t>
            </a:r>
            <a:r>
              <a:rPr lang="en-US" altLang="zh-TW" sz="4000">
                <a:solidFill>
                  <a:schemeClr val="bg1"/>
                </a:solidFill>
                <a:latin typeface="標楷體" panose="03000509000000000000" pitchFamily="65" charset="-120"/>
                <a:ea typeface="標楷體" panose="03000509000000000000" pitchFamily="65" charset="-120"/>
              </a:rPr>
              <a:t>-1</a:t>
            </a:r>
            <a:endParaRPr lang="zh-TW" altLang="en-US" sz="4000">
              <a:solidFill>
                <a:schemeClr val="bg1"/>
              </a:solidFill>
              <a:latin typeface="標楷體" panose="03000509000000000000" pitchFamily="65" charset="-120"/>
              <a:ea typeface="標楷體" panose="03000509000000000000" pitchFamily="65" charset="-120"/>
            </a:endParaRPr>
          </a:p>
        </p:txBody>
      </p:sp>
      <p:sp>
        <p:nvSpPr>
          <p:cNvPr id="5" name="Rectangle 3">
            <a:extLst>
              <a:ext uri="{FF2B5EF4-FFF2-40B4-BE49-F238E27FC236}">
                <a16:creationId xmlns:a16="http://schemas.microsoft.com/office/drawing/2014/main" xmlns="" id="{55FD03CC-048A-4726-8A8E-3E57B80E8E75}"/>
              </a:ext>
            </a:extLst>
          </p:cNvPr>
          <p:cNvSpPr txBox="1">
            <a:spLocks/>
          </p:cNvSpPr>
          <p:nvPr/>
        </p:nvSpPr>
        <p:spPr bwMode="auto">
          <a:xfrm>
            <a:off x="1919288" y="1066800"/>
            <a:ext cx="8640762" cy="5602288"/>
          </a:xfrm>
          <a:prstGeom prst="rect">
            <a:avLst/>
          </a:prstGeom>
          <a:noFill/>
          <a:ln w="9525">
            <a:noFill/>
            <a:miter lim="800000"/>
            <a:headEnd/>
            <a:tailEnd/>
          </a:ln>
        </p:spPr>
        <p:txBody>
          <a:bodyPr>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eaLnBrk="1" hangingPunct="1">
              <a:lnSpc>
                <a:spcPts val="4200"/>
              </a:lnSpc>
              <a:spcBef>
                <a:spcPct val="0"/>
              </a:spcBef>
              <a:buClr>
                <a:srgbClr val="E78712"/>
              </a:buClr>
              <a:buFont typeface="Wingdings 3" pitchFamily="18" charset="2"/>
              <a:buBlip>
                <a:blip r:embed="rId2"/>
              </a:buBlip>
              <a:defRPr/>
            </a:pPr>
            <a:r>
              <a:rPr kumimoji="0"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高中高職：</a:t>
            </a:r>
            <a:endParaRPr kumimoji="0"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1.</a:t>
            </a:r>
            <a:r>
              <a:rPr kumimoji="0"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免試入學：</a:t>
            </a:r>
            <a:endPar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dirty="0">
                <a:solidFill>
                  <a:srgbClr val="000099"/>
                </a:solidFill>
                <a:latin typeface="標楷體" panose="03000509000000000000" pitchFamily="65" charset="-120"/>
                <a:ea typeface="標楷體" panose="03000509000000000000" pitchFamily="65" charset="-120"/>
              </a:rPr>
              <a:t>(1)15</a:t>
            </a:r>
            <a:r>
              <a:rPr kumimoji="0" lang="zh-TW" altLang="en-US" sz="2800" b="1" dirty="0">
                <a:solidFill>
                  <a:srgbClr val="000099"/>
                </a:solidFill>
                <a:latin typeface="標楷體" panose="03000509000000000000" pitchFamily="65" charset="-120"/>
                <a:ea typeface="標楷體" panose="03000509000000000000" pitchFamily="65" charset="-120"/>
              </a:rPr>
              <a:t>個</a:t>
            </a:r>
            <a:r>
              <a:rPr kumimoji="0" lang="zh-TW" altLang="en-US" sz="2800" b="1" dirty="0">
                <a:solidFill>
                  <a:srgbClr val="C00000"/>
                </a:solidFill>
                <a:latin typeface="標楷體" panose="03000509000000000000" pitchFamily="65" charset="-120"/>
                <a:ea typeface="標楷體" panose="03000509000000000000" pitchFamily="65" charset="-120"/>
              </a:rPr>
              <a:t>高中高職</a:t>
            </a:r>
            <a:r>
              <a:rPr kumimoji="0" lang="zh-TW" altLang="en-US" sz="2800" b="1" dirty="0">
                <a:solidFill>
                  <a:srgbClr val="000099"/>
                </a:solidFill>
                <a:latin typeface="標楷體" panose="03000509000000000000" pitchFamily="65" charset="-120"/>
                <a:ea typeface="標楷體" panose="03000509000000000000" pitchFamily="65" charset="-120"/>
              </a:rPr>
              <a:t>免試入學就學區</a:t>
            </a:r>
            <a:r>
              <a:rPr kumimoji="0" lang="zh-TW" altLang="en-US" sz="2800" b="1" dirty="0">
                <a:latin typeface="標楷體" panose="03000509000000000000" pitchFamily="65" charset="-120"/>
                <a:ea typeface="標楷體" panose="03000509000000000000" pitchFamily="65" charset="-120"/>
              </a:rPr>
              <a:t>：規劃以兼顧學生選校、學校招生、地方生活圈概念及符應主管機關權責。</a:t>
            </a:r>
            <a:endParaRPr kumimoji="0" lang="en-US" altLang="zh-TW" sz="2800" b="1" dirty="0">
              <a:latin typeface="標楷體" panose="03000509000000000000" pitchFamily="65" charset="-120"/>
              <a:ea typeface="標楷體" panose="03000509000000000000" pitchFamily="65" charset="-120"/>
            </a:endParaRPr>
          </a:p>
        </p:txBody>
      </p:sp>
      <p:graphicFrame>
        <p:nvGraphicFramePr>
          <p:cNvPr id="6" name="Group 17">
            <a:extLst>
              <a:ext uri="{FF2B5EF4-FFF2-40B4-BE49-F238E27FC236}">
                <a16:creationId xmlns:a16="http://schemas.microsoft.com/office/drawing/2014/main" xmlns="" id="{3913DDC0-C427-4A8A-B90C-D67079511F6D}"/>
              </a:ext>
            </a:extLst>
          </p:cNvPr>
          <p:cNvGraphicFramePr>
            <a:graphicFrameLocks/>
          </p:cNvGraphicFramePr>
          <p:nvPr/>
        </p:nvGraphicFramePr>
        <p:xfrm>
          <a:off x="3262313" y="3300413"/>
          <a:ext cx="6624637" cy="3441700"/>
        </p:xfrm>
        <a:graphic>
          <a:graphicData uri="http://schemas.openxmlformats.org/drawingml/2006/table">
            <a:tbl>
              <a:tblPr/>
              <a:tblGrid>
                <a:gridCol w="746125">
                  <a:extLst>
                    <a:ext uri="{9D8B030D-6E8A-4147-A177-3AD203B41FA5}">
                      <a16:colId xmlns:a16="http://schemas.microsoft.com/office/drawing/2014/main" xmlns="" val="20000"/>
                    </a:ext>
                  </a:extLst>
                </a:gridCol>
                <a:gridCol w="5878512">
                  <a:extLst>
                    <a:ext uri="{9D8B030D-6E8A-4147-A177-3AD203B41FA5}">
                      <a16:colId xmlns:a16="http://schemas.microsoft.com/office/drawing/2014/main" xmlns="" val="20001"/>
                    </a:ext>
                  </a:extLst>
                </a:gridCol>
              </a:tblGrid>
              <a:tr h="145326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單一縣市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臺南市</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、高雄市、彰化縣、雲林縣、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屏東縣、臺東縣、花蓮縣、宜蘭縣、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澎湖縣、金門縣</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xmlns="" val="10000"/>
                  </a:ext>
                </a:extLst>
              </a:tr>
              <a:tr h="19884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微軟正黑體"/>
                        </a:rPr>
                        <a:t>跨縣市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桃園縣、連江縣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嘉義縣、嘉義市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endPar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竹苗區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新竹縣、新竹市、苗栗縣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中投區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臺中市、南投縣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基北區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新北市、臺北市、基隆市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p>
                  </a:txBody>
                  <a:tcPr marL="63600" marR="63600" marT="31791" marB="31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xmlns="" val="10001"/>
                  </a:ext>
                </a:extLst>
              </a:tr>
            </a:tbl>
          </a:graphicData>
        </a:graphic>
      </p:graphicFrame>
      <p:sp>
        <p:nvSpPr>
          <p:cNvPr id="115727"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A189AEB-704D-4AC4-BE61-83AE7DB57DA2}" type="slidenum">
              <a:rPr kumimoji="0" lang="zh-TW" altLang="en-US" smtClean="0">
                <a:solidFill>
                  <a:srgbClr val="FEFFFF"/>
                </a:solidFill>
                <a:latin typeface="Century Gothic" panose="020B0502020202020204" pitchFamily="34" charset="0"/>
              </a:rPr>
              <a:pPr/>
              <a:t>13</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824915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圖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25" y="1027113"/>
            <a:ext cx="8466138"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標題 1"/>
          <p:cNvSpPr>
            <a:spLocks noGrp="1"/>
          </p:cNvSpPr>
          <p:nvPr>
            <p:ph type="title"/>
          </p:nvPr>
        </p:nvSpPr>
        <p:spPr>
          <a:xfrm>
            <a:off x="1722438" y="119063"/>
            <a:ext cx="6575425" cy="850900"/>
          </a:xfrm>
          <a:solidFill>
            <a:srgbClr val="006600"/>
          </a:solidFill>
        </p:spPr>
        <p:txBody>
          <a:bodyPr/>
          <a:lstStyle/>
          <a:p>
            <a:pPr eaLnBrk="1" hangingPunct="1"/>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二</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特殊情形變更學區申請</a:t>
            </a:r>
            <a:r>
              <a:rPr lang="zh-TW" altLang="en-US" sz="2800">
                <a:solidFill>
                  <a:schemeClr val="bg1"/>
                </a:solidFill>
                <a:latin typeface="標楷體" panose="03000509000000000000" pitchFamily="65" charset="-120"/>
                <a:ea typeface="標楷體" panose="03000509000000000000" pitchFamily="65" charset="-120"/>
                <a:cs typeface="超研澤顏楷"/>
              </a:rPr>
              <a:t/>
            </a:r>
            <a:br>
              <a:rPr lang="zh-TW" altLang="en-US" sz="2800">
                <a:solidFill>
                  <a:schemeClr val="bg1"/>
                </a:solidFill>
                <a:latin typeface="標楷體" panose="03000509000000000000" pitchFamily="65" charset="-120"/>
                <a:ea typeface="標楷體" panose="03000509000000000000" pitchFamily="65" charset="-120"/>
                <a:cs typeface="超研澤顏楷"/>
              </a:rPr>
            </a:br>
            <a:endParaRPr lang="zh-TW" altLang="en-US" sz="2800">
              <a:solidFill>
                <a:schemeClr val="bg1"/>
              </a:solidFill>
              <a:latin typeface="標楷體" panose="03000509000000000000" pitchFamily="65" charset="-120"/>
              <a:ea typeface="標楷體" panose="03000509000000000000" pitchFamily="65" charset="-120"/>
              <a:cs typeface="超研澤顏楷"/>
            </a:endParaRPr>
          </a:p>
        </p:txBody>
      </p:sp>
      <p:sp>
        <p:nvSpPr>
          <p:cNvPr id="120836" name="文字方塊 2"/>
          <p:cNvSpPr txBox="1">
            <a:spLocks noChangeArrowheads="1"/>
          </p:cNvSpPr>
          <p:nvPr/>
        </p:nvSpPr>
        <p:spPr bwMode="auto">
          <a:xfrm>
            <a:off x="682625" y="2252663"/>
            <a:ext cx="1651000" cy="3108543"/>
          </a:xfrm>
          <a:prstGeom prst="rect">
            <a:avLst/>
          </a:prstGeom>
          <a:solidFill>
            <a:srgbClr val="FFFF00"/>
          </a:solidFill>
          <a:ln w="9525">
            <a:solidFill>
              <a:srgbClr val="C00000"/>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dirty="0">
                <a:solidFill>
                  <a:srgbClr val="C00000"/>
                </a:solidFill>
                <a:latin typeface="標楷體" panose="03000509000000000000" pitchFamily="65" charset="-120"/>
                <a:ea typeface="標楷體" panose="03000509000000000000" pitchFamily="65" charset="-120"/>
                <a:cs typeface="超研澤顏楷"/>
              </a:rPr>
              <a:t>需變更就學區的同學，務必向註冊組詢問申請日期及應備資料</a:t>
            </a:r>
          </a:p>
        </p:txBody>
      </p:sp>
      <p:sp>
        <p:nvSpPr>
          <p:cNvPr id="12083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E0D993-81A9-4FA2-A77C-4437074B954E}" type="slidenum">
              <a:rPr kumimoji="0" lang="zh-TW" altLang="en-US" smtClean="0">
                <a:solidFill>
                  <a:srgbClr val="FEFFFF"/>
                </a:solidFill>
                <a:latin typeface="Century Gothic" panose="020B0502020202020204" pitchFamily="34" charset="0"/>
              </a:rPr>
              <a:pPr/>
              <a:t>14</a:t>
            </a:fld>
            <a:endParaRPr kumimoji="0" lang="zh-TW" altLang="en-US">
              <a:solidFill>
                <a:srgbClr val="FEFFFF"/>
              </a:solidFill>
              <a:latin typeface="Century Gothic" panose="020B0502020202020204" pitchFamily="34" charset="0"/>
            </a:endParaRPr>
          </a:p>
        </p:txBody>
      </p:sp>
      <p:sp>
        <p:nvSpPr>
          <p:cNvPr id="120838" name="文字方塊 5"/>
          <p:cNvSpPr txBox="1">
            <a:spLocks noChangeArrowheads="1"/>
          </p:cNvSpPr>
          <p:nvPr/>
        </p:nvSpPr>
        <p:spPr bwMode="auto">
          <a:xfrm>
            <a:off x="5788025" y="6251575"/>
            <a:ext cx="470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a:solidFill>
                  <a:srgbClr val="FF0000"/>
                </a:solidFill>
              </a:rPr>
              <a:t>109</a:t>
            </a:r>
            <a:r>
              <a:rPr lang="zh-TW" altLang="en-US" sz="2800" b="1">
                <a:solidFill>
                  <a:srgbClr val="FF0000"/>
                </a:solidFill>
              </a:rPr>
              <a:t>年</a:t>
            </a:r>
            <a:r>
              <a:rPr lang="en-US" altLang="zh-TW" sz="2800" b="1">
                <a:solidFill>
                  <a:srgbClr val="FF0000"/>
                </a:solidFill>
              </a:rPr>
              <a:t>5</a:t>
            </a:r>
            <a:r>
              <a:rPr lang="zh-TW" altLang="en-US" sz="2800" b="1">
                <a:solidFill>
                  <a:srgbClr val="FF0000"/>
                </a:solidFill>
              </a:rPr>
              <a:t>月</a:t>
            </a:r>
            <a:r>
              <a:rPr lang="en-US" altLang="zh-TW" sz="2800" b="1">
                <a:solidFill>
                  <a:srgbClr val="FF0000"/>
                </a:solidFill>
              </a:rPr>
              <a:t>4</a:t>
            </a:r>
            <a:r>
              <a:rPr lang="zh-TW" altLang="en-US" sz="2800" b="1">
                <a:solidFill>
                  <a:srgbClr val="FF0000"/>
                </a:solidFill>
              </a:rPr>
              <a:t>日至</a:t>
            </a:r>
            <a:r>
              <a:rPr lang="en-US" altLang="zh-TW" sz="2800" b="1">
                <a:solidFill>
                  <a:srgbClr val="FF0000"/>
                </a:solidFill>
              </a:rPr>
              <a:t>109</a:t>
            </a:r>
            <a:r>
              <a:rPr lang="zh-TW" altLang="en-US" sz="2800" b="1">
                <a:solidFill>
                  <a:srgbClr val="FF0000"/>
                </a:solidFill>
              </a:rPr>
              <a:t>年</a:t>
            </a:r>
            <a:r>
              <a:rPr lang="en-US" altLang="zh-TW" sz="2800" b="1">
                <a:solidFill>
                  <a:srgbClr val="FF0000"/>
                </a:solidFill>
              </a:rPr>
              <a:t>5</a:t>
            </a:r>
            <a:r>
              <a:rPr lang="zh-TW" altLang="en-US" sz="2800" b="1">
                <a:solidFill>
                  <a:srgbClr val="FF0000"/>
                </a:solidFill>
              </a:rPr>
              <a:t>月</a:t>
            </a:r>
            <a:r>
              <a:rPr lang="en-US" altLang="zh-TW" sz="2800" b="1">
                <a:solidFill>
                  <a:srgbClr val="FF0000"/>
                </a:solidFill>
              </a:rPr>
              <a:t>8</a:t>
            </a:r>
            <a:r>
              <a:rPr lang="zh-TW" altLang="en-US" sz="2800" b="1">
                <a:solidFill>
                  <a:srgbClr val="FF0000"/>
                </a:solidFill>
              </a:rPr>
              <a:t>日</a:t>
            </a:r>
          </a:p>
        </p:txBody>
      </p:sp>
    </p:spTree>
    <p:extLst>
      <p:ext uri="{BB962C8B-B14F-4D97-AF65-F5344CB8AC3E}">
        <p14:creationId xmlns:p14="http://schemas.microsoft.com/office/powerpoint/2010/main" val="315994597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CAA0D5A3-5CDD-48A4-AECB-F5E7A7EB7A4C}"/>
              </a:ext>
            </a:extLst>
          </p:cNvPr>
          <p:cNvSpPr>
            <a:spLocks noGrp="1"/>
          </p:cNvSpPr>
          <p:nvPr>
            <p:ph idx="1"/>
          </p:nvPr>
        </p:nvSpPr>
        <p:spPr>
          <a:xfrm>
            <a:off x="2254250" y="1558925"/>
            <a:ext cx="8915400" cy="4394200"/>
          </a:xfrm>
        </p:spPr>
        <p:txBody>
          <a:bodyPr/>
          <a:lstStyle/>
          <a:p>
            <a:pPr eaLnBrk="1" hangingPunct="1">
              <a:lnSpc>
                <a:spcPts val="4000"/>
              </a:lnSpc>
              <a:spcBef>
                <a:spcPct val="0"/>
              </a:spcBef>
              <a:buFont typeface="Wingdings 3" panose="05040102010807070707" pitchFamily="18" charset="2"/>
              <a:buNone/>
              <a:defRPr/>
            </a:pP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共同就學區</a:t>
            </a: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b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zh-TW" sz="2800" b="1" dirty="0">
                <a:latin typeface="標楷體" panose="03000509000000000000" pitchFamily="65" charset="-120"/>
                <a:ea typeface="標楷體" panose="03000509000000000000" pitchFamily="65" charset="-120"/>
              </a:rPr>
              <a:t>位處</a:t>
            </a:r>
            <a:r>
              <a:rPr lang="zh-TW" altLang="zh-TW" sz="2800" b="1" dirty="0">
                <a:solidFill>
                  <a:srgbClr val="FF0000"/>
                </a:solidFill>
                <a:latin typeface="標楷體" panose="03000509000000000000" pitchFamily="65" charset="-120"/>
                <a:ea typeface="標楷體" panose="03000509000000000000" pitchFamily="65" charset="-120"/>
              </a:rPr>
              <a:t>免試就學區交界</a:t>
            </a:r>
            <a:r>
              <a:rPr lang="zh-TW" altLang="en-US" sz="2800" b="1" dirty="0">
                <a:solidFill>
                  <a:srgbClr val="FF0000"/>
                </a:solidFill>
                <a:latin typeface="標楷體" panose="03000509000000000000" pitchFamily="65" charset="-120"/>
                <a:ea typeface="標楷體" panose="03000509000000000000" pitchFamily="65" charset="-120"/>
              </a:rPr>
              <a:t>之</a:t>
            </a:r>
            <a:r>
              <a:rPr lang="zh-TW" altLang="zh-TW" sz="2800" b="1" dirty="0">
                <a:solidFill>
                  <a:srgbClr val="FF0000"/>
                </a:solidFill>
                <a:latin typeface="標楷體" panose="03000509000000000000" pitchFamily="65" charset="-120"/>
                <a:ea typeface="標楷體" panose="03000509000000000000" pitchFamily="65" charset="-120"/>
              </a:rPr>
              <a:t>學校</a:t>
            </a:r>
            <a:r>
              <a:rPr lang="zh-TW" altLang="en-US" sz="2800" b="1" dirty="0">
                <a:solidFill>
                  <a:srgbClr val="FF0000"/>
                </a:solidFill>
                <a:latin typeface="標楷體" panose="03000509000000000000" pitchFamily="65" charset="-120"/>
                <a:ea typeface="標楷體" panose="03000509000000000000" pitchFamily="65" charset="-120"/>
              </a:rPr>
              <a:t>，得由兩個以上縣</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市</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主管機關協調規劃共同就學及招生之範圍。</a:t>
            </a: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4000"/>
              </a:lnSpc>
              <a:spcBef>
                <a:spcPct val="0"/>
              </a:spcBef>
              <a:buFont typeface="Wingdings 3" panose="05040102010807070707" pitchFamily="18" charset="2"/>
              <a:buNone/>
              <a:defRPr/>
            </a:pP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特色招生：</a:t>
            </a: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得跨就學區選一區參加。</a:t>
            </a: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Blip>
                <a:blip r:embed="rId2"/>
              </a:buBlip>
              <a:defRPr/>
            </a:pP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五專：</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zh-TW" altLang="en-US" sz="2800" b="1" dirty="0">
                <a:latin typeface="標楷體" panose="03000509000000000000" pitchFamily="65" charset="-120"/>
                <a:ea typeface="標楷體" panose="03000509000000000000" pitchFamily="65" charset="-120"/>
              </a:rPr>
              <a:t>學校分散且類科屬性特殊，</a:t>
            </a: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採全國一區。</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a:defRPr/>
            </a:pPr>
            <a:endParaRPr lang="zh-TW" altLang="en-US" dirty="0">
              <a:latin typeface="標楷體" panose="03000509000000000000" pitchFamily="65" charset="-120"/>
              <a:ea typeface="標楷體" panose="03000509000000000000" pitchFamily="65" charset="-120"/>
            </a:endParaRPr>
          </a:p>
        </p:txBody>
      </p:sp>
      <p:sp>
        <p:nvSpPr>
          <p:cNvPr id="116739" name="標題 1"/>
          <p:cNvSpPr txBox="1">
            <a:spLocks/>
          </p:cNvSpPr>
          <p:nvPr/>
        </p:nvSpPr>
        <p:spPr bwMode="auto">
          <a:xfrm>
            <a:off x="1966913" y="454025"/>
            <a:ext cx="6572250" cy="8699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一</a:t>
            </a: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免試入學就學區規劃</a:t>
            </a:r>
            <a:r>
              <a:rPr kumimoji="0" lang="en-US" altLang="zh-TW" sz="4000">
                <a:solidFill>
                  <a:schemeClr val="bg1"/>
                </a:solidFill>
                <a:latin typeface="標楷體" panose="03000509000000000000" pitchFamily="65" charset="-120"/>
                <a:ea typeface="標楷體" panose="03000509000000000000" pitchFamily="65" charset="-120"/>
              </a:rPr>
              <a:t>-2</a:t>
            </a:r>
            <a:endParaRPr kumimoji="0" lang="zh-TW" altLang="en-US" sz="4000">
              <a:solidFill>
                <a:schemeClr val="bg1"/>
              </a:solidFill>
              <a:latin typeface="標楷體" panose="03000509000000000000" pitchFamily="65" charset="-120"/>
              <a:ea typeface="標楷體" panose="03000509000000000000" pitchFamily="65" charset="-120"/>
            </a:endParaRPr>
          </a:p>
        </p:txBody>
      </p:sp>
      <p:sp>
        <p:nvSpPr>
          <p:cNvPr id="1167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9490067-8FA0-4481-A12E-1B2E73670D30}" type="slidenum">
              <a:rPr kumimoji="0" lang="zh-TW" altLang="en-US" smtClean="0">
                <a:solidFill>
                  <a:srgbClr val="FEFFFF"/>
                </a:solidFill>
                <a:latin typeface="Century Gothic" panose="020B0502020202020204" pitchFamily="34" charset="0"/>
              </a:rPr>
              <a:pPr/>
              <a:t>15</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46702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a:extLst>
              <a:ext uri="{FF2B5EF4-FFF2-40B4-BE49-F238E27FC236}">
                <a16:creationId xmlns:a16="http://schemas.microsoft.com/office/drawing/2014/main" xmlns="" id="{F4B298EE-2954-44E5-B683-AE10BF773B02}"/>
              </a:ext>
            </a:extLst>
          </p:cNvPr>
          <p:cNvGraphicFramePr>
            <a:graphicFrameLocks noGrp="1"/>
          </p:cNvGraphicFramePr>
          <p:nvPr>
            <p:extLst>
              <p:ext uri="{D42A27DB-BD31-4B8C-83A1-F6EECF244321}">
                <p14:modId xmlns:p14="http://schemas.microsoft.com/office/powerpoint/2010/main" val="3562509733"/>
              </p:ext>
            </p:extLst>
          </p:nvPr>
        </p:nvGraphicFramePr>
        <p:xfrm>
          <a:off x="2046288" y="358775"/>
          <a:ext cx="9737725" cy="6240463"/>
        </p:xfrm>
        <a:graphic>
          <a:graphicData uri="http://schemas.openxmlformats.org/drawingml/2006/table">
            <a:tbl>
              <a:tblPr/>
              <a:tblGrid>
                <a:gridCol w="1619662">
                  <a:extLst>
                    <a:ext uri="{9D8B030D-6E8A-4147-A177-3AD203B41FA5}">
                      <a16:colId xmlns:a16="http://schemas.microsoft.com/office/drawing/2014/main" xmlns="" val="20000"/>
                    </a:ext>
                  </a:extLst>
                </a:gridCol>
                <a:gridCol w="4110386">
                  <a:extLst>
                    <a:ext uri="{9D8B030D-6E8A-4147-A177-3AD203B41FA5}">
                      <a16:colId xmlns:a16="http://schemas.microsoft.com/office/drawing/2014/main" xmlns="" val="20001"/>
                    </a:ext>
                  </a:extLst>
                </a:gridCol>
                <a:gridCol w="4007677">
                  <a:extLst>
                    <a:ext uri="{9D8B030D-6E8A-4147-A177-3AD203B41FA5}">
                      <a16:colId xmlns:a16="http://schemas.microsoft.com/office/drawing/2014/main" xmlns="" val="20002"/>
                    </a:ext>
                  </a:extLst>
                </a:gridCol>
              </a:tblGrid>
              <a:tr h="52084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共同就學區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extLst>
                  <a:ext uri="{0D108BD9-81ED-4DB2-BD59-A6C34878D82A}">
                    <a16:rowId xmlns:a16="http://schemas.microsoft.com/office/drawing/2014/main" xmlns="" val="10000"/>
                  </a:ext>
                </a:extLst>
              </a:tr>
              <a:tr h="87964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本區國中</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他區高級中等學校</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r h="848781">
                <a:tc rowSpan="3">
                  <a:txBody>
                    <a:bodyPr/>
                    <a:lstStyle/>
                    <a:p>
                      <a:pPr marL="474663" marR="0" lvl="0" indent="-474663"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嘉義市東區、西區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2"/>
                  </a:ext>
                </a:extLst>
              </a:tr>
              <a:tr h="183259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後壁區、白河區、北門區、學甲區、鹽水區、新營區、柳營區、東山區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嘉義縣東石鄉、朴子市、布袋鎮、義竹鄉、鹿草鄉、水上鄉、中埔鄉、大埔鄉</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3"/>
                  </a:ext>
                </a:extLst>
              </a:tr>
              <a:tr h="2158601">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楠西區、南化區、玉井區、左鎮區、新化區、龍崎區、永康區、歸仁區、關廟區、</a:t>
                      </a:r>
                      <a:r>
                        <a:rPr kumimoji="0" lang="zh-TW" altLang="en-US" sz="2000" b="0" i="0" u="none" strike="noStrike" kern="1200"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安南區</a:t>
                      </a: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zh-TW"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仁德區、安平區、</a:t>
                      </a: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北區、中西區、</a:t>
                      </a:r>
                      <a:r>
                        <a:rPr kumimoji="0" lang="zh-TW" altLang="en-US" sz="4000" b="0" i="0" u="none" strike="noStrike" kern="1200" cap="none" normalizeH="0" baseline="0" dirty="0">
                          <a:ln>
                            <a:noFill/>
                          </a:ln>
                          <a:solidFill>
                            <a:srgbClr val="FF0000"/>
                          </a:solidFill>
                          <a:effectLst/>
                          <a:uFillTx/>
                          <a:latin typeface="標楷體" panose="03000509000000000000" pitchFamily="65" charset="-120"/>
                          <a:ea typeface="標楷體" panose="03000509000000000000" pitchFamily="65" charset="-120"/>
                          <a:cs typeface="微軟正黑體"/>
                        </a:rPr>
                        <a:t>東區</a:t>
                      </a: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、南區</a:t>
                      </a: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高雄市甲仙區、杉林區、內門區、旗山區、田寮區、阿蓮區、湖內區、路竹區、茄萣區、永安區、岡山區</a:t>
                      </a:r>
                      <a:endPar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4"/>
                  </a:ext>
                </a:extLst>
              </a:tr>
            </a:tbl>
          </a:graphicData>
        </a:graphic>
      </p:graphicFrame>
      <p:sp>
        <p:nvSpPr>
          <p:cNvPr id="119837"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87F827F7-5684-4776-9CF5-8EAD22E35FDF}"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16</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977608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uFillTx/>
              </a:defRPr>
            </a:pPr>
            <a:endParaRPr kumimoji="0" lang="zh-TW" altLang="en-US">
              <a:uFillTx/>
            </a:endParaRPr>
          </a:p>
        </p:txBody>
      </p:sp>
      <p:sp>
        <p:nvSpPr>
          <p:cNvPr id="92163" name="標題 3"/>
          <p:cNvSpPr>
            <a:spLocks noGrp="1"/>
          </p:cNvSpPr>
          <p:nvPr>
            <p:ph type="title"/>
          </p:nvPr>
        </p:nvSpPr>
        <p:spPr>
          <a:xfrm>
            <a:off x="2457450" y="3609975"/>
            <a:ext cx="7772400" cy="1362075"/>
          </a:xfrm>
        </p:spPr>
        <p:txBody>
          <a:bodyPr/>
          <a:lstStyle/>
          <a:p>
            <a:pPr eaLnBrk="1" hangingPunct="1"/>
            <a:r>
              <a:rPr lang="en-US" altLang="zh-TW" sz="6000" dirty="0">
                <a:solidFill>
                  <a:schemeClr val="bg1"/>
                </a:solidFill>
                <a:uFillTx/>
                <a:latin typeface="華康華綜體W5" panose="020B0509000000000000" pitchFamily="49" charset="-120"/>
                <a:ea typeface="華康華綜體W5" panose="020B0509000000000000" pitchFamily="49" charset="-120"/>
              </a:rPr>
              <a:t>109</a:t>
            </a:r>
            <a:r>
              <a:rPr lang="zh-TW" altLang="en-US" sz="6000" dirty="0">
                <a:solidFill>
                  <a:schemeClr val="bg1"/>
                </a:solidFill>
                <a:uFillTx/>
                <a:latin typeface="華康華綜體W5" panose="020B0509000000000000" pitchFamily="49" charset="-120"/>
                <a:ea typeface="華康華綜體W5" panose="020B0509000000000000" pitchFamily="49" charset="-120"/>
              </a:rPr>
              <a:t>年臺南區免試入學超額比序修正說明</a:t>
            </a:r>
          </a:p>
        </p:txBody>
      </p:sp>
      <p:pic>
        <p:nvPicPr>
          <p:cNvPr id="92164" name="圖片 24"/>
          <p:cNvPicPr>
            <a:picLocks noChangeAspect="1"/>
          </p:cNvPicPr>
          <p:nvPr/>
        </p:nvPicPr>
        <p:blipFill>
          <a:blip r:embed="rId2"/>
          <a:srcRect/>
          <a:stretch>
            <a:fillRect/>
          </a:stretch>
        </p:blipFill>
        <p:spPr bwMode="auto">
          <a:xfrm>
            <a:off x="5219700" y="1196975"/>
            <a:ext cx="5432425" cy="1276350"/>
          </a:xfrm>
          <a:prstGeom prst="rect">
            <a:avLst/>
          </a:prstGeom>
          <a:noFill/>
          <a:ln>
            <a:noFill/>
          </a:ln>
        </p:spPr>
      </p:pic>
      <p:sp>
        <p:nvSpPr>
          <p:cNvPr id="92165" name="投影片編號版面配置區 1"/>
          <p:cNvSpPr>
            <a:spLocks noGrp="1"/>
          </p:cNvSpPr>
          <p:nvPr>
            <p:ph type="sldNum" sz="quarter" idx="12"/>
          </p:nvPr>
        </p:nvSpPr>
        <p:spPr bwMode="auto">
          <a:noFill/>
        </p:spPr>
        <p:txBody>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fld id="{EB5CEEC4-D2D9-4551-B6E2-9CB55C9672C2}" type="slidenum">
              <a:rPr kumimoji="0" lang="zh-TW" altLang="en-US" smtClean="0">
                <a:solidFill>
                  <a:srgbClr val="FEFFFF"/>
                </a:solidFill>
                <a:uFillTx/>
                <a:latin typeface="Century Gothic" panose="020B0502020202020204" pitchFamily="34" charset="0"/>
              </a:rPr>
              <a:pPr/>
              <a:t>17</a:t>
            </a:fld>
            <a:endParaRPr kumimoji="0" lang="zh-TW" altLang="en-US">
              <a:solidFill>
                <a:srgbClr val="FEFFFF"/>
              </a:solidFill>
              <a:uFillTx/>
              <a:latin typeface="Century Gothic" panose="020B0502020202020204" pitchFamily="34" charset="0"/>
            </a:endParaRPr>
          </a:p>
        </p:txBody>
      </p:sp>
      <p:sp>
        <p:nvSpPr>
          <p:cNvPr id="2" name="矩形 1"/>
          <p:cNvSpPr>
            <a:spLocks/>
          </p:cNvSpPr>
          <p:nvPr/>
        </p:nvSpPr>
        <p:spPr>
          <a:xfrm>
            <a:off x="1866378" y="5446782"/>
            <a:ext cx="8363472" cy="1323439"/>
          </a:xfrm>
          <a:prstGeom prst="rect">
            <a:avLst/>
          </a:prstGeom>
        </p:spPr>
        <p:txBody>
          <a:bodyPr wrap="square">
            <a:spAutoFit/>
          </a:bodyPr>
          <a:lstStyle/>
          <a:p>
            <a:r>
              <a:rPr kumimoji="0" lang="zh-TW" altLang="en-US" sz="4000" b="1" dirty="0">
                <a:solidFill>
                  <a:srgbClr val="FF0000"/>
                </a:solidFill>
                <a:uFillTx/>
                <a:latin typeface="Century Gothic"/>
              </a:rPr>
              <a:t>調整後</a:t>
            </a:r>
            <a:r>
              <a:rPr kumimoji="0" lang="zh-TW" altLang="en-US" sz="4000" dirty="0">
                <a:solidFill>
                  <a:srgbClr val="262626"/>
                </a:solidFill>
                <a:uFillTx/>
                <a:latin typeface="Century Gothic"/>
              </a:rPr>
              <a:t>方案將</a:t>
            </a:r>
            <a:r>
              <a:rPr kumimoji="0" lang="zh-TW" altLang="en-US" sz="4000" b="1" dirty="0">
                <a:solidFill>
                  <a:srgbClr val="FF0000"/>
                </a:solidFill>
                <a:uFillTx/>
                <a:latin typeface="Century Gothic"/>
              </a:rPr>
              <a:t>適用於自</a:t>
            </a:r>
            <a:r>
              <a:rPr kumimoji="0" lang="en-US" altLang="zh-TW" sz="4000" b="1" dirty="0">
                <a:solidFill>
                  <a:srgbClr val="FF0000"/>
                </a:solidFill>
                <a:uFillTx/>
                <a:latin typeface="Century Gothic"/>
              </a:rPr>
              <a:t>109</a:t>
            </a:r>
            <a:r>
              <a:rPr kumimoji="0" lang="zh-TW" altLang="en-US" sz="4000" b="1" dirty="0">
                <a:solidFill>
                  <a:srgbClr val="FF0000"/>
                </a:solidFill>
                <a:uFillTx/>
                <a:latin typeface="Century Gothic"/>
              </a:rPr>
              <a:t>學年度起入學高級中等學校之學生</a:t>
            </a:r>
            <a:r>
              <a:rPr kumimoji="0" lang="en-US" altLang="zh-TW" sz="4000" b="1" dirty="0">
                <a:solidFill>
                  <a:srgbClr val="FF0000"/>
                </a:solidFill>
                <a:uFillTx/>
                <a:latin typeface="Century Gothic"/>
              </a:rPr>
              <a:t>(</a:t>
            </a:r>
            <a:r>
              <a:rPr kumimoji="0" lang="zh-TW" altLang="en-US" sz="4000" b="1" dirty="0">
                <a:solidFill>
                  <a:srgbClr val="FF0000"/>
                </a:solidFill>
                <a:uFillTx/>
                <a:latin typeface="Century Gothic"/>
              </a:rPr>
              <a:t>現在國三</a:t>
            </a:r>
            <a:r>
              <a:rPr kumimoji="0" lang="en-US" altLang="zh-TW" sz="4000" b="1" dirty="0">
                <a:solidFill>
                  <a:srgbClr val="FF0000"/>
                </a:solidFill>
                <a:uFillTx/>
                <a:latin typeface="Century Gothic"/>
              </a:rPr>
              <a:t>)</a:t>
            </a:r>
            <a:endParaRPr lang="zh-TW" altLang="en-US" dirty="0">
              <a:uFillTx/>
            </a:endParaRPr>
          </a:p>
        </p:txBody>
      </p:sp>
    </p:spTree>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標題 1"/>
          <p:cNvSpPr>
            <a:spLocks noGrp="1"/>
          </p:cNvSpPr>
          <p:nvPr>
            <p:ph type="title"/>
          </p:nvPr>
        </p:nvSpPr>
        <p:spPr>
          <a:xfrm>
            <a:off x="2001838" y="466725"/>
            <a:ext cx="6216650" cy="823913"/>
          </a:xfrm>
          <a:solidFill>
            <a:srgbClr val="006600"/>
          </a:solidFill>
        </p:spPr>
        <p:txBody>
          <a:bodyPr/>
          <a:lstStyle/>
          <a:p>
            <a:r>
              <a:rPr lang="zh-TW" altLang="en-US" sz="4000" dirty="0">
                <a:solidFill>
                  <a:schemeClr val="bg1"/>
                </a:solidFill>
                <a:latin typeface="標楷體" panose="03000509000000000000" pitchFamily="65" charset="-120"/>
                <a:ea typeface="標楷體" panose="03000509000000000000" pitchFamily="65" charset="-120"/>
                <a:cs typeface="超研澤顏楷"/>
              </a:rPr>
              <a:t>免試入學</a:t>
            </a:r>
            <a:r>
              <a:rPr lang="en-US" altLang="zh-TW" sz="4000" dirty="0">
                <a:solidFill>
                  <a:schemeClr val="bg1"/>
                </a:solidFill>
                <a:latin typeface="標楷體" panose="03000509000000000000" pitchFamily="65" charset="-120"/>
                <a:ea typeface="標楷體" panose="03000509000000000000" pitchFamily="65" charset="-120"/>
                <a:cs typeface="超研澤顏楷"/>
              </a:rPr>
              <a:t>—</a:t>
            </a:r>
            <a:r>
              <a:rPr lang="zh-TW" altLang="en-US" sz="4000" dirty="0">
                <a:solidFill>
                  <a:schemeClr val="bg1"/>
                </a:solidFill>
                <a:latin typeface="標楷體" panose="03000509000000000000" pitchFamily="65" charset="-120"/>
                <a:ea typeface="標楷體" panose="03000509000000000000" pitchFamily="65" charset="-120"/>
                <a:cs typeface="超研澤顏楷"/>
              </a:rPr>
              <a:t>保障名額</a:t>
            </a:r>
          </a:p>
        </p:txBody>
      </p:sp>
      <p:graphicFrame>
        <p:nvGraphicFramePr>
          <p:cNvPr id="109571" name="Object 8"/>
          <p:cNvGraphicFramePr>
            <a:graphicFrameLocks noChangeAspect="1"/>
          </p:cNvGraphicFramePr>
          <p:nvPr/>
        </p:nvGraphicFramePr>
        <p:xfrm>
          <a:off x="747713" y="1468438"/>
          <a:ext cx="11260137" cy="3506787"/>
        </p:xfrm>
        <a:graphic>
          <a:graphicData uri="http://schemas.openxmlformats.org/presentationml/2006/ole">
            <mc:AlternateContent xmlns:mc="http://schemas.openxmlformats.org/markup-compatibility/2006">
              <mc:Choice xmlns:v="urn:schemas-microsoft-com:vml" Requires="v">
                <p:oleObj spid="_x0000_s1283" name="Visio" r:id="rId4" imgW="4426729" imgH="1541786" progId="">
                  <p:embed/>
                </p:oleObj>
              </mc:Choice>
              <mc:Fallback>
                <p:oleObj name="Visio" r:id="rId4" imgW="4426729" imgH="1541786" progId="">
                  <p:embed/>
                  <p:pic>
                    <p:nvPicPr>
                      <p:cNvPr id="109571"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3" y="1468438"/>
                        <a:ext cx="11260137"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矩形 1"/>
          <p:cNvSpPr/>
          <p:nvPr/>
        </p:nvSpPr>
        <p:spPr>
          <a:xfrm>
            <a:off x="3363075" y="5410996"/>
            <a:ext cx="6191054" cy="1323439"/>
          </a:xfrm>
          <a:prstGeom prst="rect">
            <a:avLst/>
          </a:prstGeom>
          <a:noFill/>
          <a:ln>
            <a:solidFill>
              <a:schemeClr val="accent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須就讀該校滿</a:t>
            </a: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學年以上，</a:t>
            </a:r>
            <a:endPar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才有保障名額資格</a:t>
            </a:r>
          </a:p>
        </p:txBody>
      </p:sp>
      <p:sp>
        <p:nvSpPr>
          <p:cNvPr id="10957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194A2AE-FB57-428C-AEAD-EC8CFC452686}" type="slidenum">
              <a:rPr kumimoji="0" lang="zh-TW" altLang="en-US" smtClean="0">
                <a:solidFill>
                  <a:srgbClr val="FEFFFF"/>
                </a:solidFill>
                <a:latin typeface="Century Gothic" panose="020B0502020202020204" pitchFamily="34" charset="0"/>
              </a:rPr>
              <a:pPr/>
              <a:t>18</a:t>
            </a:fld>
            <a:endParaRPr kumimoji="0" lang="zh-TW" altLang="en-US">
              <a:solidFill>
                <a:srgbClr val="FEFFFF"/>
              </a:solidFill>
              <a:latin typeface="Century Gothic" panose="020B0502020202020204" pitchFamily="34" charset="0"/>
            </a:endParaRPr>
          </a:p>
        </p:txBody>
      </p:sp>
      <p:sp>
        <p:nvSpPr>
          <p:cNvPr id="7" name="矩形 6"/>
          <p:cNvSpPr/>
          <p:nvPr/>
        </p:nvSpPr>
        <p:spPr>
          <a:xfrm>
            <a:off x="9873674" y="3331702"/>
            <a:ext cx="415636" cy="40579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9452841" y="4173270"/>
            <a:ext cx="1640032" cy="57422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793892" y="2796956"/>
            <a:ext cx="11157527" cy="2162969"/>
          </a:xfrm>
          <a:prstGeom prst="rect">
            <a:avLst/>
          </a:prstGeom>
          <a:solidFill>
            <a:srgbClr val="E78712">
              <a:alpha val="80000"/>
            </a:srgb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1" name="矩形 10"/>
          <p:cNvSpPr/>
          <p:nvPr/>
        </p:nvSpPr>
        <p:spPr>
          <a:xfrm>
            <a:off x="793892" y="1330325"/>
            <a:ext cx="11157527" cy="1233415"/>
          </a:xfrm>
          <a:prstGeom prst="rect">
            <a:avLst/>
          </a:prstGeom>
          <a:solidFill>
            <a:srgbClr val="E78712">
              <a:alpha val="80000"/>
            </a:srgb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8704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42" presetClass="exit" presetSubtype="0" fill="hold" grpId="0" nodeType="withEffect">
                                  <p:stCondLst>
                                    <p:cond delay="0"/>
                                  </p:stCondLst>
                                  <p:childTnLst>
                                    <p:animEffect transition="out" filter="fade">
                                      <p:cBhvr>
                                        <p:cTn id="10" dur="500"/>
                                        <p:tgtEl>
                                          <p:spTgt spid="9"/>
                                        </p:tgtEl>
                                      </p:cBhvr>
                                    </p:animEffect>
                                    <p:anim calcmode="lin" valueType="num">
                                      <p:cBhvr>
                                        <p:cTn id="11" dur="500"/>
                                        <p:tgtEl>
                                          <p:spTgt spid="9"/>
                                        </p:tgtEl>
                                        <p:attrNameLst>
                                          <p:attrName>ppt_x</p:attrName>
                                        </p:attrNameLst>
                                      </p:cBhvr>
                                      <p:tavLst>
                                        <p:tav tm="0">
                                          <p:val>
                                            <p:strVal val="ppt_x"/>
                                          </p:val>
                                        </p:tav>
                                        <p:tav tm="100000">
                                          <p:val>
                                            <p:strVal val="ppt_x"/>
                                          </p:val>
                                        </p:tav>
                                      </p:tavLst>
                                    </p:anim>
                                    <p:anim calcmode="lin" valueType="num">
                                      <p:cBhvr>
                                        <p:cTn id="12" dur="500"/>
                                        <p:tgtEl>
                                          <p:spTgt spid="9"/>
                                        </p:tgtEl>
                                        <p:attrNameLst>
                                          <p:attrName>ppt_y</p:attrName>
                                        </p:attrNameLst>
                                      </p:cBhvr>
                                      <p:tavLst>
                                        <p:tav tm="0">
                                          <p:val>
                                            <p:strVal val="ppt_y"/>
                                          </p:val>
                                        </p:tav>
                                        <p:tav tm="100000">
                                          <p:val>
                                            <p:strVal val="ppt_y+.1"/>
                                          </p:val>
                                        </p:tav>
                                      </p:tavLst>
                                    </p:anim>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13245" y="451755"/>
            <a:ext cx="4569875" cy="671290"/>
          </a:xfrm>
        </p:spPr>
        <p:txBody>
          <a:bodyPr/>
          <a:lstStyle/>
          <a:p>
            <a:r>
              <a:rPr lang="zh-TW" altLang="en-US" b="1" dirty="0">
                <a:uFillTx/>
              </a:rPr>
              <a:t>「臺南區超額比序」</a:t>
            </a:r>
            <a:endParaRPr lang="zh-TW" altLang="en-US" dirty="0">
              <a:uFillTx/>
            </a:endParaRPr>
          </a:p>
        </p:txBody>
      </p:sp>
      <p:sp>
        <p:nvSpPr>
          <p:cNvPr id="4" name="投影片編號版面配置區 3"/>
          <p:cNvSpPr>
            <a:spLocks noGrp="1"/>
          </p:cNvSpPr>
          <p:nvPr>
            <p:ph type="sldNum" sz="quarter" idx="12"/>
          </p:nvPr>
        </p:nvSpPr>
        <p:spPr/>
        <p:txBody>
          <a:bodyPr/>
          <a:lstStyle/>
          <a:p>
            <a:pPr>
              <a:defRPr>
                <a:uFillTx/>
              </a:defRPr>
            </a:pPr>
            <a:fld id="{695797B8-7E70-45A3-B78E-8E1ED62D50C4}" type="slidenum">
              <a:rPr lang="zh-TW" altLang="en-US" smtClean="0">
                <a:uFillTx/>
              </a:rPr>
              <a:pPr>
                <a:defRPr>
                  <a:uFillTx/>
                </a:defRPr>
              </a:pPr>
              <a:t>19</a:t>
            </a:fld>
            <a:endParaRPr lang="zh-TW" altLang="en-US">
              <a:uFillTx/>
            </a:endParaRPr>
          </a:p>
        </p:txBody>
      </p:sp>
      <p:pic>
        <p:nvPicPr>
          <p:cNvPr id="5" name="圖片 4"/>
          <p:cNvPicPr>
            <a:picLocks noChangeAspect="1"/>
          </p:cNvPicPr>
          <p:nvPr/>
        </p:nvPicPr>
        <p:blipFill rotWithShape="1">
          <a:blip r:embed="rId2">
            <a:clrChange>
              <a:clrFrom>
                <a:srgbClr val="FFFFFF"/>
              </a:clrFrom>
              <a:clrTo>
                <a:srgbClr val="FFFFFF">
                  <a:alpha val="0"/>
                </a:srgbClr>
              </a:clrTo>
            </a:clrChange>
          </a:blip>
          <a:srcRect l="51536" r="1188"/>
          <a:stretch/>
        </p:blipFill>
        <p:spPr>
          <a:xfrm>
            <a:off x="2613245" y="1123045"/>
            <a:ext cx="8254779" cy="5734955"/>
          </a:xfrm>
          <a:prstGeom prst="rect">
            <a:avLst/>
          </a:prstGeom>
        </p:spPr>
      </p:pic>
      <p:sp>
        <p:nvSpPr>
          <p:cNvPr id="50" name="矩形 49"/>
          <p:cNvSpPr/>
          <p:nvPr/>
        </p:nvSpPr>
        <p:spPr>
          <a:xfrm>
            <a:off x="2664045" y="2016900"/>
            <a:ext cx="5146995" cy="24331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p:nvSpPr>
        <p:spPr>
          <a:xfrm>
            <a:off x="2664045" y="1579419"/>
            <a:ext cx="5146995" cy="35098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p:nvSpPr>
        <p:spPr>
          <a:xfrm>
            <a:off x="2661121" y="4502573"/>
            <a:ext cx="5146995" cy="3927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p:nvSpPr>
        <p:spPr>
          <a:xfrm>
            <a:off x="2661121" y="4947769"/>
            <a:ext cx="5146995" cy="160081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1949087" y="2016900"/>
            <a:ext cx="646331" cy="2433178"/>
          </a:xfrm>
          <a:prstGeom prst="rect">
            <a:avLst/>
          </a:prstGeom>
          <a:ln w="57150">
            <a:solidFill>
              <a:srgbClr val="00B050"/>
            </a:solidFill>
          </a:ln>
        </p:spPr>
        <p:txBody>
          <a:bodyPr vert="eaVert" wrap="square" rtlCol="0">
            <a:spAutoFit/>
          </a:bodyPr>
          <a:lstStyle/>
          <a:p>
            <a:r>
              <a:rPr lang="zh-TW" altLang="en-US" sz="3000" b="1" dirty="0">
                <a:solidFill>
                  <a:srgbClr val="262626"/>
                </a:solidFill>
                <a:latin typeface="+mj-lt"/>
                <a:ea typeface="+mj-ea"/>
                <a:cs typeface="微軟正黑體"/>
              </a:rPr>
              <a:t>多元學習表現</a:t>
            </a:r>
          </a:p>
        </p:txBody>
      </p:sp>
      <p:sp>
        <p:nvSpPr>
          <p:cNvPr id="6" name="橢圓 5"/>
          <p:cNvSpPr/>
          <p:nvPr/>
        </p:nvSpPr>
        <p:spPr>
          <a:xfrm>
            <a:off x="8405092" y="2281382"/>
            <a:ext cx="2068944" cy="2168696"/>
          </a:xfrm>
          <a:prstGeom prst="ellipse">
            <a:avLst/>
          </a:prstGeom>
          <a:noFill/>
          <a:ln w="57150">
            <a:solidFill>
              <a:srgbClr val="00B05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54" name="矩形 53"/>
          <p:cNvSpPr/>
          <p:nvPr/>
        </p:nvSpPr>
        <p:spPr>
          <a:xfrm>
            <a:off x="7890794" y="4830618"/>
            <a:ext cx="2894552" cy="181032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0868024" y="4600145"/>
            <a:ext cx="548571" cy="2246769"/>
          </a:xfrm>
          <a:prstGeom prst="rect">
            <a:avLst/>
          </a:prstGeom>
          <a:ln w="38100">
            <a:solidFill>
              <a:srgbClr val="FF0000"/>
            </a:solidFill>
          </a:ln>
        </p:spPr>
        <p:txBody>
          <a:bodyPr wrap="square" rtlCol="0">
            <a:spAutoFit/>
          </a:bodyPr>
          <a:lstStyle/>
          <a:p>
            <a:r>
              <a:rPr lang="zh-TW" altLang="en-US" sz="2800" dirty="0"/>
              <a:t>同分比序用</a:t>
            </a:r>
          </a:p>
        </p:txBody>
      </p:sp>
    </p:spTree>
    <p:extLst>
      <p:ext uri="{BB962C8B-B14F-4D97-AF65-F5344CB8AC3E}">
        <p14:creationId xmlns:p14="http://schemas.microsoft.com/office/powerpoint/2010/main" val="418172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additive="base">
                                        <p:cTn id="26" dur="500" fill="hold"/>
                                        <p:tgtEl>
                                          <p:spTgt spid="52"/>
                                        </p:tgtEl>
                                        <p:attrNameLst>
                                          <p:attrName>ppt_x</p:attrName>
                                        </p:attrNameLst>
                                      </p:cBhvr>
                                      <p:tavLst>
                                        <p:tav tm="0">
                                          <p:val>
                                            <p:strVal val="#ppt_x"/>
                                          </p:val>
                                        </p:tav>
                                        <p:tav tm="100000">
                                          <p:val>
                                            <p:strVal val="#ppt_x"/>
                                          </p:val>
                                        </p:tav>
                                      </p:tavLst>
                                    </p:anim>
                                    <p:anim calcmode="lin" valueType="num">
                                      <p:cBhvr additive="base">
                                        <p:cTn id="27"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ppt_x"/>
                                          </p:val>
                                        </p:tav>
                                        <p:tav tm="100000">
                                          <p:val>
                                            <p:strVal val="#ppt_x"/>
                                          </p:val>
                                        </p:tav>
                                      </p:tavLst>
                                    </p:anim>
                                    <p:anim calcmode="lin" valueType="num">
                                      <p:cBhvr additive="base">
                                        <p:cTn id="3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2" presetClass="entr" presetSubtype="4"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additive="base">
                                        <p:cTn id="48" dur="500" fill="hold"/>
                                        <p:tgtEl>
                                          <p:spTgt spid="54"/>
                                        </p:tgtEl>
                                        <p:attrNameLst>
                                          <p:attrName>ppt_x</p:attrName>
                                        </p:attrNameLst>
                                      </p:cBhvr>
                                      <p:tavLst>
                                        <p:tav tm="0">
                                          <p:val>
                                            <p:strVal val="#ppt_x"/>
                                          </p:val>
                                        </p:tav>
                                        <p:tav tm="100000">
                                          <p:val>
                                            <p:strVal val="#ppt_x"/>
                                          </p:val>
                                        </p:tav>
                                      </p:tavLst>
                                    </p:anim>
                                    <p:anim calcmode="lin" valueType="num">
                                      <p:cBhvr additive="base">
                                        <p:cTn id="49" dur="500" fill="hold"/>
                                        <p:tgtEl>
                                          <p:spTgt spid="5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3" grpId="0" animBg="1"/>
      <p:bldP spid="6" grpId="0" animBg="1"/>
      <p:bldP spid="6" grpId="1" animBg="1"/>
      <p:bldP spid="5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9AC6A4C7-65BF-4F14-89A7-21CC01BF266C}" type="slidenum">
              <a:rPr lang="zh-TW" altLang="en-US" smtClean="0"/>
              <a:pPr>
                <a:defRPr/>
              </a:pPr>
              <a:t>2</a:t>
            </a:fld>
            <a:endParaRPr lang="zh-TW" altLang="en-US"/>
          </a:p>
        </p:txBody>
      </p:sp>
      <p:sp>
        <p:nvSpPr>
          <p:cNvPr id="3" name="文字方塊 2"/>
          <p:cNvSpPr txBox="1"/>
          <p:nvPr/>
        </p:nvSpPr>
        <p:spPr>
          <a:xfrm>
            <a:off x="1638300" y="787400"/>
            <a:ext cx="10312400" cy="5355312"/>
          </a:xfrm>
          <a:prstGeom prst="rect">
            <a:avLst/>
          </a:prstGeom>
          <a:noFill/>
        </p:spPr>
        <p:txBody>
          <a:bodyPr wrap="square" rtlCol="0">
            <a:spAutoFit/>
          </a:bodyPr>
          <a:lstStyle/>
          <a:p>
            <a:pPr marL="571500" indent="-571500">
              <a:lnSpc>
                <a:spcPct val="150000"/>
              </a:lnSpc>
              <a:buFont typeface="Wingdings" pitchFamily="2" charset="2"/>
              <a:buChar char="u"/>
            </a:pPr>
            <a:r>
              <a:rPr lang="zh-TW" altLang="en-US" sz="3600" b="1" dirty="0">
                <a:solidFill>
                  <a:srgbClr val="E78712"/>
                </a:solidFill>
              </a:rPr>
              <a:t>免試入學方式及流程</a:t>
            </a:r>
            <a:endParaRPr lang="en-US" altLang="zh-TW" sz="3600" b="1" dirty="0">
              <a:solidFill>
                <a:srgbClr val="E78712"/>
              </a:solidFill>
            </a:endParaRPr>
          </a:p>
          <a:p>
            <a:pPr marL="571500" indent="-571500">
              <a:lnSpc>
                <a:spcPct val="150000"/>
              </a:lnSpc>
              <a:buFont typeface="Wingdings" pitchFamily="2" charset="2"/>
              <a:buChar char="u"/>
            </a:pPr>
            <a:r>
              <a:rPr lang="zh-TW" altLang="en-US" sz="3600" dirty="0">
                <a:solidFill>
                  <a:srgbClr val="C00000"/>
                </a:solidFill>
              </a:rPr>
              <a:t>免試入學超額比序項目</a:t>
            </a:r>
            <a:endParaRPr lang="en-US" altLang="zh-TW" sz="3600" dirty="0">
              <a:solidFill>
                <a:srgbClr val="C00000"/>
              </a:solidFill>
            </a:endParaRPr>
          </a:p>
          <a:p>
            <a:pPr marL="571500" indent="-571500">
              <a:lnSpc>
                <a:spcPct val="150000"/>
              </a:lnSpc>
              <a:buFont typeface="Wingdings" pitchFamily="2" charset="2"/>
              <a:buChar char="u"/>
            </a:pPr>
            <a:r>
              <a:rPr lang="zh-TW" altLang="en-US" sz="3600" b="1" dirty="0">
                <a:solidFill>
                  <a:srgbClr val="E78712"/>
                </a:solidFill>
              </a:rPr>
              <a:t>特色招生</a:t>
            </a:r>
            <a:r>
              <a:rPr lang="en-US" altLang="zh-TW" sz="3600" b="1" dirty="0">
                <a:solidFill>
                  <a:srgbClr val="E78712"/>
                </a:solidFill>
              </a:rPr>
              <a:t>--</a:t>
            </a:r>
            <a:r>
              <a:rPr lang="zh-TW" altLang="en-US" sz="3600" b="1" dirty="0">
                <a:solidFill>
                  <a:srgbClr val="E78712"/>
                </a:solidFill>
              </a:rPr>
              <a:t>甄選入學方式及流程</a:t>
            </a:r>
            <a:endParaRPr lang="en-US" altLang="zh-TW" sz="3600" b="1" dirty="0">
              <a:solidFill>
                <a:srgbClr val="E78712"/>
              </a:solidFill>
            </a:endParaRPr>
          </a:p>
          <a:p>
            <a:pPr marL="571500" indent="-571500">
              <a:lnSpc>
                <a:spcPct val="150000"/>
              </a:lnSpc>
              <a:buFont typeface="Wingdings" pitchFamily="2" charset="2"/>
              <a:buChar char="u"/>
            </a:pPr>
            <a:r>
              <a:rPr lang="zh-TW" altLang="en-US" sz="3600" dirty="0">
                <a:solidFill>
                  <a:schemeClr val="bg2">
                    <a:lumMod val="25000"/>
                  </a:schemeClr>
                </a:solidFill>
              </a:rPr>
              <a:t>教育會考英文聽力、數學非選擇題</a:t>
            </a:r>
            <a:r>
              <a:rPr lang="zh-TW" altLang="en-US" sz="3600" dirty="0">
                <a:solidFill>
                  <a:srgbClr val="C00000"/>
                </a:solidFill>
              </a:rPr>
              <a:t>有計分</a:t>
            </a:r>
            <a:endParaRPr lang="en-US" altLang="zh-TW" sz="3600" dirty="0">
              <a:solidFill>
                <a:srgbClr val="C00000"/>
              </a:solidFill>
            </a:endParaRPr>
          </a:p>
          <a:p>
            <a:pPr marL="571500" indent="-571500">
              <a:lnSpc>
                <a:spcPct val="150000"/>
              </a:lnSpc>
              <a:buFont typeface="Wingdings" pitchFamily="2" charset="2"/>
              <a:buChar char="u"/>
            </a:pPr>
            <a:r>
              <a:rPr lang="zh-TW" altLang="en-US" sz="3600" dirty="0">
                <a:solidFill>
                  <a:schemeClr val="bg2">
                    <a:lumMod val="25000"/>
                  </a:schemeClr>
                </a:solidFill>
              </a:rPr>
              <a:t>本區及本校入學方式諮詢專線及十二年國教專屬網站</a:t>
            </a:r>
            <a:r>
              <a:rPr lang="en-US" altLang="zh-TW" sz="3600" dirty="0">
                <a:solidFill>
                  <a:schemeClr val="bg2">
                    <a:lumMod val="25000"/>
                  </a:schemeClr>
                </a:solidFill>
              </a:rPr>
              <a:t>(</a:t>
            </a:r>
            <a:r>
              <a:rPr lang="zh-TW" altLang="en-US" sz="3600" dirty="0">
                <a:solidFill>
                  <a:schemeClr val="bg2">
                    <a:lumMod val="25000"/>
                  </a:schemeClr>
                </a:solidFill>
              </a:rPr>
              <a:t>頁</a:t>
            </a:r>
            <a:r>
              <a:rPr lang="en-US" altLang="zh-TW" sz="3600" dirty="0">
                <a:solidFill>
                  <a:schemeClr val="bg2">
                    <a:lumMod val="25000"/>
                  </a:schemeClr>
                </a:solidFill>
              </a:rPr>
              <a:t>)</a:t>
            </a:r>
          </a:p>
          <a:p>
            <a:endParaRPr lang="zh-TW" altLang="en-US" dirty="0"/>
          </a:p>
        </p:txBody>
      </p:sp>
    </p:spTree>
    <p:extLst>
      <p:ext uri="{BB962C8B-B14F-4D97-AF65-F5344CB8AC3E}">
        <p14:creationId xmlns:p14="http://schemas.microsoft.com/office/powerpoint/2010/main" val="2073370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標題 1"/>
          <p:cNvSpPr>
            <a:spLocks noGrp="1"/>
          </p:cNvSpPr>
          <p:nvPr>
            <p:ph type="title"/>
          </p:nvPr>
        </p:nvSpPr>
        <p:spPr>
          <a:xfrm>
            <a:off x="1580862" y="354807"/>
            <a:ext cx="2325543" cy="842962"/>
          </a:xfrm>
          <a:solidFill>
            <a:srgbClr val="7030A0"/>
          </a:solidFill>
        </p:spPr>
        <p:txBody>
          <a:bodyPr/>
          <a:lstStyle/>
          <a:p>
            <a:r>
              <a:rPr lang="zh-TW" altLang="en-US" sz="4000" dirty="0">
                <a:solidFill>
                  <a:srgbClr val="FFFF00"/>
                </a:solidFill>
                <a:uFillTx/>
                <a:latin typeface="標楷體" panose="03000509000000000000" pitchFamily="65" charset="-120"/>
                <a:ea typeface="標楷體" panose="03000509000000000000" pitchFamily="65" charset="-120"/>
              </a:rPr>
              <a:t>超額比序</a:t>
            </a:r>
          </a:p>
        </p:txBody>
      </p:sp>
      <p:graphicFrame>
        <p:nvGraphicFramePr>
          <p:cNvPr id="5" name="內容版面配置區 1"/>
          <p:cNvGraphicFramePr>
            <a:graphicFrameLocks/>
          </p:cNvGraphicFramePr>
          <p:nvPr/>
        </p:nvGraphicFramePr>
        <p:xfrm>
          <a:off x="1911350" y="1412875"/>
          <a:ext cx="8321676" cy="1266826"/>
        </p:xfrm>
        <a:graphic>
          <a:graphicData uri="http://schemas.openxmlformats.org/drawingml/2006/table">
            <a:tbl>
              <a:tblPr>
                <a:tableStyleId>{5C22544A-7EE6-4342-B048-85BDC9FD1C3A}</a:tableStyleId>
              </a:tblPr>
              <a:tblGrid>
                <a:gridCol w="1395726">
                  <a:extLst>
                    <a:ext uri="{9D8B030D-6E8A-4147-A177-3AD203B41FA5}">
                      <a16:colId xmlns:a16="http://schemas.microsoft.com/office/drawing/2014/main" xmlns="" val="20000"/>
                    </a:ext>
                  </a:extLst>
                </a:gridCol>
                <a:gridCol w="1385190">
                  <a:extLst>
                    <a:ext uri="{9D8B030D-6E8A-4147-A177-3AD203B41FA5}">
                      <a16:colId xmlns:a16="http://schemas.microsoft.com/office/drawing/2014/main" xmlns="" val="20001"/>
                    </a:ext>
                  </a:extLst>
                </a:gridCol>
                <a:gridCol w="1385190">
                  <a:extLst>
                    <a:ext uri="{9D8B030D-6E8A-4147-A177-3AD203B41FA5}">
                      <a16:colId xmlns:a16="http://schemas.microsoft.com/office/drawing/2014/main" xmlns="" val="20002"/>
                    </a:ext>
                  </a:extLst>
                </a:gridCol>
                <a:gridCol w="1385190">
                  <a:extLst>
                    <a:ext uri="{9D8B030D-6E8A-4147-A177-3AD203B41FA5}">
                      <a16:colId xmlns:a16="http://schemas.microsoft.com/office/drawing/2014/main" xmlns="" val="20003"/>
                    </a:ext>
                  </a:extLst>
                </a:gridCol>
                <a:gridCol w="1385190">
                  <a:extLst>
                    <a:ext uri="{9D8B030D-6E8A-4147-A177-3AD203B41FA5}">
                      <a16:colId xmlns:a16="http://schemas.microsoft.com/office/drawing/2014/main" xmlns="" val="20004"/>
                    </a:ext>
                  </a:extLst>
                </a:gridCol>
                <a:gridCol w="1385190">
                  <a:extLst>
                    <a:ext uri="{9D8B030D-6E8A-4147-A177-3AD203B41FA5}">
                      <a16:colId xmlns:a16="http://schemas.microsoft.com/office/drawing/2014/main" xmlns="" val="20005"/>
                    </a:ext>
                  </a:extLst>
                </a:gridCol>
              </a:tblGrid>
              <a:tr h="633413">
                <a:tc>
                  <a:txBody>
                    <a:bodyPr/>
                    <a:lstStyle/>
                    <a:p>
                      <a:pPr algn="ctr" fontAlgn="ctr"/>
                      <a:r>
                        <a:rPr lang="zh-TW" altLang="en-US" sz="2000" b="1" u="none" strike="noStrike" dirty="0">
                          <a:effectLst/>
                          <a:uFillTx/>
                          <a:latin typeface="+mn-ea"/>
                          <a:ea typeface="+mn-ea"/>
                        </a:rPr>
                        <a:t>第一志願序學校</a:t>
                      </a:r>
                      <a:endParaRPr lang="zh-TW" altLang="en-US" sz="2000" b="1" i="0" u="none" strike="noStrike" dirty="0">
                        <a:solidFill>
                          <a:srgbClr val="000000"/>
                        </a:solidFill>
                        <a:effectLst/>
                        <a:uFillTx/>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uFillTx/>
                          <a:latin typeface="+mn-ea"/>
                          <a:ea typeface="+mn-ea"/>
                        </a:rPr>
                        <a:t>第二志願序學校</a:t>
                      </a:r>
                      <a:endParaRPr lang="zh-TW" altLang="en-US" sz="2000" b="1" i="0" u="none" strike="noStrike" dirty="0">
                        <a:solidFill>
                          <a:srgbClr val="000000"/>
                        </a:solidFill>
                        <a:effectLst/>
                        <a:uFillTx/>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uFillTx/>
                          <a:latin typeface="+mn-ea"/>
                          <a:ea typeface="+mn-ea"/>
                        </a:rPr>
                        <a:t>第三志願序學校</a:t>
                      </a:r>
                      <a:endParaRPr lang="zh-TW" altLang="en-US" sz="2000" b="1" i="0" u="none" strike="noStrike" dirty="0">
                        <a:solidFill>
                          <a:srgbClr val="000000"/>
                        </a:solidFill>
                        <a:effectLst/>
                        <a:uFillTx/>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uFillTx/>
                          <a:latin typeface="+mn-ea"/>
                          <a:ea typeface="+mn-ea"/>
                        </a:rPr>
                        <a:t>第四志願序學校</a:t>
                      </a:r>
                      <a:endParaRPr lang="zh-TW" altLang="en-US" sz="2000" b="1" i="0" u="none" strike="noStrike" dirty="0">
                        <a:solidFill>
                          <a:srgbClr val="000000"/>
                        </a:solidFill>
                        <a:effectLst/>
                        <a:uFillTx/>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uFillTx/>
                          <a:latin typeface="+mn-ea"/>
                          <a:ea typeface="+mn-ea"/>
                        </a:rPr>
                        <a:t>第五志願序學校</a:t>
                      </a:r>
                      <a:endParaRPr lang="zh-TW" altLang="en-US" sz="2000" b="1" i="0" u="none" strike="noStrike" dirty="0">
                        <a:solidFill>
                          <a:srgbClr val="000000"/>
                        </a:solidFill>
                        <a:effectLst/>
                        <a:uFillTx/>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uFillTx/>
                          <a:latin typeface="+mn-ea"/>
                          <a:ea typeface="+mn-ea"/>
                        </a:rPr>
                        <a:t>其他志願序學校</a:t>
                      </a:r>
                      <a:endParaRPr lang="zh-TW" altLang="en-US" sz="2000" b="1" i="0" u="none" strike="noStrike" dirty="0">
                        <a:solidFill>
                          <a:srgbClr val="000000"/>
                        </a:solidFill>
                        <a:effectLst/>
                        <a:uFillTx/>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633413">
                <a:tc>
                  <a:txBody>
                    <a:bodyPr/>
                    <a:lstStyle/>
                    <a:p>
                      <a:pPr algn="ctr" fontAlgn="ctr"/>
                      <a:r>
                        <a:rPr lang="en-US" altLang="zh-TW" sz="3200" b="1" u="none" strike="noStrike" dirty="0">
                          <a:effectLst/>
                          <a:uFillTx/>
                          <a:latin typeface="Times New Roman" panose="02020603050405020304" pitchFamily="18" charset="0"/>
                          <a:ea typeface="華康魏碑體" panose="03000709000000000000" pitchFamily="65" charset="-120"/>
                          <a:cs typeface="Times New Roman" panose="02020603050405020304" pitchFamily="18" charset="0"/>
                        </a:rPr>
                        <a:t>10</a:t>
                      </a:r>
                      <a:endParaRPr lang="en-US" altLang="zh-TW" sz="3200" b="1" i="0" u="none" strike="noStrike" dirty="0">
                        <a:solidFill>
                          <a:srgbClr val="000000"/>
                        </a:solidFill>
                        <a:effectLst/>
                        <a:uFillTx/>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uFillTx/>
                          <a:latin typeface="Times New Roman" panose="02020603050405020304" pitchFamily="18" charset="0"/>
                          <a:ea typeface="華康魏碑體" panose="03000709000000000000" pitchFamily="65" charset="-120"/>
                          <a:cs typeface="Times New Roman" panose="02020603050405020304" pitchFamily="18" charset="0"/>
                        </a:rPr>
                        <a:t>9</a:t>
                      </a:r>
                      <a:endParaRPr lang="en-US" altLang="zh-TW" sz="3200" b="1" i="0" u="none" strike="noStrike" dirty="0">
                        <a:solidFill>
                          <a:srgbClr val="000000"/>
                        </a:solidFill>
                        <a:effectLst/>
                        <a:uFillTx/>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uFillTx/>
                          <a:latin typeface="Times New Roman" panose="02020603050405020304" pitchFamily="18" charset="0"/>
                          <a:ea typeface="華康魏碑體" panose="03000709000000000000" pitchFamily="65" charset="-120"/>
                          <a:cs typeface="Times New Roman" panose="02020603050405020304" pitchFamily="18" charset="0"/>
                        </a:rPr>
                        <a:t>8</a:t>
                      </a:r>
                      <a:endParaRPr lang="en-US" altLang="zh-TW" sz="3200" b="1" i="0" u="none" strike="noStrike" dirty="0">
                        <a:solidFill>
                          <a:srgbClr val="000000"/>
                        </a:solidFill>
                        <a:effectLst/>
                        <a:uFillTx/>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uFillTx/>
                          <a:latin typeface="Times New Roman" panose="02020603050405020304" pitchFamily="18" charset="0"/>
                          <a:ea typeface="華康魏碑體" panose="03000709000000000000" pitchFamily="65" charset="-120"/>
                          <a:cs typeface="Times New Roman" panose="02020603050405020304" pitchFamily="18" charset="0"/>
                        </a:rPr>
                        <a:t>7</a:t>
                      </a:r>
                      <a:endParaRPr lang="en-US" altLang="zh-TW" sz="3200" b="1" i="0" u="none" strike="noStrike" dirty="0">
                        <a:solidFill>
                          <a:srgbClr val="000000"/>
                        </a:solidFill>
                        <a:effectLst/>
                        <a:uFillTx/>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uFillTx/>
                          <a:latin typeface="Times New Roman" panose="02020603050405020304" pitchFamily="18" charset="0"/>
                          <a:ea typeface="華康魏碑體" panose="03000709000000000000" pitchFamily="65" charset="-120"/>
                          <a:cs typeface="Times New Roman" panose="02020603050405020304" pitchFamily="18" charset="0"/>
                        </a:rPr>
                        <a:t>6</a:t>
                      </a:r>
                      <a:endParaRPr lang="en-US" altLang="zh-TW" sz="3200" b="1" i="0" u="none" strike="noStrike" dirty="0">
                        <a:solidFill>
                          <a:srgbClr val="000000"/>
                        </a:solidFill>
                        <a:effectLst/>
                        <a:uFillTx/>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uFillTx/>
                          <a:latin typeface="Times New Roman" panose="02020603050405020304" pitchFamily="18" charset="0"/>
                          <a:ea typeface="華康魏碑體" panose="03000709000000000000" pitchFamily="65" charset="-120"/>
                          <a:cs typeface="Times New Roman" panose="02020603050405020304" pitchFamily="18" charset="0"/>
                        </a:rPr>
                        <a:t>5</a:t>
                      </a:r>
                      <a:endParaRPr lang="en-US" altLang="zh-TW" sz="3200" b="1" i="0" u="none" strike="noStrike" dirty="0">
                        <a:solidFill>
                          <a:srgbClr val="000000"/>
                        </a:solidFill>
                        <a:effectLst/>
                        <a:uFillTx/>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6" name="表格 5"/>
          <p:cNvGraphicFramePr>
            <a:graphicFrameLocks noGrp="1"/>
          </p:cNvGraphicFramePr>
          <p:nvPr/>
        </p:nvGraphicFramePr>
        <p:xfrm>
          <a:off x="1911350" y="3109913"/>
          <a:ext cx="10034844" cy="2300287"/>
        </p:xfrm>
        <a:graphic>
          <a:graphicData uri="http://schemas.openxmlformats.org/drawingml/2006/table">
            <a:tbl>
              <a:tblPr/>
              <a:tblGrid>
                <a:gridCol w="10034844">
                  <a:extLst>
                    <a:ext uri="{9D8B030D-6E8A-4147-A177-3AD203B41FA5}">
                      <a16:colId xmlns:a16="http://schemas.microsoft.com/office/drawing/2014/main" xmlns="" val="20000"/>
                    </a:ext>
                  </a:extLst>
                </a:gridCol>
              </a:tblGrid>
              <a:tr h="2300287">
                <a:tc>
                  <a:txBody>
                    <a:bodyPr/>
                    <a:lstStyle/>
                    <a:p>
                      <a:pPr marL="0" marR="0" lvl="0" indent="0" algn="l" defTabSz="914400" rtl="0" eaLnBrk="1" fontAlgn="base" latinLnBrk="0" hangingPunct="1">
                        <a:lnSpc>
                          <a:spcPct val="100000"/>
                        </a:lnSpc>
                        <a:spcBef>
                          <a:spcPct val="0"/>
                        </a:spcBef>
                        <a:spcAft>
                          <a:spcPct val="0"/>
                        </a:spcAft>
                        <a:buFontTx/>
                        <a:buNone/>
                      </a:pPr>
                      <a:r>
                        <a:rPr kumimoji="0" lang="en-US" altLang="zh-TW"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1.</a:t>
                      </a:r>
                      <a:r>
                        <a:rPr kumimoji="0" lang="zh-TW" altLang="en-US"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每一志願序至多</a:t>
                      </a:r>
                      <a:r>
                        <a:rPr kumimoji="0" lang="zh-TW" altLang="en-US" sz="2800" b="0" i="0" u="none" strike="noStrike" cap="none" normalizeH="0" baseline="0" dirty="0">
                          <a:ln>
                            <a:noFill/>
                          </a:ln>
                          <a:solidFill>
                            <a:srgbClr val="FF0000"/>
                          </a:solidFill>
                          <a:effectLst/>
                          <a:uFillTx/>
                          <a:latin typeface="標楷體" panose="03000509000000000000" pitchFamily="65" charset="-120"/>
                          <a:ea typeface="標楷體" panose="03000509000000000000" pitchFamily="65" charset="-120"/>
                          <a:cs typeface="微軟正黑體"/>
                        </a:rPr>
                        <a:t>可選填</a:t>
                      </a:r>
                      <a:r>
                        <a:rPr kumimoji="0" lang="en-US" altLang="zh-TW" sz="2800" b="0" i="0" u="none" strike="noStrike" cap="none" normalizeH="0" baseline="0" dirty="0">
                          <a:ln>
                            <a:noFill/>
                          </a:ln>
                          <a:solidFill>
                            <a:srgbClr val="FF0000"/>
                          </a:solidFill>
                          <a:effectLst/>
                          <a:uFillTx/>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uFillTx/>
                          <a:latin typeface="標楷體" panose="03000509000000000000" pitchFamily="65" charset="-120"/>
                          <a:ea typeface="標楷體" panose="03000509000000000000" pitchFamily="65" charset="-120"/>
                          <a:cs typeface="微軟正黑體"/>
                        </a:rPr>
                        <a:t>校</a:t>
                      </a:r>
                      <a:r>
                        <a:rPr kumimoji="0" lang="zh-TW" altLang="en-US" sz="2800" b="0" i="0" u="none" strike="noStrike" cap="none" normalizeH="0" baseline="0">
                          <a:ln>
                            <a:noFill/>
                          </a:ln>
                          <a:solidFill>
                            <a:srgbClr val="FF0000"/>
                          </a:solidFill>
                          <a:effectLst/>
                          <a:uFillTx/>
                          <a:latin typeface="標楷體" panose="03000509000000000000" pitchFamily="65" charset="-120"/>
                          <a:ea typeface="標楷體" panose="03000509000000000000" pitchFamily="65" charset="-120"/>
                          <a:cs typeface="微軟正黑體"/>
                        </a:rPr>
                        <a:t>為一群組</a:t>
                      </a:r>
                      <a:r>
                        <a:rPr kumimoji="0" lang="zh-TW" altLang="en-US" sz="2800" b="0" i="0" u="none" strike="noStrike" cap="none" normalizeH="0" baseline="0">
                          <a:ln>
                            <a:noFill/>
                          </a:ln>
                          <a:solidFill>
                            <a:srgbClr val="000000"/>
                          </a:solidFill>
                          <a:effectLst/>
                          <a:uFillTx/>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其志願序積分相同。 </a:t>
                      </a:r>
                    </a:p>
                    <a:p>
                      <a:pPr marL="268288" marR="0" lvl="0" indent="-268288" algn="l" defTabSz="914400" rtl="0" eaLnBrk="1" fontAlgn="base" latinLnBrk="0" hangingPunct="1">
                        <a:lnSpc>
                          <a:spcPct val="100000"/>
                        </a:lnSpc>
                        <a:spcBef>
                          <a:spcPct val="0"/>
                        </a:spcBef>
                        <a:spcAft>
                          <a:spcPct val="0"/>
                        </a:spcAft>
                        <a:buFontTx/>
                        <a:buNone/>
                        <a:defRPr>
                          <a:uFillTx/>
                        </a:defRPr>
                      </a:pPr>
                      <a:r>
                        <a:rPr kumimoji="0" lang="en-US" altLang="zh-TW"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2.</a:t>
                      </a:r>
                      <a:r>
                        <a:rPr kumimoji="0" lang="zh-TW" altLang="en-US"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同一志願序如有</a:t>
                      </a:r>
                      <a:r>
                        <a:rPr kumimoji="0" lang="zh-TW" altLang="en-US" sz="2800" b="0" i="0" u="none" strike="noStrike" cap="none" normalizeH="0" baseline="0" dirty="0">
                          <a:ln>
                            <a:noFill/>
                          </a:ln>
                          <a:solidFill>
                            <a:srgbClr val="FF0000"/>
                          </a:solidFill>
                          <a:effectLst/>
                          <a:uFillTx/>
                          <a:latin typeface="標楷體" panose="03000509000000000000" pitchFamily="65" charset="-120"/>
                          <a:ea typeface="標楷體" panose="03000509000000000000" pitchFamily="65" charset="-120"/>
                          <a:cs typeface="微軟正黑體"/>
                        </a:rPr>
                        <a:t>多科別</a:t>
                      </a:r>
                      <a:r>
                        <a:rPr kumimoji="0" lang="zh-TW" altLang="en-US"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，選填時視為同一志願序，其志願   序分數相同。</a:t>
                      </a:r>
                    </a:p>
                    <a:p>
                      <a:pPr marL="0" marR="0" lvl="0" indent="0" algn="l" defTabSz="914400" rtl="0" eaLnBrk="1" fontAlgn="base" latinLnBrk="0" hangingPunct="1">
                        <a:lnSpc>
                          <a:spcPct val="100000"/>
                        </a:lnSpc>
                        <a:spcBef>
                          <a:spcPct val="0"/>
                        </a:spcBef>
                        <a:spcAft>
                          <a:spcPct val="0"/>
                        </a:spcAft>
                        <a:buFontTx/>
                        <a:buNone/>
                      </a:pPr>
                      <a:r>
                        <a:rPr kumimoji="0" lang="en-US" altLang="zh-TW"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uFillTx/>
                          <a:latin typeface="標楷體" panose="03000509000000000000" pitchFamily="65" charset="-120"/>
                          <a:ea typeface="標楷體" panose="03000509000000000000" pitchFamily="65" charset="-120"/>
                          <a:cs typeface="微軟正黑體"/>
                        </a:rPr>
                        <a:t>同一學校第二次選填，視為不同志願序。</a:t>
                      </a:r>
                      <a:endParaRPr kumimoji="0" lang="zh-TW" altLang="en-US"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endParaRPr>
                    </a:p>
                    <a:p>
                      <a:pPr marL="268288" marR="0" lvl="0" indent="-268288" algn="l" defTabSz="914400" rtl="0" eaLnBrk="1" fontAlgn="base" latinLnBrk="0" hangingPunct="1">
                        <a:lnSpc>
                          <a:spcPct val="100000"/>
                        </a:lnSpc>
                        <a:spcBef>
                          <a:spcPct val="0"/>
                        </a:spcBef>
                        <a:spcAft>
                          <a:spcPct val="0"/>
                        </a:spcAft>
                        <a:buFontTx/>
                        <a:buNone/>
                      </a:pPr>
                      <a:r>
                        <a:rPr kumimoji="0" lang="en-US" altLang="zh-TW"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4.</a:t>
                      </a:r>
                      <a:r>
                        <a:rPr kumimoji="0" lang="zh-TW" altLang="en-US"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第</a:t>
                      </a:r>
                      <a:r>
                        <a:rPr kumimoji="0" lang="en-US" altLang="zh-TW"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志願序後</a:t>
                      </a:r>
                      <a:r>
                        <a:rPr kumimoji="0" lang="en-US" altLang="zh-TW"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含第</a:t>
                      </a:r>
                      <a:r>
                        <a:rPr kumimoji="0" lang="en-US" altLang="zh-TW"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志願 </a:t>
                      </a:r>
                      <a:r>
                        <a:rPr kumimoji="0" lang="en-US" altLang="zh-TW"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志願選填以單科為單位，以</a:t>
                      </a:r>
                      <a:r>
                        <a:rPr kumimoji="0" lang="en-US" altLang="zh-TW"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5</a:t>
                      </a:r>
                      <a:r>
                        <a:rPr kumimoji="0" lang="zh-TW" altLang="en-US" sz="2800" b="0" i="0" u="none" strike="noStrike" cap="none" normalizeH="0" baseline="0" dirty="0">
                          <a:ln>
                            <a:noFill/>
                          </a:ln>
                          <a:solidFill>
                            <a:srgbClr val="000000"/>
                          </a:solidFill>
                          <a:effectLst/>
                          <a:uFillTx/>
                          <a:latin typeface="標楷體" panose="03000509000000000000" pitchFamily="65" charset="-120"/>
                          <a:ea typeface="標楷體" panose="03000509000000000000" pitchFamily="65" charset="-120"/>
                          <a:cs typeface="微軟正黑體"/>
                        </a:rPr>
                        <a:t>分計。</a:t>
                      </a:r>
                      <a:endParaRPr kumimoji="0" lang="zh-TW" altLang="en-US" sz="2800" b="0" i="0" u="none" strike="noStrike" cap="none" normalizeH="0" baseline="0" dirty="0">
                        <a:ln>
                          <a:noFill/>
                        </a:ln>
                        <a:solidFill>
                          <a:srgbClr val="FF0000"/>
                        </a:solidFill>
                        <a:effectLst/>
                        <a:uFillTx/>
                        <a:latin typeface="標楷體" panose="03000509000000000000" pitchFamily="65" charset="-120"/>
                        <a:ea typeface="標楷體" panose="03000509000000000000" pitchFamily="65" charset="-120"/>
                        <a:cs typeface="微軟正黑體"/>
                      </a:endParaRPr>
                    </a:p>
                  </a:txBody>
                  <a:tcPr marL="85727" marR="8572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0"/>
                  </a:ext>
                </a:extLst>
              </a:tr>
            </a:tbl>
          </a:graphicData>
        </a:graphic>
      </p:graphicFrame>
      <p:sp>
        <p:nvSpPr>
          <p:cNvPr id="114720" name="投影片編號版面配置區 1"/>
          <p:cNvSpPr>
            <a:spLocks noGrp="1"/>
          </p:cNvSpPr>
          <p:nvPr>
            <p:ph type="sldNum" sz="quarter" idx="12"/>
          </p:nvPr>
        </p:nvSpPr>
        <p:spPr bwMode="auto">
          <a:noFill/>
        </p:spPr>
        <p:txBody>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fld id="{3477F5A5-933C-4C15-8965-89E14C850DFE}" type="slidenum">
              <a:rPr kumimoji="0" lang="zh-TW" altLang="en-US" smtClean="0">
                <a:solidFill>
                  <a:srgbClr val="FEFFFF"/>
                </a:solidFill>
                <a:uFillTx/>
                <a:latin typeface="Century Gothic" panose="020B0502020202020204" pitchFamily="34" charset="0"/>
              </a:rPr>
              <a:pPr/>
              <a:t>20</a:t>
            </a:fld>
            <a:endParaRPr kumimoji="0" lang="zh-TW" altLang="en-US">
              <a:solidFill>
                <a:srgbClr val="FEFFFF"/>
              </a:solidFill>
              <a:uFillTx/>
              <a:latin typeface="Century Gothic" panose="020B0502020202020204" pitchFamily="34" charset="0"/>
            </a:endParaRPr>
          </a:p>
        </p:txBody>
      </p:sp>
      <p:graphicFrame>
        <p:nvGraphicFramePr>
          <p:cNvPr id="2" name="資料庫圖表 1"/>
          <p:cNvGraphicFramePr/>
          <p:nvPr>
            <p:extLst>
              <p:ext uri="{D42A27DB-BD31-4B8C-83A1-F6EECF244321}">
                <p14:modId xmlns:p14="http://schemas.microsoft.com/office/powerpoint/2010/main" val="3685135165"/>
              </p:ext>
            </p:extLst>
          </p:nvPr>
        </p:nvGraphicFramePr>
        <p:xfrm>
          <a:off x="3980296" y="-58738"/>
          <a:ext cx="8128000" cy="169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9949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內容版面配置區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76625" y="1168400"/>
            <a:ext cx="8245475" cy="5562600"/>
          </a:xfrm>
        </p:spPr>
      </p:pic>
      <p:sp>
        <p:nvSpPr>
          <p:cNvPr id="17" name="直線圖說文字 1 (加上強調線) 16"/>
          <p:cNvSpPr>
            <a:spLocks/>
          </p:cNvSpPr>
          <p:nvPr/>
        </p:nvSpPr>
        <p:spPr bwMode="auto">
          <a:xfrm>
            <a:off x="619125" y="2386013"/>
            <a:ext cx="2781300" cy="1093787"/>
          </a:xfrm>
          <a:prstGeom prst="accentCallout1">
            <a:avLst>
              <a:gd name="adj1" fmla="val 2042"/>
              <a:gd name="adj2" fmla="val 101472"/>
              <a:gd name="adj3" fmla="val -11088"/>
              <a:gd name="adj4" fmla="val 10895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lnSpc>
                <a:spcPct val="150000"/>
              </a:lnSpc>
              <a:spcBef>
                <a:spcPct val="0"/>
              </a:spcBef>
              <a:buClrTx/>
              <a:buFontTx/>
              <a:buNone/>
            </a:pPr>
            <a:r>
              <a:rPr kumimoji="0" lang="en-US" altLang="zh-TW" sz="2400" b="1">
                <a:solidFill>
                  <a:srgbClr val="0000FF"/>
                </a:solidFill>
                <a:latin typeface="標楷體" panose="03000509000000000000" pitchFamily="65" charset="-120"/>
                <a:ea typeface="標楷體" panose="03000509000000000000" pitchFamily="65" charset="-120"/>
              </a:rPr>
              <a:t>1</a:t>
            </a:r>
            <a:r>
              <a:rPr kumimoji="0" lang="zh-TW" altLang="en-US" sz="2400" b="1">
                <a:solidFill>
                  <a:srgbClr val="0000FF"/>
                </a:solidFill>
                <a:latin typeface="標楷體" panose="03000509000000000000" pitchFamily="65" charset="-120"/>
                <a:ea typeface="標楷體" panose="03000509000000000000" pitchFamily="65" charset="-120"/>
              </a:rPr>
              <a:t>個志願序內最多只能填</a:t>
            </a:r>
            <a:r>
              <a:rPr kumimoji="0" lang="en-US" altLang="zh-TW" sz="2400" b="1">
                <a:solidFill>
                  <a:srgbClr val="0000FF"/>
                </a:solidFill>
                <a:latin typeface="標楷體" panose="03000509000000000000" pitchFamily="65" charset="-120"/>
                <a:ea typeface="標楷體" panose="03000509000000000000" pitchFamily="65" charset="-120"/>
              </a:rPr>
              <a:t>3</a:t>
            </a:r>
            <a:r>
              <a:rPr kumimoji="0" lang="zh-TW" altLang="en-US" sz="2400" b="1">
                <a:solidFill>
                  <a:srgbClr val="0000FF"/>
                </a:solidFill>
                <a:latin typeface="標楷體" panose="03000509000000000000" pitchFamily="65" charset="-120"/>
                <a:ea typeface="標楷體" panose="03000509000000000000" pitchFamily="65" charset="-120"/>
              </a:rPr>
              <a:t>間「學校」</a:t>
            </a:r>
            <a:endParaRPr kumimoji="0" lang="zh-TW" altLang="en-US" sz="2400">
              <a:solidFill>
                <a:srgbClr val="000000"/>
              </a:solidFill>
              <a:latin typeface="標楷體" panose="03000509000000000000" pitchFamily="65" charset="-120"/>
              <a:ea typeface="標楷體" panose="03000509000000000000" pitchFamily="65" charset="-120"/>
            </a:endParaRPr>
          </a:p>
        </p:txBody>
      </p:sp>
      <p:sp>
        <p:nvSpPr>
          <p:cNvPr id="18" name="直線圖說文字 1 (加上強調線) 17"/>
          <p:cNvSpPr>
            <a:spLocks/>
          </p:cNvSpPr>
          <p:nvPr/>
        </p:nvSpPr>
        <p:spPr bwMode="auto">
          <a:xfrm>
            <a:off x="2212975" y="3967163"/>
            <a:ext cx="5002213" cy="939800"/>
          </a:xfrm>
          <a:prstGeom prst="accentCallout1">
            <a:avLst>
              <a:gd name="adj1" fmla="val 41921"/>
              <a:gd name="adj2" fmla="val 100185"/>
              <a:gd name="adj3" fmla="val 19468"/>
              <a:gd name="adj4" fmla="val 12207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20000"/>
              </a:spcBef>
              <a:buClrTx/>
              <a:buFontTx/>
              <a:buNone/>
            </a:pPr>
            <a:r>
              <a:rPr kumimoji="0" lang="zh-TW" altLang="zh-TW" sz="2400" b="1">
                <a:solidFill>
                  <a:srgbClr val="0000FF"/>
                </a:solidFill>
                <a:latin typeface="標楷體" panose="03000509000000000000" pitchFamily="65" charset="-120"/>
                <a:ea typeface="標楷體" panose="03000509000000000000" pitchFamily="65" charset="-120"/>
              </a:rPr>
              <a:t>一</a:t>
            </a:r>
            <a:r>
              <a:rPr kumimoji="0" lang="zh-TW" altLang="en-US" sz="2400" b="1">
                <a:solidFill>
                  <a:srgbClr val="0000FF"/>
                </a:solidFill>
                <a:latin typeface="標楷體" panose="03000509000000000000" pitchFamily="65" charset="-120"/>
                <a:ea typeface="標楷體" panose="03000509000000000000" pitchFamily="65" charset="-120"/>
              </a:rPr>
              <a:t>校</a:t>
            </a:r>
            <a:r>
              <a:rPr kumimoji="0" lang="zh-TW" altLang="zh-TW" sz="2400" b="1">
                <a:solidFill>
                  <a:srgbClr val="0000FF"/>
                </a:solidFill>
                <a:latin typeface="標楷體" panose="03000509000000000000" pitchFamily="65" charset="-120"/>
                <a:ea typeface="標楷體" panose="03000509000000000000" pitchFamily="65" charset="-120"/>
              </a:rPr>
              <a:t>如有多科別</a:t>
            </a:r>
            <a:r>
              <a:rPr kumimoji="0" lang="zh-TW" altLang="en-US" sz="2400" b="1">
                <a:solidFill>
                  <a:srgbClr val="0000FF"/>
                </a:solidFill>
                <a:latin typeface="標楷體" panose="03000509000000000000" pitchFamily="65" charset="-120"/>
                <a:ea typeface="標楷體" panose="03000509000000000000" pitchFamily="65" charset="-120"/>
              </a:rPr>
              <a:t>，</a:t>
            </a:r>
            <a:r>
              <a:rPr kumimoji="0" lang="zh-TW" altLang="zh-TW" sz="2400" b="1">
                <a:solidFill>
                  <a:srgbClr val="0000FF"/>
                </a:solidFill>
                <a:latin typeface="標楷體" panose="03000509000000000000" pitchFamily="65" charset="-120"/>
                <a:ea typeface="標楷體" panose="03000509000000000000" pitchFamily="65" charset="-120"/>
              </a:rPr>
              <a:t>選填時視為同一志願序其志願序積分相同</a:t>
            </a:r>
            <a:endParaRPr lang="zh-TW" altLang="zh-TW" sz="2400">
              <a:solidFill>
                <a:srgbClr val="000000"/>
              </a:solidFill>
              <a:latin typeface="標楷體" panose="03000509000000000000" pitchFamily="65" charset="-120"/>
              <a:ea typeface="標楷體" panose="03000509000000000000" pitchFamily="65" charset="-120"/>
            </a:endParaRPr>
          </a:p>
        </p:txBody>
      </p:sp>
      <p:sp>
        <p:nvSpPr>
          <p:cNvPr id="19" name="橢圓 18"/>
          <p:cNvSpPr>
            <a:spLocks noChangeArrowheads="1"/>
          </p:cNvSpPr>
          <p:nvPr/>
        </p:nvSpPr>
        <p:spPr bwMode="auto">
          <a:xfrm>
            <a:off x="4164013" y="154146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20" name="橢圓 19"/>
          <p:cNvSpPr>
            <a:spLocks noChangeArrowheads="1"/>
          </p:cNvSpPr>
          <p:nvPr/>
        </p:nvSpPr>
        <p:spPr bwMode="auto">
          <a:xfrm>
            <a:off x="4164013" y="2633663"/>
            <a:ext cx="409575" cy="35877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21" name="橢圓 20"/>
          <p:cNvSpPr>
            <a:spLocks noChangeArrowheads="1"/>
          </p:cNvSpPr>
          <p:nvPr/>
        </p:nvSpPr>
        <p:spPr bwMode="auto">
          <a:xfrm>
            <a:off x="4164013" y="332581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7224" name="左大括弧 16"/>
          <p:cNvSpPr>
            <a:spLocks/>
          </p:cNvSpPr>
          <p:nvPr/>
        </p:nvSpPr>
        <p:spPr bwMode="auto">
          <a:xfrm>
            <a:off x="8118475" y="3452813"/>
            <a:ext cx="355600" cy="1423987"/>
          </a:xfrm>
          <a:prstGeom prst="leftBrace">
            <a:avLst>
              <a:gd name="adj1" fmla="val 8324"/>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7225" name="文字方塊 5"/>
          <p:cNvSpPr txBox="1">
            <a:spLocks noChangeArrowheads="1"/>
          </p:cNvSpPr>
          <p:nvPr/>
        </p:nvSpPr>
        <p:spPr bwMode="auto">
          <a:xfrm>
            <a:off x="1751013" y="242888"/>
            <a:ext cx="98218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722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25FA5062-6E86-40A1-A38D-07F0BCDBFD44}" type="slidenum">
              <a:rPr lang="zh-TW" altLang="en-US" smtClean="0">
                <a:solidFill>
                  <a:srgbClr val="FEFFFF"/>
                </a:solidFill>
              </a:rPr>
              <a:pPr>
                <a:spcBef>
                  <a:spcPct val="0"/>
                </a:spcBef>
                <a:buClrTx/>
                <a:buFontTx/>
                <a:buNone/>
              </a:pPr>
              <a:t>21</a:t>
            </a:fld>
            <a:endParaRPr lang="zh-TW" altLang="en-US">
              <a:solidFill>
                <a:srgbClr val="FEFFFF"/>
              </a:solidFill>
            </a:endParaRPr>
          </a:p>
        </p:txBody>
      </p:sp>
    </p:spTree>
    <p:extLst>
      <p:ext uri="{BB962C8B-B14F-4D97-AF65-F5344CB8AC3E}">
        <p14:creationId xmlns:p14="http://schemas.microsoft.com/office/powerpoint/2010/main" val="1549378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文字方塊 5"/>
          <p:cNvSpPr txBox="1">
            <a:spLocks noChangeArrowheads="1"/>
          </p:cNvSpPr>
          <p:nvPr/>
        </p:nvSpPr>
        <p:spPr bwMode="auto">
          <a:xfrm>
            <a:off x="1751013" y="242888"/>
            <a:ext cx="929798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pic>
        <p:nvPicPr>
          <p:cNvPr id="138243" name="內容版面配置區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9200" y="965200"/>
            <a:ext cx="8559800" cy="5754688"/>
          </a:xfrm>
        </p:spPr>
      </p:pic>
      <p:sp>
        <p:nvSpPr>
          <p:cNvPr id="138244" name="投影片編號版面配置區 3"/>
          <p:cNvSpPr>
            <a:spLocks noGrp="1"/>
          </p:cNvSpPr>
          <p:nvPr>
            <p:ph type="sldNum" sz="quarter" idx="12"/>
          </p:nvPr>
        </p:nvSpPr>
        <p:spPr bwMode="auto">
          <a:xfrm>
            <a:off x="9488488" y="6323013"/>
            <a:ext cx="2155825"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CC49FBD8-80F9-4167-869B-557A6202ADF8}" type="slidenum">
              <a:rPr lang="en-US" altLang="zh-TW" sz="1000" smtClean="0">
                <a:solidFill>
                  <a:srgbClr val="000000"/>
                </a:solidFill>
                <a:latin typeface="Arial" panose="020B0604020202020204" pitchFamily="34" charset="0"/>
                <a:ea typeface="新細明體" panose="02020500000000000000" pitchFamily="18" charset="-120"/>
              </a:rPr>
              <a:pPr>
                <a:spcBef>
                  <a:spcPct val="0"/>
                </a:spcBef>
                <a:buClrTx/>
                <a:buFontTx/>
                <a:buNone/>
              </a:pPr>
              <a:t>22</a:t>
            </a:fld>
            <a:endParaRPr lang="en-US" altLang="zh-TW" sz="1000">
              <a:solidFill>
                <a:srgbClr val="000000"/>
              </a:solidFill>
              <a:latin typeface="Arial" panose="020B0604020202020204" pitchFamily="34" charset="0"/>
              <a:ea typeface="新細明體" panose="02020500000000000000" pitchFamily="18" charset="-120"/>
            </a:endParaRPr>
          </a:p>
        </p:txBody>
      </p:sp>
      <p:sp>
        <p:nvSpPr>
          <p:cNvPr id="138245" name="矩形 17"/>
          <p:cNvSpPr>
            <a:spLocks noChangeArrowheads="1"/>
          </p:cNvSpPr>
          <p:nvPr/>
        </p:nvSpPr>
        <p:spPr bwMode="auto">
          <a:xfrm>
            <a:off x="5230813" y="1528763"/>
            <a:ext cx="4111625" cy="56197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8246" name="矩形 17"/>
          <p:cNvSpPr>
            <a:spLocks noChangeArrowheads="1"/>
          </p:cNvSpPr>
          <p:nvPr/>
        </p:nvSpPr>
        <p:spPr bwMode="auto">
          <a:xfrm>
            <a:off x="5230813" y="6072188"/>
            <a:ext cx="3538537" cy="636587"/>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8247" name="直線圖說文字 1 (加上強調線) 15"/>
          <p:cNvSpPr>
            <a:spLocks/>
          </p:cNvSpPr>
          <p:nvPr/>
        </p:nvSpPr>
        <p:spPr bwMode="auto">
          <a:xfrm>
            <a:off x="1112838" y="3849688"/>
            <a:ext cx="3759200" cy="1122362"/>
          </a:xfrm>
          <a:prstGeom prst="accentCallout1">
            <a:avLst>
              <a:gd name="adj1" fmla="val 41921"/>
              <a:gd name="adj2" fmla="val 100185"/>
              <a:gd name="adj3" fmla="val -138713"/>
              <a:gd name="adj4" fmla="val 161042"/>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nSpc>
                <a:spcPct val="150000"/>
              </a:lnSpc>
              <a:spcBef>
                <a:spcPct val="20000"/>
              </a:spcBef>
              <a:buClrTx/>
              <a:buFontTx/>
              <a:buNone/>
            </a:pPr>
            <a:r>
              <a:rPr lang="zh-TW"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同一所學校</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第</a:t>
            </a:r>
            <a:r>
              <a:rPr lang="en-US"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 </a:t>
            </a:r>
            <a:r>
              <a:rPr lang="en-US"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2 </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次選填，</a:t>
            </a:r>
            <a:endParaRPr lang="en-US"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endParaRPr>
          </a:p>
          <a:p>
            <a:pPr>
              <a:spcBef>
                <a:spcPct val="0"/>
              </a:spcBef>
              <a:buClrTx/>
              <a:buFontTx/>
              <a:buNone/>
            </a:pP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視為</a:t>
            </a:r>
            <a:r>
              <a:rPr lang="zh-TW"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不同</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志願序</a:t>
            </a:r>
            <a:r>
              <a:rPr lang="zh-TW" altLang="zh-TW" sz="2400" b="1">
                <a:solidFill>
                  <a:srgbClr val="080808"/>
                </a:solidFill>
                <a:latin typeface="微軟正黑體" panose="020B0604030504040204" pitchFamily="34" charset="-120"/>
                <a:ea typeface="標楷體" panose="03000509000000000000" pitchFamily="65" charset="-120"/>
                <a:cs typeface="新細明體" panose="02020500000000000000" pitchFamily="18" charset="-120"/>
              </a:rPr>
              <a:t>。</a:t>
            </a:r>
            <a:endParaRPr lang="zh-TW" altLang="zh-TW" sz="2400" b="1">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cxnSp>
        <p:nvCxnSpPr>
          <p:cNvPr id="138248" name="直線接點 13"/>
          <p:cNvCxnSpPr>
            <a:cxnSpLocks noChangeShapeType="1"/>
            <a:stCxn id="138247" idx="0"/>
          </p:cNvCxnSpPr>
          <p:nvPr/>
        </p:nvCxnSpPr>
        <p:spPr bwMode="auto">
          <a:xfrm>
            <a:off x="4872038" y="4411663"/>
            <a:ext cx="1879600" cy="16478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38249" name="投影片編號版面配置區 1"/>
          <p:cNvSpPr txBox="1">
            <a:spLocks/>
          </p:cNvSpPr>
          <p:nvPr/>
        </p:nvSpPr>
        <p:spPr bwMode="auto">
          <a:xfrm>
            <a:off x="531813" y="787400"/>
            <a:ext cx="779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56013955-0143-497E-8A80-6DE7809356C1}" type="slidenum">
              <a:rPr kumimoji="0" lang="zh-TW" altLang="en-US" sz="2000">
                <a:solidFill>
                  <a:srgbClr val="FEFFFF"/>
                </a:solidFill>
              </a:rPr>
              <a:pPr algn="r" eaLnBrk="1" hangingPunct="1">
                <a:spcBef>
                  <a:spcPct val="0"/>
                </a:spcBef>
                <a:buClrTx/>
                <a:buFontTx/>
                <a:buNone/>
              </a:pPr>
              <a:t>22</a:t>
            </a:fld>
            <a:endParaRPr kumimoji="0" lang="zh-TW" altLang="en-US" sz="2000">
              <a:solidFill>
                <a:srgbClr val="FEFFFF"/>
              </a:solidFill>
            </a:endParaRPr>
          </a:p>
        </p:txBody>
      </p:sp>
    </p:spTree>
    <p:extLst>
      <p:ext uri="{BB962C8B-B14F-4D97-AF65-F5344CB8AC3E}">
        <p14:creationId xmlns:p14="http://schemas.microsoft.com/office/powerpoint/2010/main" val="329822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文字方塊 5"/>
          <p:cNvSpPr txBox="1">
            <a:spLocks noChangeArrowheads="1"/>
          </p:cNvSpPr>
          <p:nvPr/>
        </p:nvSpPr>
        <p:spPr bwMode="auto">
          <a:xfrm>
            <a:off x="1810973" y="242888"/>
            <a:ext cx="793627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9267" name="投影片編號版面配置區 3"/>
          <p:cNvSpPr>
            <a:spLocks noGrp="1"/>
          </p:cNvSpPr>
          <p:nvPr>
            <p:ph type="sldNum" sz="quarter" idx="12"/>
          </p:nvPr>
        </p:nvSpPr>
        <p:spPr bwMode="auto">
          <a:xfrm>
            <a:off x="7242175" y="6373813"/>
            <a:ext cx="2154238"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E966E37D-EF04-4D38-95D8-88CEBD67F0C4}" type="slidenum">
              <a:rPr lang="en-US" altLang="zh-TW" sz="1000" smtClean="0">
                <a:solidFill>
                  <a:srgbClr val="000000"/>
                </a:solidFill>
                <a:latin typeface="Arial" panose="020B0604020202020204" pitchFamily="34" charset="0"/>
                <a:ea typeface="新細明體" panose="02020500000000000000" pitchFamily="18" charset="-120"/>
              </a:rPr>
              <a:pPr>
                <a:spcBef>
                  <a:spcPct val="0"/>
                </a:spcBef>
                <a:buClrTx/>
                <a:buFontTx/>
                <a:buNone/>
              </a:pPr>
              <a:t>23</a:t>
            </a:fld>
            <a:endParaRPr lang="en-US" altLang="zh-TW" sz="1000">
              <a:solidFill>
                <a:srgbClr val="000000"/>
              </a:solidFill>
              <a:latin typeface="Arial" panose="020B0604020202020204" pitchFamily="34" charset="0"/>
              <a:ea typeface="新細明體" panose="02020500000000000000" pitchFamily="18" charset="-120"/>
            </a:endParaRPr>
          </a:p>
        </p:txBody>
      </p:sp>
      <p:sp>
        <p:nvSpPr>
          <p:cNvPr id="139268" name="投影片編號版面配置區 1"/>
          <p:cNvSpPr txBox="1">
            <a:spLocks/>
          </p:cNvSpPr>
          <p:nvPr/>
        </p:nvSpPr>
        <p:spPr bwMode="auto">
          <a:xfrm>
            <a:off x="531813" y="787400"/>
            <a:ext cx="779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7F796E72-BD9B-4BAA-9D74-43CD29DF2FF1}" type="slidenum">
              <a:rPr kumimoji="0" lang="zh-TW" altLang="en-US" sz="2000">
                <a:solidFill>
                  <a:srgbClr val="FEFFFF"/>
                </a:solidFill>
              </a:rPr>
              <a:pPr algn="r" eaLnBrk="1" hangingPunct="1">
                <a:spcBef>
                  <a:spcPct val="0"/>
                </a:spcBef>
                <a:buClrTx/>
                <a:buFontTx/>
                <a:buNone/>
              </a:pPr>
              <a:t>23</a:t>
            </a:fld>
            <a:endParaRPr kumimoji="0" lang="zh-TW" altLang="en-US" sz="2000">
              <a:solidFill>
                <a:srgbClr val="FEFFFF"/>
              </a:solidFill>
            </a:endParaRPr>
          </a:p>
        </p:txBody>
      </p:sp>
      <p:pic>
        <p:nvPicPr>
          <p:cNvPr id="139269" name="內容版面配置區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7938" y="1152525"/>
            <a:ext cx="7199312"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0" name="投影片編號版面配置區 3"/>
          <p:cNvSpPr txBox="1">
            <a:spLocks/>
          </p:cNvSpPr>
          <p:nvPr/>
        </p:nvSpPr>
        <p:spPr bwMode="auto">
          <a:xfrm>
            <a:off x="7242175" y="6373813"/>
            <a:ext cx="215423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B09848BA-7AF5-4599-9872-3C32BFF07D2A}" type="slidenum">
              <a:rPr kumimoji="0" lang="en-US" altLang="zh-TW" sz="1000">
                <a:solidFill>
                  <a:srgbClr val="000000"/>
                </a:solidFill>
                <a:latin typeface="Arial" panose="020B0604020202020204" pitchFamily="34" charset="0"/>
                <a:ea typeface="新細明體" panose="02020500000000000000" pitchFamily="18" charset="-120"/>
              </a:rPr>
              <a:pPr algn="r" eaLnBrk="1" hangingPunct="1">
                <a:spcBef>
                  <a:spcPct val="0"/>
                </a:spcBef>
                <a:buClrTx/>
                <a:buFontTx/>
                <a:buNone/>
              </a:pPr>
              <a:t>23</a:t>
            </a:fld>
            <a:endParaRPr kumimoji="0" lang="en-US" altLang="zh-TW" sz="1000">
              <a:solidFill>
                <a:srgbClr val="000000"/>
              </a:solidFill>
              <a:latin typeface="Arial" panose="020B0604020202020204" pitchFamily="34" charset="0"/>
              <a:ea typeface="新細明體" panose="02020500000000000000" pitchFamily="18" charset="-120"/>
            </a:endParaRPr>
          </a:p>
        </p:txBody>
      </p:sp>
      <p:sp>
        <p:nvSpPr>
          <p:cNvPr id="139271" name="矩形 17"/>
          <p:cNvSpPr>
            <a:spLocks noChangeArrowheads="1"/>
          </p:cNvSpPr>
          <p:nvPr/>
        </p:nvSpPr>
        <p:spPr bwMode="auto">
          <a:xfrm>
            <a:off x="2547938" y="5567363"/>
            <a:ext cx="395287" cy="1166812"/>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9272" name="圓角矩形圖說文字 2"/>
          <p:cNvSpPr>
            <a:spLocks noChangeArrowheads="1"/>
          </p:cNvSpPr>
          <p:nvPr/>
        </p:nvSpPr>
        <p:spPr bwMode="auto">
          <a:xfrm>
            <a:off x="4743450" y="3322638"/>
            <a:ext cx="3840163" cy="1692275"/>
          </a:xfrm>
          <a:prstGeom prst="wedgeRoundRectCallout">
            <a:avLst>
              <a:gd name="adj1" fmla="val -101528"/>
              <a:gd name="adj2" fmla="val 75523"/>
              <a:gd name="adj3" fmla="val 16667"/>
            </a:avLst>
          </a:prstGeom>
          <a:solidFill>
            <a:srgbClr val="CCFF99"/>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第</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志願序後</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含第</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志願選填以單科為單位，以</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5</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分計</a:t>
            </a:r>
          </a:p>
          <a:p>
            <a:pPr>
              <a:spcBef>
                <a:spcPct val="0"/>
              </a:spcBef>
              <a:buClrTx/>
              <a:buFontTx/>
              <a:buNone/>
            </a:pPr>
            <a:endParaRPr lang="zh-TW" altLang="en-US" sz="2800" b="1">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878913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a:extLst>
              <a:ext uri="{FF2B5EF4-FFF2-40B4-BE49-F238E27FC236}">
                <a16:creationId xmlns:a16="http://schemas.microsoft.com/office/drawing/2014/main" xmlns="" id="{50339AD8-8ACC-46AE-AE46-AB7DC398C934}"/>
              </a:ext>
            </a:extLst>
          </p:cNvPr>
          <p:cNvSpPr>
            <a:spLocks noGrp="1"/>
          </p:cNvSpPr>
          <p:nvPr>
            <p:ph type="body" sz="half" idx="4294967295"/>
          </p:nvPr>
        </p:nvSpPr>
        <p:spPr>
          <a:xfrm>
            <a:off x="1751013" y="955675"/>
            <a:ext cx="10125075" cy="5405438"/>
          </a:xfrm>
        </p:spPr>
        <p:txBody>
          <a:bodyPr/>
          <a:lstStyle/>
          <a:p>
            <a:pPr>
              <a:defRPr/>
            </a:pPr>
            <a:r>
              <a:rPr lang="zh-TW" altLang="en-US" sz="3467" dirty="0">
                <a:solidFill>
                  <a:srgbClr val="000066"/>
                </a:solidFill>
                <a:latin typeface="標楷體" panose="03000509000000000000" pitchFamily="65" charset="-120"/>
                <a:ea typeface="標楷體" panose="03000509000000000000" pitchFamily="65" charset="-120"/>
              </a:rPr>
              <a:t>第一次學生上網選填志願模擬：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1/8(</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1/12(</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第二次學生上網選填志願模擬：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000066"/>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4/8(</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4/12(</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p>
          <a:p>
            <a:pPr>
              <a:defRPr/>
            </a:pPr>
            <a:r>
              <a:rPr lang="zh-TW" altLang="en-US" sz="3467" dirty="0">
                <a:solidFill>
                  <a:srgbClr val="000066"/>
                </a:solidFill>
                <a:latin typeface="標楷體" panose="03000509000000000000" pitchFamily="65" charset="-120"/>
                <a:ea typeface="標楷體" panose="03000509000000000000" pitchFamily="65" charset="-120"/>
              </a:rPr>
              <a:t>正式志願選填日：</a:t>
            </a:r>
            <a:endParaRPr lang="en-US" altLang="zh-TW" sz="3467" b="1" dirty="0">
              <a:solidFill>
                <a:srgbClr val="FF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6/17(</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a:solidFill>
                  <a:srgbClr val="FF0000"/>
                </a:solidFill>
                <a:latin typeface="標楷體" panose="03000509000000000000" pitchFamily="65" charset="-120"/>
                <a:ea typeface="標楷體" panose="03000509000000000000" pitchFamily="65" charset="-120"/>
              </a:rPr>
              <a:t>上午</a:t>
            </a:r>
            <a:r>
              <a:rPr lang="en-US" altLang="zh-TW" sz="3600"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6/21(</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模擬及正式選填志願，學生可在家選填。若學生家中無法進行電腦選填志願者，請學校協助安排電腦教室供學生志願選填。</a:t>
            </a:r>
          </a:p>
          <a:p>
            <a:pPr>
              <a:defRPr/>
            </a:pP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136195" name="文字方塊 5"/>
          <p:cNvSpPr txBox="1">
            <a:spLocks noChangeArrowheads="1"/>
          </p:cNvSpPr>
          <p:nvPr/>
        </p:nvSpPr>
        <p:spPr bwMode="auto">
          <a:xfrm>
            <a:off x="1751013" y="242888"/>
            <a:ext cx="93456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 </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619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4FEDF9B-433C-48CA-B0CC-9C3ABCDFEBF0}" type="slidenum">
              <a:rPr kumimoji="0" lang="zh-TW" altLang="en-US" smtClean="0">
                <a:solidFill>
                  <a:srgbClr val="FEFFFF"/>
                </a:solidFill>
                <a:latin typeface="Century Gothic" panose="020B0502020202020204" pitchFamily="34" charset="0"/>
              </a:rPr>
              <a:pPr/>
              <a:t>24</a:t>
            </a:fld>
            <a:endParaRPr kumimoji="0" lang="zh-TW" altLang="en-US">
              <a:solidFill>
                <a:srgbClr val="FEFFFF"/>
              </a:solidFill>
              <a:latin typeface="Century Gothic" panose="020B0502020202020204" pitchFamily="34" charset="0"/>
            </a:endParaRPr>
          </a:p>
        </p:txBody>
      </p:sp>
      <p:sp>
        <p:nvSpPr>
          <p:cNvPr id="3" name="語音泡泡: 圓角矩形 2">
            <a:extLst>
              <a:ext uri="{FF2B5EF4-FFF2-40B4-BE49-F238E27FC236}">
                <a16:creationId xmlns:a16="http://schemas.microsoft.com/office/drawing/2014/main" xmlns="" id="{4F29E3D9-1A95-44B9-89BC-F1635A2B98DE}"/>
              </a:ext>
            </a:extLst>
          </p:cNvPr>
          <p:cNvSpPr/>
          <p:nvPr/>
        </p:nvSpPr>
        <p:spPr>
          <a:xfrm>
            <a:off x="9182499" y="242888"/>
            <a:ext cx="2589197" cy="1124033"/>
          </a:xfrm>
          <a:prstGeom prst="wedgeRoundRectCallout">
            <a:avLst>
              <a:gd name="adj1" fmla="val -34114"/>
              <a:gd name="adj2" fmla="val 97500"/>
              <a:gd name="adj3" fmla="val 16667"/>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zh-TW" altLang="en-US" sz="3600" b="1" dirty="0">
                <a:latin typeface="+mj-ea"/>
                <a:ea typeface="+mj-ea"/>
              </a:rPr>
              <a:t>總積分最高</a:t>
            </a:r>
            <a:r>
              <a:rPr lang="en-US" altLang="zh-TW" sz="3600" b="1" dirty="0">
                <a:latin typeface="+mj-ea"/>
                <a:ea typeface="+mj-ea"/>
              </a:rPr>
              <a:t>20</a:t>
            </a:r>
            <a:r>
              <a:rPr lang="zh-TW" altLang="en-US" sz="3600" b="1" dirty="0">
                <a:latin typeface="+mj-ea"/>
                <a:ea typeface="+mj-ea"/>
              </a:rPr>
              <a:t>分</a:t>
            </a:r>
          </a:p>
        </p:txBody>
      </p:sp>
      <p:sp>
        <p:nvSpPr>
          <p:cNvPr id="7" name="語音泡泡: 圓角矩形 6">
            <a:extLst>
              <a:ext uri="{FF2B5EF4-FFF2-40B4-BE49-F238E27FC236}">
                <a16:creationId xmlns:a16="http://schemas.microsoft.com/office/drawing/2014/main" xmlns="" id="{1CE5039B-300F-47AA-AFFF-39F20978D7DD}"/>
              </a:ext>
            </a:extLst>
          </p:cNvPr>
          <p:cNvSpPr/>
          <p:nvPr/>
        </p:nvSpPr>
        <p:spPr>
          <a:xfrm>
            <a:off x="9182499" y="1634958"/>
            <a:ext cx="2589197" cy="1124033"/>
          </a:xfrm>
          <a:prstGeom prst="wedgeRoundRectCallout">
            <a:avLst>
              <a:gd name="adj1" fmla="val -34114"/>
              <a:gd name="adj2" fmla="val 97500"/>
              <a:gd name="adj3" fmla="val 16667"/>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zh-TW" altLang="en-US" sz="3600" b="1" dirty="0">
                <a:latin typeface="+mj-ea"/>
                <a:ea typeface="+mj-ea"/>
              </a:rPr>
              <a:t>總積分最高</a:t>
            </a:r>
            <a:r>
              <a:rPr lang="en-US" altLang="zh-TW" sz="3600" b="1" dirty="0">
                <a:latin typeface="+mj-ea"/>
                <a:ea typeface="+mj-ea"/>
              </a:rPr>
              <a:t>70</a:t>
            </a:r>
            <a:r>
              <a:rPr lang="zh-TW" altLang="en-US" sz="3600" b="1" dirty="0">
                <a:latin typeface="+mj-ea"/>
                <a:ea typeface="+mj-ea"/>
              </a:rPr>
              <a:t>分</a:t>
            </a:r>
          </a:p>
        </p:txBody>
      </p:sp>
      <p:sp>
        <p:nvSpPr>
          <p:cNvPr id="8" name="語音泡泡: 圓角矩形 7">
            <a:extLst>
              <a:ext uri="{FF2B5EF4-FFF2-40B4-BE49-F238E27FC236}">
                <a16:creationId xmlns:a16="http://schemas.microsoft.com/office/drawing/2014/main" xmlns="" id="{9693E5AC-CE24-44E3-B864-9CCB5DAD4C14}"/>
              </a:ext>
            </a:extLst>
          </p:cNvPr>
          <p:cNvSpPr/>
          <p:nvPr/>
        </p:nvSpPr>
        <p:spPr>
          <a:xfrm>
            <a:off x="9182498" y="3096377"/>
            <a:ext cx="2589197" cy="1124033"/>
          </a:xfrm>
          <a:prstGeom prst="wedgeRoundRectCallout">
            <a:avLst>
              <a:gd name="adj1" fmla="val -34114"/>
              <a:gd name="adj2" fmla="val 97500"/>
              <a:gd name="adj3" fmla="val 16667"/>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zh-TW" altLang="en-US" sz="3600" b="1" dirty="0">
                <a:latin typeface="+mj-ea"/>
                <a:ea typeface="+mj-ea"/>
              </a:rPr>
              <a:t>總積分最高</a:t>
            </a:r>
            <a:r>
              <a:rPr lang="en-US" altLang="zh-TW" sz="3600" b="1" dirty="0">
                <a:latin typeface="+mj-ea"/>
                <a:ea typeface="+mj-ea"/>
              </a:rPr>
              <a:t>100</a:t>
            </a:r>
            <a:r>
              <a:rPr lang="zh-TW" altLang="en-US" sz="3600" b="1" dirty="0">
                <a:latin typeface="+mj-ea"/>
                <a:ea typeface="+mj-ea"/>
              </a:rPr>
              <a:t>分</a:t>
            </a:r>
          </a:p>
        </p:txBody>
      </p:sp>
    </p:spTree>
    <p:extLst>
      <p:ext uri="{BB962C8B-B14F-4D97-AF65-F5344CB8AC3E}">
        <p14:creationId xmlns:p14="http://schemas.microsoft.com/office/powerpoint/2010/main" val="22140786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clrChange>
              <a:clrFrom>
                <a:srgbClr val="FFFFFF"/>
              </a:clrFrom>
              <a:clrTo>
                <a:srgbClr val="FFFFFF">
                  <a:alpha val="0"/>
                </a:srgbClr>
              </a:clrTo>
            </a:clrChange>
          </a:blip>
          <a:srcRect l="47637" r="2848" b="32993"/>
          <a:stretch/>
        </p:blipFill>
        <p:spPr>
          <a:xfrm>
            <a:off x="2122641" y="1152525"/>
            <a:ext cx="8349296" cy="5593715"/>
          </a:xfrm>
          <a:prstGeom prst="rect">
            <a:avLst/>
          </a:prstGeom>
          <a:ln>
            <a:solidFill>
              <a:srgbClr val="7030A0"/>
            </a:solidFill>
          </a:ln>
        </p:spPr>
      </p:pic>
      <p:sp>
        <p:nvSpPr>
          <p:cNvPr id="6148" name="投影片編號版面配置區 3"/>
          <p:cNvSpPr>
            <a:spLocks noGrp="1"/>
          </p:cNvSpPr>
          <p:nvPr>
            <p:ph type="sldNum" sz="quarter" idx="12"/>
          </p:nvPr>
        </p:nvSpPr>
        <p:spPr bwMode="auto">
          <a:noFill/>
        </p:spPr>
        <p:txBody>
          <a:bodyPr/>
          <a:lstStyle>
            <a:lvl1pPr>
              <a:defRPr kumimoji="1">
                <a:solidFill>
                  <a:schemeClr val="tx1"/>
                </a:solidFill>
                <a:uFillTx/>
                <a:latin typeface="Arial" panose="020B0604020202020204" pitchFamily="34" charset="0"/>
                <a:ea typeface="標楷體" panose="03000509000000000000" pitchFamily="65" charset="-120"/>
              </a:defRPr>
            </a:lvl1pPr>
            <a:lvl2pPr marL="742950" indent="-285750">
              <a:defRPr kumimoji="1">
                <a:solidFill>
                  <a:schemeClr val="tx1"/>
                </a:solidFill>
                <a:uFillTx/>
                <a:latin typeface="Arial" panose="020B0604020202020204" pitchFamily="34" charset="0"/>
                <a:ea typeface="標楷體" panose="03000509000000000000" pitchFamily="65" charset="-120"/>
              </a:defRPr>
            </a:lvl2pPr>
            <a:lvl3pPr marL="1143000" indent="-228600">
              <a:defRPr kumimoji="1">
                <a:solidFill>
                  <a:schemeClr val="tx1"/>
                </a:solidFill>
                <a:uFillTx/>
                <a:latin typeface="Arial" panose="020B0604020202020204" pitchFamily="34" charset="0"/>
                <a:ea typeface="標楷體" panose="03000509000000000000" pitchFamily="65" charset="-120"/>
              </a:defRPr>
            </a:lvl3pPr>
            <a:lvl4pPr marL="1600200" indent="-228600">
              <a:defRPr kumimoji="1">
                <a:solidFill>
                  <a:schemeClr val="tx1"/>
                </a:solidFill>
                <a:uFillTx/>
                <a:latin typeface="Arial" panose="020B0604020202020204" pitchFamily="34" charset="0"/>
                <a:ea typeface="標楷體" panose="03000509000000000000" pitchFamily="65" charset="-120"/>
              </a:defRPr>
            </a:lvl4pPr>
            <a:lvl5pPr marL="2057400" indent="-228600">
              <a:defRPr kumimoji="1">
                <a:solidFill>
                  <a:schemeClr val="tx1"/>
                </a:solidFill>
                <a:uFillTx/>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標楷體" panose="03000509000000000000" pitchFamily="65" charset="-120"/>
              </a:defRPr>
            </a:lvl9pPr>
          </a:lstStyle>
          <a:p>
            <a:pPr>
              <a:defRPr>
                <a:uFillTx/>
              </a:defRPr>
            </a:pPr>
            <a:fld id="{A10E4906-070F-4835-B89A-26A9CBDDB81A}" type="slidenum">
              <a:rPr kumimoji="0" lang="zh-TW" altLang="en-US">
                <a:solidFill>
                  <a:srgbClr val="FEFFFF"/>
                </a:solidFill>
                <a:uFillTx/>
                <a:latin typeface="Century Gothic" panose="020B0502020202020204" pitchFamily="34" charset="0"/>
                <a:ea typeface="微軟正黑體" panose="020B0604030504040204" pitchFamily="34" charset="-120"/>
              </a:rPr>
              <a:pPr>
                <a:defRPr>
                  <a:uFillTx/>
                </a:defRPr>
              </a:pPr>
              <a:t>25</a:t>
            </a:fld>
            <a:endParaRPr kumimoji="0" lang="zh-TW" altLang="en-US" dirty="0">
              <a:solidFill>
                <a:srgbClr val="FEFFFF"/>
              </a:solidFill>
              <a:uFillTx/>
              <a:latin typeface="Century Gothic" panose="020B0502020202020204" pitchFamily="34" charset="0"/>
              <a:ea typeface="微軟正黑體" panose="020B0604030504040204" pitchFamily="34" charset="-120"/>
            </a:endParaRPr>
          </a:p>
        </p:txBody>
      </p:sp>
      <p:sp>
        <p:nvSpPr>
          <p:cNvPr id="6" name="標題 1"/>
          <p:cNvSpPr>
            <a:spLocks noGrp="1"/>
          </p:cNvSpPr>
          <p:nvPr>
            <p:ph type="title"/>
          </p:nvPr>
        </p:nvSpPr>
        <p:spPr>
          <a:xfrm>
            <a:off x="1580862" y="354807"/>
            <a:ext cx="2325543" cy="842962"/>
          </a:xfrm>
          <a:solidFill>
            <a:srgbClr val="7030A0"/>
          </a:solidFill>
        </p:spPr>
        <p:txBody>
          <a:bodyPr/>
          <a:lstStyle/>
          <a:p>
            <a:r>
              <a:rPr lang="zh-TW" altLang="en-US" sz="4000" dirty="0">
                <a:solidFill>
                  <a:srgbClr val="FFFF00"/>
                </a:solidFill>
                <a:uFillTx/>
                <a:latin typeface="標楷體" panose="03000509000000000000" pitchFamily="65" charset="-120"/>
                <a:ea typeface="標楷體" panose="03000509000000000000" pitchFamily="65" charset="-120"/>
              </a:rPr>
              <a:t>超額比序</a:t>
            </a:r>
          </a:p>
        </p:txBody>
      </p:sp>
      <p:graphicFrame>
        <p:nvGraphicFramePr>
          <p:cNvPr id="7" name="資料庫圖表 6"/>
          <p:cNvGraphicFramePr/>
          <p:nvPr>
            <p:extLst>
              <p:ext uri="{D42A27DB-BD31-4B8C-83A1-F6EECF244321}">
                <p14:modId xmlns:p14="http://schemas.microsoft.com/office/powerpoint/2010/main" val="2882899109"/>
              </p:ext>
            </p:extLst>
          </p:nvPr>
        </p:nvGraphicFramePr>
        <p:xfrm>
          <a:off x="3823279" y="-58738"/>
          <a:ext cx="8359485" cy="1692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矩形 1"/>
          <p:cNvSpPr/>
          <p:nvPr/>
        </p:nvSpPr>
        <p:spPr>
          <a:xfrm>
            <a:off x="5727945" y="4425351"/>
            <a:ext cx="1406099" cy="914399"/>
          </a:xfrm>
          <a:prstGeom prst="rect">
            <a:avLst/>
          </a:prstGeom>
          <a:noFill/>
          <a:ln w="57150">
            <a:solidFill>
              <a:srgbClr val="7030A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ln w="38100">
                <a:solidFill>
                  <a:srgbClr val="7030A0"/>
                </a:solidFill>
              </a:ln>
              <a:noFill/>
            </a:endParaRPr>
          </a:p>
        </p:txBody>
      </p:sp>
      <p:sp>
        <p:nvSpPr>
          <p:cNvPr id="8" name="矩形 7"/>
          <p:cNvSpPr/>
          <p:nvPr/>
        </p:nvSpPr>
        <p:spPr>
          <a:xfrm>
            <a:off x="2122641" y="6107502"/>
            <a:ext cx="5011403" cy="612859"/>
          </a:xfrm>
          <a:prstGeom prst="rect">
            <a:avLst/>
          </a:prstGeom>
          <a:noFill/>
          <a:ln w="57150">
            <a:solidFill>
              <a:srgbClr val="7030A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ln w="38100">
                <a:solidFill>
                  <a:srgbClr val="7030A0"/>
                </a:solidFill>
              </a:ln>
              <a:noFill/>
            </a:endParaRPr>
          </a:p>
        </p:txBody>
      </p:sp>
      <p:sp>
        <p:nvSpPr>
          <p:cNvPr id="4" name="橢圓 3"/>
          <p:cNvSpPr/>
          <p:nvPr/>
        </p:nvSpPr>
        <p:spPr>
          <a:xfrm>
            <a:off x="8885208" y="5538159"/>
            <a:ext cx="888520" cy="750498"/>
          </a:xfrm>
          <a:prstGeom prst="ellipse">
            <a:avLst/>
          </a:prstGeom>
          <a:noFill/>
          <a:ln w="38100">
            <a:solidFill>
              <a:srgbClr val="7030A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ln w="28575">
                <a:solidFill>
                  <a:srgbClr val="7030A0"/>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內容版面配置區 2"/>
          <p:cNvSpPr>
            <a:spLocks noGrp="1"/>
          </p:cNvSpPr>
          <p:nvPr>
            <p:ph idx="1"/>
          </p:nvPr>
        </p:nvSpPr>
        <p:spPr>
          <a:xfrm>
            <a:off x="2095500" y="1844675"/>
            <a:ext cx="8977313" cy="4006850"/>
          </a:xfrm>
        </p:spPr>
        <p:txBody>
          <a:bodyPr/>
          <a:lstStyle/>
          <a:p>
            <a:pPr eaLnBrk="1" hangingPunct="1"/>
            <a:r>
              <a:rPr lang="zh-TW" altLang="en-US" sz="3200" dirty="0">
                <a:solidFill>
                  <a:schemeClr val="tx1"/>
                </a:solidFill>
                <a:uFillTx/>
                <a:latin typeface="標楷體" panose="03000509000000000000" pitchFamily="65" charset="-120"/>
                <a:ea typeface="標楷體" panose="03000509000000000000" pitchFamily="65" charset="-120"/>
              </a:rPr>
              <a:t>分為國際性、全國性、縣市性</a:t>
            </a:r>
            <a:r>
              <a:rPr lang="en-US" altLang="zh-TW" sz="3200" dirty="0">
                <a:solidFill>
                  <a:schemeClr val="tx1"/>
                </a:solidFill>
                <a:uFillTx/>
                <a:latin typeface="標楷體" panose="03000509000000000000" pitchFamily="65" charset="-120"/>
                <a:ea typeface="標楷體" panose="03000509000000000000" pitchFamily="65" charset="-120"/>
              </a:rPr>
              <a:t>(</a:t>
            </a:r>
            <a:r>
              <a:rPr lang="zh-TW" altLang="en-US" sz="3200" dirty="0">
                <a:solidFill>
                  <a:schemeClr val="tx1"/>
                </a:solidFill>
                <a:uFillTx/>
                <a:latin typeface="標楷體" panose="03000509000000000000" pitchFamily="65" charset="-120"/>
                <a:ea typeface="標楷體" panose="03000509000000000000" pitchFamily="65" charset="-120"/>
              </a:rPr>
              <a:t>以競賽採計一覽表為主</a:t>
            </a:r>
            <a:r>
              <a:rPr lang="en-US" altLang="zh-TW" sz="3200" dirty="0">
                <a:solidFill>
                  <a:schemeClr val="tx1"/>
                </a:solidFill>
                <a:uFillTx/>
                <a:latin typeface="標楷體" panose="03000509000000000000" pitchFamily="65" charset="-120"/>
                <a:ea typeface="標楷體" panose="03000509000000000000" pitchFamily="65" charset="-120"/>
              </a:rPr>
              <a:t>)</a:t>
            </a:r>
          </a:p>
          <a:p>
            <a:pPr eaLnBrk="1" hangingPunct="1"/>
            <a:r>
              <a:rPr lang="zh-TW" altLang="en-US" sz="3200" dirty="0">
                <a:solidFill>
                  <a:schemeClr val="tx1"/>
                </a:solidFill>
                <a:uFillTx/>
                <a:latin typeface="標楷體" panose="03000509000000000000" pitchFamily="65" charset="-120"/>
                <a:ea typeface="標楷體" panose="03000509000000000000" pitchFamily="65" charset="-120"/>
              </a:rPr>
              <a:t>團體賽分數折半計算。</a:t>
            </a:r>
            <a:endParaRPr lang="en-US" altLang="zh-TW" sz="3200" dirty="0">
              <a:solidFill>
                <a:schemeClr val="tx1"/>
              </a:solidFill>
              <a:uFillTx/>
              <a:latin typeface="標楷體" panose="03000509000000000000" pitchFamily="65" charset="-120"/>
              <a:ea typeface="標楷體" panose="03000509000000000000" pitchFamily="65" charset="-120"/>
            </a:endParaRPr>
          </a:p>
          <a:p>
            <a:pPr eaLnBrk="1" hangingPunct="1"/>
            <a:r>
              <a:rPr lang="zh-TW" altLang="en-US" sz="3200" dirty="0">
                <a:solidFill>
                  <a:schemeClr val="tx1"/>
                </a:solidFill>
                <a:uFillTx/>
                <a:latin typeface="標楷體" panose="03000509000000000000" pitchFamily="65" charset="-120"/>
                <a:ea typeface="標楷體" panose="03000509000000000000" pitchFamily="65" charset="-120"/>
              </a:rPr>
              <a:t>同一性質或同一項目之競賽，僅擇優計分一次</a:t>
            </a:r>
            <a:endParaRPr lang="en-US" altLang="zh-TW" sz="3200" dirty="0">
              <a:solidFill>
                <a:schemeClr val="tx1"/>
              </a:solidFill>
              <a:uFillTx/>
              <a:latin typeface="標楷體" panose="03000509000000000000" pitchFamily="65" charset="-120"/>
              <a:ea typeface="標楷體" panose="03000509000000000000" pitchFamily="65" charset="-120"/>
            </a:endParaRPr>
          </a:p>
          <a:p>
            <a:pPr eaLnBrk="1" hangingPunct="1"/>
            <a:r>
              <a:rPr lang="zh-TW" altLang="en-US" sz="3200" dirty="0">
                <a:solidFill>
                  <a:schemeClr val="tx1"/>
                </a:solidFill>
                <a:uFillTx/>
                <a:latin typeface="標楷體" panose="03000509000000000000" pitchFamily="65" charset="-120"/>
                <a:ea typeface="標楷體" panose="03000509000000000000" pitchFamily="65" charset="-120"/>
              </a:rPr>
              <a:t>競賽項目</a:t>
            </a:r>
            <a:r>
              <a:rPr lang="zh-TW" altLang="en-US" sz="3200" dirty="0">
                <a:solidFill>
                  <a:srgbClr val="006600"/>
                </a:solidFill>
                <a:uFillTx/>
                <a:latin typeface="標楷體" panose="03000509000000000000" pitchFamily="65" charset="-120"/>
                <a:ea typeface="標楷體" panose="03000509000000000000" pitchFamily="65" charset="-120"/>
              </a:rPr>
              <a:t>：</a:t>
            </a:r>
            <a:r>
              <a:rPr lang="zh-TW" altLang="en-US" sz="3200" dirty="0">
                <a:solidFill>
                  <a:srgbClr val="0000CC"/>
                </a:solidFill>
                <a:uFillTx/>
                <a:latin typeface="標楷體" panose="03000509000000000000" pitchFamily="65" charset="-120"/>
                <a:ea typeface="標楷體" panose="03000509000000000000" pitchFamily="65" charset="-120"/>
              </a:rPr>
              <a:t>科展、學科能力競賽、語文、藝能類、運動類競賽</a:t>
            </a:r>
          </a:p>
        </p:txBody>
      </p:sp>
      <p:sp>
        <p:nvSpPr>
          <p:cNvPr id="124932" name="投影片編號版面配置區 1"/>
          <p:cNvSpPr>
            <a:spLocks noGrp="1"/>
          </p:cNvSpPr>
          <p:nvPr>
            <p:ph type="sldNum" sz="quarter" idx="12"/>
          </p:nvPr>
        </p:nvSpPr>
        <p:spPr bwMode="auto">
          <a:xfrm>
            <a:off x="-172528" y="787399"/>
            <a:ext cx="483139" cy="365125"/>
          </a:xfrm>
          <a:noFill/>
        </p:spPr>
        <p:txBody>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fld id="{40D0F815-8C36-4276-9B8F-BAE7A452A46B}" type="slidenum">
              <a:rPr kumimoji="0" lang="zh-TW" altLang="en-US" smtClean="0">
                <a:solidFill>
                  <a:srgbClr val="FEFFFF"/>
                </a:solidFill>
                <a:uFillTx/>
                <a:latin typeface="Century Gothic" panose="020B0502020202020204" pitchFamily="34" charset="0"/>
              </a:rPr>
              <a:pPr/>
              <a:t>26</a:t>
            </a:fld>
            <a:endParaRPr kumimoji="0" lang="zh-TW" altLang="en-US" dirty="0">
              <a:solidFill>
                <a:srgbClr val="FEFFFF"/>
              </a:solidFill>
              <a:uFillTx/>
              <a:latin typeface="Century Gothic" panose="020B0502020202020204" pitchFamily="34" charset="0"/>
            </a:endParaRPr>
          </a:p>
        </p:txBody>
      </p:sp>
      <p:graphicFrame>
        <p:nvGraphicFramePr>
          <p:cNvPr id="2" name="資料庫圖表 1"/>
          <p:cNvGraphicFramePr/>
          <p:nvPr>
            <p:extLst>
              <p:ext uri="{D42A27DB-BD31-4B8C-83A1-F6EECF244321}">
                <p14:modId xmlns:p14="http://schemas.microsoft.com/office/powerpoint/2010/main" val="4037772352"/>
              </p:ext>
            </p:extLst>
          </p:nvPr>
        </p:nvGraphicFramePr>
        <p:xfrm>
          <a:off x="2095500" y="184727"/>
          <a:ext cx="8128000" cy="81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資料庫圖表 9"/>
          <p:cNvGraphicFramePr/>
          <p:nvPr>
            <p:extLst>
              <p:ext uri="{D42A27DB-BD31-4B8C-83A1-F6EECF244321}">
                <p14:modId xmlns:p14="http://schemas.microsoft.com/office/powerpoint/2010/main" val="3832225011"/>
              </p:ext>
            </p:extLst>
          </p:nvPr>
        </p:nvGraphicFramePr>
        <p:xfrm>
          <a:off x="2150919" y="1075745"/>
          <a:ext cx="8128000" cy="6026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標題 2"/>
          <p:cNvSpPr>
            <a:spLocks noGrp="1"/>
          </p:cNvSpPr>
          <p:nvPr>
            <p:ph type="title"/>
          </p:nvPr>
        </p:nvSpPr>
        <p:spPr/>
        <p:txBody>
          <a:bodyPr/>
          <a:lstStyle/>
          <a:p>
            <a:endParaRPr lang="zh-TW" altLang="en-US"/>
          </a:p>
        </p:txBody>
      </p:sp>
      <p:sp>
        <p:nvSpPr>
          <p:cNvPr id="12" name="標題 1"/>
          <p:cNvSpPr txBox="1">
            <a:spLocks/>
          </p:cNvSpPr>
          <p:nvPr/>
        </p:nvSpPr>
        <p:spPr bwMode="auto">
          <a:xfrm>
            <a:off x="274861" y="148695"/>
            <a:ext cx="1528060" cy="1481695"/>
          </a:xfrm>
          <a:prstGeom prst="rect">
            <a:avLst/>
          </a:prstGeom>
          <a:solidFill>
            <a:srgbClr val="7030A0"/>
          </a:solidFill>
          <a:ln>
            <a:noFill/>
          </a:ln>
        </p:spPr>
        <p:txBody>
          <a:bodyPr vert="horz" wrap="square" lIns="91440" tIns="45720" rIns="91440" bIns="45720" numCol="1" anchor="t" anchorCtr="0" compatLnSpc="1">
            <a:prstTxWarp prst="textNoShape">
              <a:avLst/>
            </a:prstTxWarp>
          </a:bodyPr>
          <a:lstStyle>
            <a:lvl1pPr algn="l" defTabSz="342900" rtl="0" eaLnBrk="0" fontAlgn="base" hangingPunct="0">
              <a:spcBef>
                <a:spcPct val="0"/>
              </a:spcBef>
              <a:spcAft>
                <a:spcPct val="0"/>
              </a:spcAft>
              <a:defRPr sz="2700" kern="1200">
                <a:solidFill>
                  <a:srgbClr val="262626"/>
                </a:solidFill>
                <a:uFillTx/>
                <a:latin typeface="+mj-lt"/>
                <a:ea typeface="+mj-ea"/>
                <a:cs typeface="微軟正黑體"/>
              </a:defRPr>
            </a:lvl1pPr>
            <a:lvl2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a:lstStyle>
          <a:p>
            <a:r>
              <a:rPr kumimoji="0" lang="zh-TW" altLang="en-US" sz="4800" dirty="0">
                <a:solidFill>
                  <a:srgbClr val="FFFF00"/>
                </a:solidFill>
                <a:latin typeface="標楷體" panose="03000509000000000000" pitchFamily="65" charset="-120"/>
                <a:ea typeface="標楷體" panose="03000509000000000000" pitchFamily="65" charset="-120"/>
              </a:rPr>
              <a:t>多元學習</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內容版面配置區 2">
            <a:extLst>
              <a:ext uri="{FF2B5EF4-FFF2-40B4-BE49-F238E27FC236}">
                <a16:creationId xmlns:a16="http://schemas.microsoft.com/office/drawing/2014/main" xmlns="" id="{FE3A5800-9A67-4F17-AA8B-FA284864DDEC}"/>
              </a:ext>
            </a:extLst>
          </p:cNvPr>
          <p:cNvSpPr>
            <a:spLocks noGrp="1"/>
          </p:cNvSpPr>
          <p:nvPr>
            <p:ph idx="1"/>
          </p:nvPr>
        </p:nvSpPr>
        <p:spPr>
          <a:xfrm>
            <a:off x="2439988" y="1349375"/>
            <a:ext cx="8229600" cy="4805363"/>
          </a:xfrm>
        </p:spPr>
        <p:txBody>
          <a:bodyPr/>
          <a:lstStyle/>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2" action="ppaction://hlinkfile"/>
              </a:rPr>
              <a:t>全國性</a:t>
            </a:r>
            <a:r>
              <a:rPr lang="zh-TW" altLang="en-US" sz="3200" b="1" dirty="0">
                <a:solidFill>
                  <a:schemeClr val="accent1">
                    <a:lumMod val="60000"/>
                    <a:lumOff val="40000"/>
                  </a:schemeClr>
                </a:solidFill>
                <a:latin typeface="標楷體" panose="03000509000000000000" pitchFamily="65" charset="-120"/>
                <a:ea typeface="標楷體" panose="03000509000000000000" pitchFamily="65" charset="-120"/>
              </a:rPr>
              <a:t>、</a:t>
            </a:r>
            <a:r>
              <a:rPr lang="zh-TW" altLang="en-US" sz="3200" b="1" dirty="0">
                <a:solidFill>
                  <a:schemeClr val="tx1"/>
                </a:solidFill>
                <a:latin typeface="標楷體" panose="03000509000000000000" pitchFamily="65" charset="-120"/>
                <a:ea typeface="標楷體" panose="03000509000000000000" pitchFamily="65" charset="-120"/>
                <a:hlinkClick r:id="rId3" action="ppaction://hlinkfile"/>
              </a:rPr>
              <a:t>國際性競賽</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4" action="ppaction://hlinkfile"/>
              </a:rPr>
              <a:t>臺南區十二年國民基本教育超額比序區域性縣市性競賽採計一覽表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5" action="ppaction://hlinkfile"/>
              </a:rPr>
              <a:t>全國運動會選拔賽採計競賽項目表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6" action="ppaction://hlinkfile"/>
              </a:rPr>
              <a:t>全民運動會選拔賽採計競賽項目表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zh-TW" sz="3200" b="1" dirty="0">
                <a:solidFill>
                  <a:schemeClr val="tx1"/>
                </a:solidFill>
                <a:latin typeface="標楷體" panose="03000509000000000000" pitchFamily="65" charset="-120"/>
                <a:ea typeface="標楷體" panose="03000509000000000000" pitchFamily="65" charset="-120"/>
              </a:rPr>
              <a:t>變更免試就學區學生、轉學生，以及本區至他區比賽並獲獎之學生</a:t>
            </a:r>
            <a:r>
              <a:rPr lang="zh-TW" altLang="en-US" sz="3200" b="1" dirty="0">
                <a:solidFill>
                  <a:schemeClr val="tx1"/>
                </a:solidFill>
                <a:latin typeface="標楷體" panose="03000509000000000000" pitchFamily="65" charset="-120"/>
                <a:ea typeface="標楷體" panose="03000509000000000000" pitchFamily="65" charset="-120"/>
              </a:rPr>
              <a:t>其競賽成績採計須依本市正向表列項目</a:t>
            </a:r>
            <a:r>
              <a:rPr lang="zh-TW" altLang="zh-TW" sz="3200" b="1" dirty="0">
                <a:solidFill>
                  <a:schemeClr val="tx1"/>
                </a:solidFill>
                <a:latin typeface="標楷體" panose="03000509000000000000" pitchFamily="65" charset="-120"/>
                <a:ea typeface="標楷體" panose="03000509000000000000" pitchFamily="65" charset="-120"/>
              </a:rPr>
              <a:t>，所獲獎之競賽，其名稱與</a:t>
            </a:r>
            <a:r>
              <a:rPr lang="zh-TW" altLang="en-US" sz="3200" b="1" dirty="0">
                <a:solidFill>
                  <a:schemeClr val="tx1"/>
                </a:solidFill>
                <a:latin typeface="標楷體" panose="03000509000000000000" pitchFamily="65" charset="-120"/>
                <a:ea typeface="標楷體" panose="03000509000000000000" pitchFamily="65" charset="-120"/>
              </a:rPr>
              <a:t>正向表列</a:t>
            </a:r>
            <a:r>
              <a:rPr lang="zh-TW" altLang="zh-TW" sz="3200" b="1" dirty="0">
                <a:solidFill>
                  <a:schemeClr val="tx1"/>
                </a:solidFill>
                <a:latin typeface="標楷體" panose="03000509000000000000" pitchFamily="65" charset="-120"/>
                <a:ea typeface="標楷體" panose="03000509000000000000" pitchFamily="65" charset="-120"/>
              </a:rPr>
              <a:t>相符者始予採計分數</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1315" name="標題 1"/>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1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2500F8D-0F70-41C2-A700-9D5A9F7FB9E7}" type="slidenum">
              <a:rPr kumimoji="0" lang="zh-TW" altLang="en-US" smtClean="0">
                <a:solidFill>
                  <a:srgbClr val="FEFFFF"/>
                </a:solidFill>
                <a:latin typeface="Century Gothic" panose="020B0502020202020204" pitchFamily="34" charset="0"/>
              </a:rPr>
              <a:pPr/>
              <a:t>27</a:t>
            </a:fld>
            <a:endParaRPr kumimoji="0" lang="zh-TW" altLang="en-US" dirty="0">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427360925"/>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2009177" y="1266095"/>
            <a:ext cx="9651010" cy="4805362"/>
          </a:xfrm>
        </p:spPr>
        <p:txBody>
          <a:bodyPr/>
          <a:lstStyle/>
          <a:p>
            <a:pPr>
              <a:buFontTx/>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依據</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11</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14</a:t>
            </a:r>
            <a:r>
              <a:rPr lang="zh-TW" altLang="en-US" sz="2800" dirty="0">
                <a:solidFill>
                  <a:srgbClr val="FF0000"/>
                </a:solidFill>
                <a:latin typeface="標楷體" panose="03000509000000000000" pitchFamily="65" charset="-120"/>
                <a:ea typeface="標楷體" panose="03000509000000000000" pitchFamily="65" charset="-120"/>
              </a:rPr>
              <a:t>日南市教課</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一</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字第</a:t>
            </a:r>
            <a:r>
              <a:rPr lang="en-US" altLang="zh-TW" sz="2800" dirty="0">
                <a:solidFill>
                  <a:srgbClr val="FF0000"/>
                </a:solidFill>
                <a:latin typeface="標楷體" panose="03000509000000000000" pitchFamily="65" charset="-120"/>
                <a:ea typeface="標楷體" panose="03000509000000000000" pitchFamily="65" charset="-120"/>
              </a:rPr>
              <a:t>1081319472</a:t>
            </a:r>
            <a:r>
              <a:rPr lang="zh-TW" altLang="en-US" sz="2800" dirty="0">
                <a:solidFill>
                  <a:srgbClr val="FF0000"/>
                </a:solidFill>
                <a:latin typeface="標楷體" panose="03000509000000000000" pitchFamily="65" charset="-120"/>
                <a:ea typeface="標楷體" panose="03000509000000000000" pitchFamily="65" charset="-120"/>
              </a:rPr>
              <a:t>號函。</a:t>
            </a:r>
            <a:endParaRPr lang="en-US" altLang="zh-TW" sz="2800" dirty="0">
              <a:solidFill>
                <a:srgbClr val="FF0000"/>
              </a:solidFill>
              <a:latin typeface="標楷體" panose="03000509000000000000" pitchFamily="65" charset="-120"/>
              <a:ea typeface="標楷體" panose="03000509000000000000" pitchFamily="65" charset="-120"/>
            </a:endParaRPr>
          </a:p>
          <a:p>
            <a:pP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縣市競賽採計</a:t>
            </a:r>
            <a:r>
              <a:rPr lang="zh-TW" altLang="en-US" sz="2800" b="1" u="sng" dirty="0">
                <a:solidFill>
                  <a:srgbClr val="FF0000"/>
                </a:solidFill>
                <a:latin typeface="標楷體" panose="03000509000000000000" pitchFamily="65" charset="-120"/>
                <a:ea typeface="標楷體" panose="03000509000000000000" pitchFamily="65" charset="-120"/>
              </a:rPr>
              <a:t>增列</a:t>
            </a:r>
            <a:r>
              <a:rPr lang="zh-TW" altLang="en-US" sz="2800" dirty="0">
                <a:solidFill>
                  <a:srgbClr val="FF0000"/>
                </a:solidFill>
                <a:latin typeface="標楷體" panose="03000509000000000000" pitchFamily="65" charset="-120"/>
                <a:ea typeface="標楷體" panose="03000509000000000000" pitchFamily="65" charset="-120"/>
              </a:rPr>
              <a:t>項目如下：</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臺南市國民中小學仿生機器人科技創作競賽。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4 </a:t>
            </a:r>
            <a:r>
              <a:rPr lang="en-US" altLang="zh-TW" sz="2000" dirty="0" err="1">
                <a:latin typeface="標楷體" panose="03000509000000000000" pitchFamily="65" charset="-120"/>
                <a:ea typeface="標楷體" panose="03000509000000000000" pitchFamily="65" charset="-120"/>
              </a:rPr>
              <a:t>RoboRAVE</a:t>
            </a:r>
            <a:r>
              <a:rPr lang="zh-TW" altLang="en-US" sz="2000" dirty="0">
                <a:latin typeface="標楷體" panose="03000509000000000000" pitchFamily="65" charset="-120"/>
                <a:ea typeface="標楷體" panose="03000509000000000000" pitchFamily="65" charset="-120"/>
              </a:rPr>
              <a:t>國際機器人大賽縣市選拔賽。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76</a:t>
            </a:r>
            <a:r>
              <a:rPr lang="zh-TW" altLang="en-US" sz="2000" dirty="0">
                <a:latin typeface="標楷體" panose="03000509000000000000" pitchFamily="65" charset="-120"/>
                <a:ea typeface="標楷體" panose="03000509000000000000" pitchFamily="65" charset="-120"/>
              </a:rPr>
              <a:t>臺南市國中小</a:t>
            </a:r>
            <a:r>
              <a:rPr lang="en-US" altLang="zh-TW" sz="2000" dirty="0">
                <a:latin typeface="標楷體" panose="03000509000000000000" pitchFamily="65" charset="-120"/>
                <a:ea typeface="標楷體" panose="03000509000000000000" pitchFamily="65" charset="-120"/>
              </a:rPr>
              <a:t>TEEBALL</a:t>
            </a:r>
            <a:r>
              <a:rPr lang="zh-TW" altLang="en-US" sz="2000" dirty="0">
                <a:latin typeface="標楷體" panose="03000509000000000000" pitchFamily="65" charset="-120"/>
                <a:ea typeface="標楷體" panose="03000509000000000000" pitchFamily="65" charset="-120"/>
              </a:rPr>
              <a:t>錦標賽。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四</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77</a:t>
            </a:r>
            <a:r>
              <a:rPr lang="zh-TW" altLang="en-US" sz="2000" dirty="0">
                <a:latin typeface="標楷體" panose="03000509000000000000" pitchFamily="65" charset="-120"/>
                <a:ea typeface="標楷體" panose="03000509000000000000" pitchFamily="65" charset="-120"/>
              </a:rPr>
              <a:t>臺南市中小學高爾夫錦標賽。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五</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78</a:t>
            </a:r>
            <a:r>
              <a:rPr lang="zh-TW" altLang="en-US" sz="2000" dirty="0">
                <a:latin typeface="標楷體" panose="03000509000000000000" pitchFamily="65" charset="-120"/>
                <a:ea typeface="標楷體" panose="03000509000000000000" pitchFamily="65" charset="-120"/>
              </a:rPr>
              <a:t>臺南市中小學武術錦標賽。</a:t>
            </a:r>
            <a:endParaRPr lang="en-US" altLang="zh-TW" sz="2800" dirty="0">
              <a:latin typeface="標楷體" panose="03000509000000000000" pitchFamily="65" charset="-120"/>
              <a:ea typeface="標楷體" panose="03000509000000000000" pitchFamily="65" charset="-120"/>
            </a:endParaRPr>
          </a:p>
          <a:p>
            <a:pP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國際性競賽參考項目</a:t>
            </a:r>
            <a:r>
              <a:rPr lang="zh-TW" altLang="en-US" sz="2800" b="1" u="sng" dirty="0">
                <a:solidFill>
                  <a:srgbClr val="FF0000"/>
                </a:solidFill>
                <a:latin typeface="標楷體" panose="03000509000000000000" pitchFamily="65" charset="-120"/>
                <a:ea typeface="標楷體" panose="03000509000000000000" pitchFamily="65" charset="-120"/>
              </a:rPr>
              <a:t>增列</a:t>
            </a:r>
            <a:r>
              <a:rPr lang="zh-TW" altLang="en-US" sz="2800" dirty="0">
                <a:solidFill>
                  <a:srgbClr val="FF0000"/>
                </a:solidFill>
                <a:latin typeface="標楷體" panose="03000509000000000000" pitchFamily="65" charset="-120"/>
                <a:ea typeface="標楷體" panose="03000509000000000000" pitchFamily="65" charset="-120"/>
              </a:rPr>
              <a:t>項目如下</a:t>
            </a:r>
            <a:r>
              <a:rPr lang="zh-TW" altLang="en-US" sz="2800" dirty="0">
                <a:latin typeface="標楷體" panose="03000509000000000000" pitchFamily="65" charset="-120"/>
                <a:ea typeface="標楷體" panose="03000509000000000000" pitchFamily="65" charset="-120"/>
              </a:rPr>
              <a:t>：</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33 IMC</a:t>
            </a:r>
            <a:r>
              <a:rPr lang="zh-TW" altLang="en-US" sz="2000" dirty="0">
                <a:latin typeface="標楷體" panose="03000509000000000000" pitchFamily="65" charset="-120"/>
                <a:ea typeface="標楷體" panose="03000509000000000000" pitchFamily="65" charset="-120"/>
              </a:rPr>
              <a:t>國際數學競賽。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34 </a:t>
            </a:r>
            <a:r>
              <a:rPr lang="en-US" altLang="zh-TW" sz="2000" dirty="0" err="1">
                <a:latin typeface="標楷體" panose="03000509000000000000" pitchFamily="65" charset="-120"/>
                <a:ea typeface="標楷體" panose="03000509000000000000" pitchFamily="65" charset="-120"/>
              </a:rPr>
              <a:t>RoboRAVE</a:t>
            </a:r>
            <a:r>
              <a:rPr lang="zh-TW" altLang="en-US" sz="2000" dirty="0">
                <a:latin typeface="標楷體" panose="03000509000000000000" pitchFamily="65" charset="-120"/>
                <a:ea typeface="標楷體" panose="03000509000000000000" pitchFamily="65" charset="-120"/>
              </a:rPr>
              <a:t>國際機器人大賽。</a:t>
            </a:r>
            <a:endParaRPr lang="en-US" altLang="zh-TW" sz="2000" dirty="0">
              <a:latin typeface="標楷體" panose="03000509000000000000" pitchFamily="65" charset="-120"/>
              <a:ea typeface="標楷體" panose="03000509000000000000" pitchFamily="65" charset="-120"/>
            </a:endParaRPr>
          </a:p>
          <a:p>
            <a:pPr marL="342900" lvl="1" indent="-342900">
              <a:buClr>
                <a:schemeClr val="tx2"/>
              </a:buCl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上開增列競賽項目，自</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學年度第</a:t>
            </a:r>
            <a:r>
              <a:rPr lang="en-US" altLang="zh-TW" sz="2800" dirty="0">
                <a:solidFill>
                  <a:srgbClr val="FF0000"/>
                </a:solidFill>
                <a:latin typeface="標楷體" panose="03000509000000000000" pitchFamily="65" charset="-120"/>
                <a:ea typeface="標楷體" panose="03000509000000000000" pitchFamily="65" charset="-120"/>
              </a:rPr>
              <a:t>2</a:t>
            </a:r>
            <a:r>
              <a:rPr lang="zh-TW" altLang="en-US" sz="2800" dirty="0">
                <a:solidFill>
                  <a:srgbClr val="FF0000"/>
                </a:solidFill>
                <a:latin typeface="標楷體" panose="03000509000000000000" pitchFamily="65" charset="-120"/>
                <a:ea typeface="標楷體" panose="03000509000000000000" pitchFamily="65" charset="-120"/>
              </a:rPr>
              <a:t>學期起適用採計。</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本屆三年級學生</a:t>
            </a:r>
            <a:r>
              <a:rPr lang="zh-TW" altLang="en-US" sz="3200" b="1" dirty="0">
                <a:solidFill>
                  <a:srgbClr val="7030A0"/>
                </a:solidFill>
                <a:latin typeface="標楷體" panose="03000509000000000000" pitchFamily="65" charset="-120"/>
                <a:ea typeface="標楷體" panose="03000509000000000000" pitchFamily="65" charset="-120"/>
              </a:rPr>
              <a:t>不採計</a:t>
            </a:r>
            <a:r>
              <a:rPr lang="zh-TW" altLang="en-US" sz="2800" dirty="0">
                <a:solidFill>
                  <a:srgbClr val="FF0000"/>
                </a:solidFill>
                <a:latin typeface="標楷體" panose="03000509000000000000" pitchFamily="65" charset="-120"/>
                <a:ea typeface="標楷體" panose="03000509000000000000" pitchFamily="65" charset="-120"/>
              </a:rPr>
              <a:t>以上競賽項目</a:t>
            </a:r>
            <a:r>
              <a:rPr lang="en-US" altLang="zh-TW" sz="2800" dirty="0">
                <a:solidFill>
                  <a:srgbClr val="FF0000"/>
                </a:solidFill>
                <a:latin typeface="標楷體" panose="03000509000000000000" pitchFamily="65" charset="-120"/>
                <a:ea typeface="標楷體" panose="03000509000000000000" pitchFamily="65" charset="-120"/>
              </a:rPr>
              <a:t>)</a:t>
            </a:r>
            <a:endParaRPr lang="zh-TW" altLang="en-US" sz="2800" dirty="0">
              <a:solidFill>
                <a:srgbClr val="FF0000"/>
              </a:solidFill>
              <a:latin typeface="標楷體" panose="03000509000000000000" pitchFamily="65" charset="-120"/>
              <a:ea typeface="標楷體" panose="03000509000000000000" pitchFamily="65" charset="-120"/>
            </a:endParaRPr>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FAAC1B0A-7549-4BBC-A5F4-5C72DBDCAA88}" type="slidenum">
              <a:rPr lang="zh-TW" altLang="en-US" sz="1400">
                <a:solidFill>
                  <a:schemeClr val="bg1"/>
                </a:solidFill>
                <a:latin typeface="Arial" panose="020B0604020202020204" pitchFamily="34" charset="0"/>
              </a:rPr>
              <a:pPr>
                <a:spcBef>
                  <a:spcPct val="0"/>
                </a:spcBef>
                <a:buFontTx/>
                <a:buNone/>
              </a:pPr>
              <a:t>28</a:t>
            </a:fld>
            <a:endParaRPr lang="zh-TW" altLang="en-US" sz="1400" dirty="0">
              <a:solidFill>
                <a:schemeClr val="bg1"/>
              </a:solidFill>
              <a:latin typeface="Arial" panose="020B0604020202020204" pitchFamily="34" charset="0"/>
            </a:endParaRPr>
          </a:p>
        </p:txBody>
      </p:sp>
      <p:sp>
        <p:nvSpPr>
          <p:cNvPr id="8" name="標題 1">
            <a:extLst>
              <a:ext uri="{FF2B5EF4-FFF2-40B4-BE49-F238E27FC236}">
                <a16:creationId xmlns:a16="http://schemas.microsoft.com/office/drawing/2014/main" xmlns="" id="{8D5D7B95-5025-4FE3-92F5-2339405F871D}"/>
              </a:ext>
            </a:extLst>
          </p:cNvPr>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5168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內容版面配置區 2"/>
          <p:cNvSpPr>
            <a:spLocks noGrp="1"/>
          </p:cNvSpPr>
          <p:nvPr>
            <p:ph idx="1"/>
          </p:nvPr>
        </p:nvSpPr>
        <p:spPr>
          <a:xfrm>
            <a:off x="2351088" y="1773238"/>
            <a:ext cx="8137525" cy="3517900"/>
          </a:xfrm>
        </p:spPr>
        <p:txBody>
          <a:bodyPr/>
          <a:lstStyle/>
          <a:p>
            <a:pPr eaLnBrk="1" hangingPunct="1"/>
            <a:r>
              <a:rPr lang="zh-TW" altLang="zh-TW" sz="3200">
                <a:solidFill>
                  <a:srgbClr val="FF0066"/>
                </a:solidFill>
                <a:uFillTx/>
                <a:latin typeface="標楷體" panose="03000509000000000000" pitchFamily="65" charset="-120"/>
                <a:ea typeface="標楷體" panose="03000509000000000000" pitchFamily="65" charset="-120"/>
                <a:cs typeface="超研澤粗魏碑"/>
              </a:rPr>
              <a:t>功過相抵後，無懲處紀錄者給予基本分3分</a:t>
            </a:r>
            <a:r>
              <a:rPr lang="zh-TW" altLang="en-US" sz="3200">
                <a:solidFill>
                  <a:srgbClr val="FF0066"/>
                </a:solidFill>
                <a:uFillTx/>
                <a:latin typeface="標楷體" panose="03000509000000000000" pitchFamily="65" charset="-120"/>
                <a:ea typeface="標楷體" panose="03000509000000000000" pitchFamily="65" charset="-120"/>
                <a:cs typeface="超研澤粗魏碑"/>
              </a:rPr>
              <a:t>。</a:t>
            </a:r>
            <a:endParaRPr lang="en-US" altLang="zh-TW" sz="3200">
              <a:solidFill>
                <a:srgbClr val="FF0066"/>
              </a:solidFill>
              <a:uFillTx/>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uFillTx/>
                <a:latin typeface="標楷體" panose="03000509000000000000" pitchFamily="65" charset="-120"/>
                <a:ea typeface="標楷體" panose="03000509000000000000" pitchFamily="65" charset="-120"/>
                <a:cs typeface="超研澤粗魏碑"/>
              </a:rPr>
              <a:t>嘉獎</a:t>
            </a:r>
            <a:r>
              <a:rPr lang="en-US" altLang="zh-TW" sz="3200">
                <a:solidFill>
                  <a:schemeClr val="tx1"/>
                </a:solidFill>
                <a:uFillTx/>
                <a:latin typeface="標楷體" panose="03000509000000000000" pitchFamily="65" charset="-120"/>
                <a:ea typeface="標楷體" panose="03000509000000000000" pitchFamily="65" charset="-120"/>
                <a:cs typeface="超研澤粗魏碑"/>
              </a:rPr>
              <a:t>0.5</a:t>
            </a:r>
            <a:r>
              <a:rPr lang="zh-TW" altLang="en-US" sz="3200">
                <a:solidFill>
                  <a:schemeClr val="tx1"/>
                </a:solidFill>
                <a:uFillTx/>
                <a:latin typeface="標楷體" panose="03000509000000000000" pitchFamily="65" charset="-120"/>
                <a:ea typeface="標楷體" panose="03000509000000000000" pitchFamily="65" charset="-120"/>
                <a:cs typeface="超研澤粗魏碑"/>
              </a:rPr>
              <a:t>分、小功</a:t>
            </a:r>
            <a:r>
              <a:rPr lang="en-US" altLang="zh-TW" sz="3200">
                <a:solidFill>
                  <a:schemeClr val="tx1"/>
                </a:solidFill>
                <a:uFillTx/>
                <a:latin typeface="標楷體" panose="03000509000000000000" pitchFamily="65" charset="-120"/>
                <a:ea typeface="標楷體" panose="03000509000000000000" pitchFamily="65" charset="-120"/>
                <a:cs typeface="超研澤粗魏碑"/>
              </a:rPr>
              <a:t>1.5</a:t>
            </a:r>
            <a:r>
              <a:rPr lang="zh-TW" altLang="en-US" sz="3200">
                <a:solidFill>
                  <a:schemeClr val="tx1"/>
                </a:solidFill>
                <a:uFillTx/>
                <a:latin typeface="標楷體" panose="03000509000000000000" pitchFamily="65" charset="-120"/>
                <a:ea typeface="標楷體" panose="03000509000000000000" pitchFamily="65" charset="-120"/>
                <a:cs typeface="超研澤粗魏碑"/>
              </a:rPr>
              <a:t>分、大功</a:t>
            </a:r>
            <a:r>
              <a:rPr lang="en-US" altLang="zh-TW" sz="3200">
                <a:solidFill>
                  <a:schemeClr val="tx1"/>
                </a:solidFill>
                <a:uFillTx/>
                <a:latin typeface="標楷體" panose="03000509000000000000" pitchFamily="65" charset="-120"/>
                <a:ea typeface="標楷體" panose="03000509000000000000" pitchFamily="65" charset="-120"/>
                <a:cs typeface="超研澤粗魏碑"/>
              </a:rPr>
              <a:t>4.5</a:t>
            </a:r>
            <a:r>
              <a:rPr lang="zh-TW" altLang="en-US" sz="3200">
                <a:solidFill>
                  <a:schemeClr val="tx1"/>
                </a:solidFill>
                <a:uFillTx/>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uFillTx/>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uFillTx/>
                <a:latin typeface="標楷體" panose="03000509000000000000" pitchFamily="65" charset="-120"/>
                <a:ea typeface="標楷體" panose="03000509000000000000" pitchFamily="65" charset="-120"/>
                <a:cs typeface="超研澤粗魏碑"/>
              </a:rPr>
              <a:t>警告</a:t>
            </a:r>
            <a:r>
              <a:rPr lang="en-US" altLang="zh-TW" sz="3200">
                <a:solidFill>
                  <a:schemeClr val="tx1"/>
                </a:solidFill>
                <a:uFillTx/>
                <a:latin typeface="標楷體" panose="03000509000000000000" pitchFamily="65" charset="-120"/>
                <a:ea typeface="標楷體" panose="03000509000000000000" pitchFamily="65" charset="-120"/>
                <a:cs typeface="超研澤粗魏碑"/>
              </a:rPr>
              <a:t>-0.5</a:t>
            </a:r>
            <a:r>
              <a:rPr lang="zh-TW" altLang="en-US" sz="3200">
                <a:solidFill>
                  <a:schemeClr val="tx1"/>
                </a:solidFill>
                <a:uFillTx/>
                <a:latin typeface="標楷體" panose="03000509000000000000" pitchFamily="65" charset="-120"/>
                <a:ea typeface="標楷體" panose="03000509000000000000" pitchFamily="65" charset="-120"/>
                <a:cs typeface="超研澤粗魏碑"/>
              </a:rPr>
              <a:t>分、小過</a:t>
            </a:r>
            <a:r>
              <a:rPr lang="en-US" altLang="zh-TW" sz="3200">
                <a:solidFill>
                  <a:schemeClr val="tx1"/>
                </a:solidFill>
                <a:uFillTx/>
                <a:latin typeface="標楷體" panose="03000509000000000000" pitchFamily="65" charset="-120"/>
                <a:ea typeface="標楷體" panose="03000509000000000000" pitchFamily="65" charset="-120"/>
                <a:cs typeface="超研澤粗魏碑"/>
              </a:rPr>
              <a:t>-1.5</a:t>
            </a:r>
            <a:r>
              <a:rPr lang="zh-TW" altLang="en-US" sz="3200">
                <a:solidFill>
                  <a:schemeClr val="tx1"/>
                </a:solidFill>
                <a:uFillTx/>
                <a:latin typeface="標楷體" panose="03000509000000000000" pitchFamily="65" charset="-120"/>
                <a:ea typeface="標楷體" panose="03000509000000000000" pitchFamily="65" charset="-120"/>
                <a:cs typeface="超研澤粗魏碑"/>
              </a:rPr>
              <a:t>分、大過</a:t>
            </a:r>
            <a:r>
              <a:rPr lang="en-US" altLang="zh-TW" sz="3200">
                <a:solidFill>
                  <a:schemeClr val="tx1"/>
                </a:solidFill>
                <a:uFillTx/>
                <a:latin typeface="標楷體" panose="03000509000000000000" pitchFamily="65" charset="-120"/>
                <a:ea typeface="標楷體" panose="03000509000000000000" pitchFamily="65" charset="-120"/>
                <a:cs typeface="超研澤粗魏碑"/>
              </a:rPr>
              <a:t>-4.5</a:t>
            </a:r>
            <a:r>
              <a:rPr lang="zh-TW" altLang="en-US" sz="3200">
                <a:solidFill>
                  <a:schemeClr val="tx1"/>
                </a:solidFill>
                <a:uFillTx/>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uFillTx/>
              <a:latin typeface="標楷體" panose="03000509000000000000" pitchFamily="65" charset="-120"/>
              <a:ea typeface="標楷體" panose="03000509000000000000" pitchFamily="65" charset="-120"/>
              <a:cs typeface="超研澤粗魏碑"/>
            </a:endParaRPr>
          </a:p>
          <a:p>
            <a:pPr eaLnBrk="1" hangingPunct="1"/>
            <a:endParaRPr lang="zh-TW" altLang="en-US" sz="3200">
              <a:uFillTx/>
              <a:latin typeface="標楷體" panose="03000509000000000000" pitchFamily="65" charset="-120"/>
              <a:ea typeface="標楷體" panose="03000509000000000000" pitchFamily="65" charset="-120"/>
            </a:endParaRPr>
          </a:p>
        </p:txBody>
      </p:sp>
      <p:sp>
        <p:nvSpPr>
          <p:cNvPr id="5" name="矩形 4"/>
          <p:cNvSpPr>
            <a:spLocks/>
          </p:cNvSpPr>
          <p:nvPr/>
        </p:nvSpPr>
        <p:spPr bwMode="auto">
          <a:xfrm>
            <a:off x="3868738" y="4122738"/>
            <a:ext cx="1295400" cy="6016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1" fontAlgn="auto" hangingPunct="1">
              <a:spcBef>
                <a:spcPts val="0"/>
              </a:spcBef>
              <a:spcAft>
                <a:spcPts val="0"/>
              </a:spcAft>
              <a:defRPr>
                <a:uFillTx/>
              </a:defRPr>
            </a:pPr>
            <a:r>
              <a:rPr kumimoji="0" lang="en-US" altLang="zh-TW" sz="3200" dirty="0">
                <a:solidFill>
                  <a:srgbClr val="000000"/>
                </a:solidFill>
                <a:uFillTx/>
                <a:latin typeface="標楷體" panose="03000509000000000000" pitchFamily="65" charset="-120"/>
                <a:ea typeface="標楷體" panose="03000509000000000000" pitchFamily="65" charset="-120"/>
              </a:rPr>
              <a:t>3</a:t>
            </a:r>
            <a:r>
              <a:rPr kumimoji="0" lang="zh-TW" altLang="en-US" sz="3200" dirty="0">
                <a:solidFill>
                  <a:srgbClr val="000000"/>
                </a:solidFill>
                <a:uFillTx/>
                <a:latin typeface="標楷體" panose="03000509000000000000" pitchFamily="65" charset="-120"/>
                <a:ea typeface="標楷體" panose="03000509000000000000" pitchFamily="65" charset="-120"/>
              </a:rPr>
              <a:t>分</a:t>
            </a:r>
          </a:p>
        </p:txBody>
      </p:sp>
      <p:sp>
        <p:nvSpPr>
          <p:cNvPr id="6" name="矩形 5"/>
          <p:cNvSpPr>
            <a:spLocks/>
          </p:cNvSpPr>
          <p:nvPr/>
        </p:nvSpPr>
        <p:spPr bwMode="auto">
          <a:xfrm>
            <a:off x="5164138" y="4122738"/>
            <a:ext cx="3132137" cy="601662"/>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eaLnBrk="1" fontAlgn="auto" hangingPunct="1">
              <a:spcBef>
                <a:spcPts val="0"/>
              </a:spcBef>
              <a:spcAft>
                <a:spcPts val="0"/>
              </a:spcAft>
              <a:defRPr>
                <a:uFillTx/>
              </a:defRPr>
            </a:pPr>
            <a:r>
              <a:rPr kumimoji="0" lang="en-US" altLang="zh-TW" sz="3600" dirty="0">
                <a:solidFill>
                  <a:srgbClr val="000000"/>
                </a:solidFill>
                <a:uFillTx/>
                <a:latin typeface="標楷體" panose="03000509000000000000" pitchFamily="65" charset="-120"/>
                <a:ea typeface="標楷體" panose="03000509000000000000" pitchFamily="65" charset="-120"/>
              </a:rPr>
              <a:t>12</a:t>
            </a:r>
            <a:r>
              <a:rPr kumimoji="0" lang="zh-TW" altLang="en-US" sz="3600" dirty="0">
                <a:solidFill>
                  <a:srgbClr val="000000"/>
                </a:solidFill>
                <a:uFillTx/>
                <a:latin typeface="標楷體" panose="03000509000000000000" pitchFamily="65" charset="-120"/>
                <a:ea typeface="標楷體" panose="03000509000000000000" pitchFamily="65" charset="-120"/>
              </a:rPr>
              <a:t>分</a:t>
            </a:r>
          </a:p>
        </p:txBody>
      </p:sp>
      <p:sp>
        <p:nvSpPr>
          <p:cNvPr id="152582" name="文字方塊 8"/>
          <p:cNvSpPr txBox="1">
            <a:spLocks noChangeArrowheads="1"/>
          </p:cNvSpPr>
          <p:nvPr/>
        </p:nvSpPr>
        <p:spPr bwMode="auto">
          <a:xfrm>
            <a:off x="3868738" y="4760913"/>
            <a:ext cx="1458912" cy="1076325"/>
          </a:xfrm>
          <a:prstGeom prst="rect">
            <a:avLst/>
          </a:prstGeom>
          <a:noFill/>
          <a:ln>
            <a:noFill/>
          </a:ln>
        </p:spPr>
        <p:txBody>
          <a:bodyPr>
            <a:spAutoFit/>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pPr eaLnBrk="1" hangingPunct="1">
              <a:defRPr>
                <a:uFillTx/>
              </a:defRPr>
            </a:pPr>
            <a:r>
              <a:rPr kumimoji="0" lang="zh-TW" altLang="zh-TW" sz="2133" dirty="0">
                <a:solidFill>
                  <a:srgbClr val="FF0066"/>
                </a:solidFill>
                <a:uFillTx/>
                <a:latin typeface="標楷體" panose="03000509000000000000" pitchFamily="65" charset="-120"/>
                <a:ea typeface="標楷體" panose="03000509000000000000" pitchFamily="65" charset="-120"/>
              </a:rPr>
              <a:t>功過相抵後，無懲處紀錄者</a:t>
            </a:r>
            <a:endParaRPr kumimoji="0" lang="zh-TW" altLang="en-US" sz="2133" dirty="0">
              <a:solidFill>
                <a:srgbClr val="FF0066"/>
              </a:solidFill>
              <a:uFillTx/>
              <a:latin typeface="標楷體" panose="03000509000000000000" pitchFamily="65" charset="-120"/>
              <a:ea typeface="標楷體" panose="03000509000000000000" pitchFamily="65" charset="-120"/>
            </a:endParaRPr>
          </a:p>
        </p:txBody>
      </p:sp>
      <p:sp>
        <p:nvSpPr>
          <p:cNvPr id="128006" name="文字方塊 9"/>
          <p:cNvSpPr txBox="1">
            <a:spLocks noChangeArrowheads="1"/>
          </p:cNvSpPr>
          <p:nvPr/>
        </p:nvSpPr>
        <p:spPr bwMode="auto">
          <a:xfrm>
            <a:off x="5681663" y="4816475"/>
            <a:ext cx="2324100" cy="369888"/>
          </a:xfrm>
          <a:prstGeom prst="rect">
            <a:avLst/>
          </a:prstGeom>
          <a:noFill/>
          <a:ln>
            <a:noFill/>
          </a:ln>
        </p:spPr>
        <p:txBody>
          <a:bodyPr>
            <a:spAutoFit/>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pPr eaLnBrk="1" hangingPunct="1"/>
            <a:r>
              <a:rPr kumimoji="0" lang="zh-TW" altLang="en-US" dirty="0">
                <a:solidFill>
                  <a:srgbClr val="000000"/>
                </a:solidFill>
                <a:uFillTx/>
                <a:latin typeface="標楷體" panose="03000509000000000000" pitchFamily="65" charset="-120"/>
                <a:ea typeface="標楷體" panose="03000509000000000000" pitchFamily="65" charset="-120"/>
                <a:cs typeface="超研澤粗魏碑"/>
              </a:rPr>
              <a:t>至少</a:t>
            </a:r>
            <a:r>
              <a:rPr kumimoji="0" lang="en-US" altLang="zh-TW" dirty="0">
                <a:solidFill>
                  <a:srgbClr val="000000"/>
                </a:solidFill>
                <a:uFillTx/>
                <a:latin typeface="標楷體" panose="03000509000000000000" pitchFamily="65" charset="-120"/>
                <a:ea typeface="標楷體" panose="03000509000000000000" pitchFamily="65" charset="-120"/>
                <a:cs typeface="超研澤粗魏碑"/>
              </a:rPr>
              <a:t>24</a:t>
            </a:r>
            <a:r>
              <a:rPr kumimoji="0" lang="zh-TW" altLang="en-US" dirty="0">
                <a:solidFill>
                  <a:srgbClr val="000000"/>
                </a:solidFill>
                <a:uFillTx/>
                <a:latin typeface="標楷體" panose="03000509000000000000" pitchFamily="65" charset="-120"/>
                <a:ea typeface="標楷體" panose="03000509000000000000" pitchFamily="65" charset="-120"/>
                <a:cs typeface="超研澤粗魏碑"/>
              </a:rPr>
              <a:t>次嘉獎</a:t>
            </a:r>
          </a:p>
        </p:txBody>
      </p:sp>
      <p:sp>
        <p:nvSpPr>
          <p:cNvPr id="128008" name="投影片編號版面配置區 1"/>
          <p:cNvSpPr>
            <a:spLocks noGrp="1"/>
          </p:cNvSpPr>
          <p:nvPr>
            <p:ph type="sldNum" sz="quarter" idx="12"/>
          </p:nvPr>
        </p:nvSpPr>
        <p:spPr bwMode="auto">
          <a:xfrm>
            <a:off x="-150001" y="778774"/>
            <a:ext cx="476620" cy="365125"/>
          </a:xfrm>
          <a:noFill/>
        </p:spPr>
        <p:txBody>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fld id="{619091A9-563C-4CF7-926E-E116972EE109}" type="slidenum">
              <a:rPr kumimoji="0" lang="zh-TW" altLang="en-US" smtClean="0">
                <a:solidFill>
                  <a:srgbClr val="FEFFFF"/>
                </a:solidFill>
                <a:uFillTx/>
                <a:latin typeface="Century Gothic" panose="020B0502020202020204" pitchFamily="34" charset="0"/>
              </a:rPr>
              <a:pPr/>
              <a:t>29</a:t>
            </a:fld>
            <a:endParaRPr kumimoji="0" lang="zh-TW" altLang="en-US" dirty="0">
              <a:solidFill>
                <a:srgbClr val="FEFFFF"/>
              </a:solidFill>
              <a:uFillTx/>
              <a:latin typeface="Century Gothic" panose="020B0502020202020204" pitchFamily="34" charset="0"/>
            </a:endParaRPr>
          </a:p>
        </p:txBody>
      </p:sp>
      <p:graphicFrame>
        <p:nvGraphicFramePr>
          <p:cNvPr id="9" name="資料庫圖表 8"/>
          <p:cNvGraphicFramePr/>
          <p:nvPr>
            <p:extLst>
              <p:ext uri="{D42A27DB-BD31-4B8C-83A1-F6EECF244321}">
                <p14:modId xmlns:p14="http://schemas.microsoft.com/office/powerpoint/2010/main" val="4001030389"/>
              </p:ext>
            </p:extLst>
          </p:nvPr>
        </p:nvGraphicFramePr>
        <p:xfrm>
          <a:off x="2095499" y="184727"/>
          <a:ext cx="8393113" cy="81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資料庫圖表 9"/>
          <p:cNvGraphicFramePr/>
          <p:nvPr>
            <p:extLst>
              <p:ext uri="{D42A27DB-BD31-4B8C-83A1-F6EECF244321}">
                <p14:modId xmlns:p14="http://schemas.microsoft.com/office/powerpoint/2010/main" val="1118309803"/>
              </p:ext>
            </p:extLst>
          </p:nvPr>
        </p:nvGraphicFramePr>
        <p:xfrm>
          <a:off x="2243284" y="1075745"/>
          <a:ext cx="8128000" cy="6026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標題 1"/>
          <p:cNvSpPr>
            <a:spLocks noGrp="1"/>
          </p:cNvSpPr>
          <p:nvPr>
            <p:ph type="title"/>
          </p:nvPr>
        </p:nvSpPr>
        <p:spPr/>
        <p:txBody>
          <a:bodyPr/>
          <a:lstStyle/>
          <a:p>
            <a:endParaRPr lang="zh-TW" altLang="en-US"/>
          </a:p>
        </p:txBody>
      </p:sp>
      <p:sp>
        <p:nvSpPr>
          <p:cNvPr id="12" name="標題 1"/>
          <p:cNvSpPr txBox="1">
            <a:spLocks/>
          </p:cNvSpPr>
          <p:nvPr/>
        </p:nvSpPr>
        <p:spPr bwMode="auto">
          <a:xfrm>
            <a:off x="274861" y="148695"/>
            <a:ext cx="1528060" cy="1481695"/>
          </a:xfrm>
          <a:prstGeom prst="rect">
            <a:avLst/>
          </a:prstGeom>
          <a:solidFill>
            <a:srgbClr val="7030A0"/>
          </a:solidFill>
          <a:ln>
            <a:noFill/>
          </a:ln>
        </p:spPr>
        <p:txBody>
          <a:bodyPr vert="horz" wrap="square" lIns="91440" tIns="45720" rIns="91440" bIns="45720" numCol="1" anchor="t" anchorCtr="0" compatLnSpc="1">
            <a:prstTxWarp prst="textNoShape">
              <a:avLst/>
            </a:prstTxWarp>
          </a:bodyPr>
          <a:lstStyle>
            <a:lvl1pPr algn="l" defTabSz="342900" rtl="0" eaLnBrk="0" fontAlgn="base" hangingPunct="0">
              <a:spcBef>
                <a:spcPct val="0"/>
              </a:spcBef>
              <a:spcAft>
                <a:spcPct val="0"/>
              </a:spcAft>
              <a:defRPr sz="2700" kern="1200">
                <a:solidFill>
                  <a:srgbClr val="262626"/>
                </a:solidFill>
                <a:uFillTx/>
                <a:latin typeface="+mj-lt"/>
                <a:ea typeface="+mj-ea"/>
                <a:cs typeface="微軟正黑體"/>
              </a:defRPr>
            </a:lvl1pPr>
            <a:lvl2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a:lstStyle>
          <a:p>
            <a:r>
              <a:rPr kumimoji="0" lang="zh-TW" altLang="en-US" sz="4800" dirty="0">
                <a:solidFill>
                  <a:srgbClr val="FFFF00"/>
                </a:solidFill>
                <a:latin typeface="標楷體" panose="03000509000000000000" pitchFamily="65" charset="-120"/>
                <a:ea typeface="標楷體" panose="03000509000000000000" pitchFamily="65" charset="-120"/>
              </a:rPr>
              <a:t>多元學習</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9AC6A4C7-65BF-4F14-89A7-21CC01BF266C}" type="slidenum">
              <a:rPr lang="zh-TW" altLang="en-US" smtClean="0"/>
              <a:pPr>
                <a:defRPr/>
              </a:pPr>
              <a:t>3</a:t>
            </a:fld>
            <a:endParaRPr lang="zh-TW" altLang="en-US"/>
          </a:p>
        </p:txBody>
      </p:sp>
      <p:sp>
        <p:nvSpPr>
          <p:cNvPr id="3" name="矩形 6"/>
          <p:cNvSpPr>
            <a:spLocks noChangeArrowheads="1"/>
          </p:cNvSpPr>
          <p:nvPr/>
        </p:nvSpPr>
        <p:spPr bwMode="auto">
          <a:xfrm>
            <a:off x="1993900" y="431800"/>
            <a:ext cx="9144000" cy="863600"/>
          </a:xfrm>
          <a:prstGeom prst="rect">
            <a:avLst/>
          </a:prstGeom>
          <a:solidFill>
            <a:srgbClr val="FFC000"/>
          </a:solidFill>
          <a:ln w="25400" algn="ctr">
            <a:solidFill>
              <a:srgbClr val="FF33CC"/>
            </a:solidFill>
            <a:round/>
            <a:headEnd/>
            <a:tailEnd/>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lnSpc>
                <a:spcPts val="2600"/>
              </a:lnSpc>
            </a:pPr>
            <a:r>
              <a:rPr lang="zh-TW" altLang="en-US" sz="4800" dirty="0">
                <a:solidFill>
                  <a:srgbClr val="FF0000"/>
                </a:solidFill>
                <a:latin typeface="標楷體" panose="03000509000000000000" pitchFamily="65" charset="-120"/>
                <a:ea typeface="標楷體" panose="03000509000000000000" pitchFamily="65" charset="-120"/>
                <a:cs typeface="華康新儷粗黑"/>
              </a:rPr>
              <a:t>十二年國教及適性入學資源</a:t>
            </a:r>
          </a:p>
        </p:txBody>
      </p:sp>
      <p:grpSp>
        <p:nvGrpSpPr>
          <p:cNvPr id="5" name="群組 4"/>
          <p:cNvGrpSpPr/>
          <p:nvPr/>
        </p:nvGrpSpPr>
        <p:grpSpPr>
          <a:xfrm>
            <a:off x="1993900" y="1518729"/>
            <a:ext cx="8856664" cy="4937634"/>
            <a:chOff x="1650999" y="1518729"/>
            <a:chExt cx="8856664" cy="4937634"/>
          </a:xfrm>
        </p:grpSpPr>
        <p:sp>
          <p:nvSpPr>
            <p:cNvPr id="6" name="剪去對角線角落矩形 5"/>
            <p:cNvSpPr/>
            <p:nvPr/>
          </p:nvSpPr>
          <p:spPr bwMode="auto">
            <a:xfrm>
              <a:off x="1650999" y="5519738"/>
              <a:ext cx="8247063" cy="936625"/>
            </a:xfrm>
            <a:prstGeom prst="snip2DiagRect">
              <a:avLst/>
            </a:prstGeom>
            <a:solidFill>
              <a:srgbClr val="0070C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2800" dirty="0">
                  <a:solidFill>
                    <a:srgbClr val="CCFFFF"/>
                  </a:solidFill>
                  <a:latin typeface="標楷體" panose="03000509000000000000" pitchFamily="65" charset="-120"/>
                  <a:ea typeface="標楷體" panose="03000509000000000000" pitchFamily="65" charset="-120"/>
                </a:rPr>
                <a:t>教育部諮詢專線： </a:t>
              </a:r>
              <a:r>
                <a:rPr lang="en-US" altLang="zh-TW" sz="2800" dirty="0">
                  <a:solidFill>
                    <a:srgbClr val="CCFFFF"/>
                  </a:solidFill>
                  <a:latin typeface="標楷體" panose="03000509000000000000" pitchFamily="65" charset="-120"/>
                  <a:ea typeface="標楷體" panose="03000509000000000000" pitchFamily="65" charset="-120"/>
                  <a:cs typeface="微軟正黑體" pitchFamily="34" charset="-120"/>
                </a:rPr>
                <a:t>0800-012580</a:t>
              </a:r>
              <a:r>
                <a:rPr lang="zh-TW" altLang="en-US" sz="2800" dirty="0">
                  <a:solidFill>
                    <a:srgbClr val="CCFFFF"/>
                  </a:solidFill>
                  <a:latin typeface="標楷體" panose="03000509000000000000" pitchFamily="65" charset="-120"/>
                  <a:ea typeface="標楷體" panose="03000509000000000000" pitchFamily="65" charset="-120"/>
                  <a:cs typeface="微軟正黑體" pitchFamily="34" charset="-120"/>
                </a:rPr>
                <a:t> （十二 我幫你）</a:t>
              </a:r>
            </a:p>
          </p:txBody>
        </p:sp>
        <p:sp>
          <p:nvSpPr>
            <p:cNvPr id="7" name="五邊形 6"/>
            <p:cNvSpPr/>
            <p:nvPr/>
          </p:nvSpPr>
          <p:spPr bwMode="auto">
            <a:xfrm rot="7740605">
              <a:off x="10015538" y="2054225"/>
              <a:ext cx="693737" cy="290513"/>
            </a:xfrm>
            <a:prstGeom prst="homePlate">
              <a:avLst/>
            </a:prstGeom>
            <a:solidFill>
              <a:srgbClr val="FFFF00">
                <a:alpha val="86000"/>
              </a:srgbClr>
            </a:solidFill>
            <a:ln w="9525" cap="flat" cmpd="sng" algn="ctr">
              <a:noFill/>
              <a:prstDash val="solid"/>
              <a:round/>
              <a:headEnd type="none" w="med" len="med"/>
              <a:tailEnd type="none" w="med" len="med"/>
            </a:ln>
            <a:effectLst>
              <a:outerShdw blurRad="50800" dist="50800" dir="5400000" algn="ctr" rotWithShape="0">
                <a:schemeClr val="tx1">
                  <a:lumMod val="65000"/>
                  <a:lumOff val="35000"/>
                </a:schemeClr>
              </a:outerShdw>
            </a:effectLst>
          </p:spPr>
          <p:txBody>
            <a:bodyPr/>
            <a:lstStyle/>
            <a:p>
              <a:pPr eaLnBrk="1" hangingPunct="1">
                <a:defRPr/>
              </a:pPr>
              <a:endParaRPr lang="zh-TW" altLang="en-US">
                <a:solidFill>
                  <a:prstClr val="black"/>
                </a:solidFill>
                <a:latin typeface="Arial" charset="0"/>
                <a:ea typeface="微軟正黑體"/>
                <a:cs typeface="微軟正黑體"/>
              </a:endParaRPr>
            </a:p>
          </p:txBody>
        </p:sp>
        <p:sp>
          <p:nvSpPr>
            <p:cNvPr id="8" name="剪去對角線角落矩形 7"/>
            <p:cNvSpPr/>
            <p:nvPr/>
          </p:nvSpPr>
          <p:spPr bwMode="auto">
            <a:xfrm>
              <a:off x="1701800" y="4232275"/>
              <a:ext cx="8205788" cy="1141413"/>
            </a:xfrm>
            <a:prstGeom prst="snip2DiagRect">
              <a:avLst/>
            </a:prstGeom>
            <a:solidFill>
              <a:srgbClr val="FF33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dirty="0">
                  <a:solidFill>
                    <a:srgbClr val="CCFFCC"/>
                  </a:solidFill>
                  <a:latin typeface="標楷體" panose="03000509000000000000" pitchFamily="65" charset="-120"/>
                  <a:ea typeface="標楷體" panose="03000509000000000000" pitchFamily="65" charset="-120"/>
                </a:rPr>
                <a:t>地方宣導團講師：後港國中李月華校長</a:t>
              </a:r>
              <a:endParaRPr lang="en-US" altLang="zh-TW" sz="2800" dirty="0">
                <a:solidFill>
                  <a:srgbClr val="CCFFCC"/>
                </a:solidFill>
                <a:latin typeface="標楷體" panose="03000509000000000000" pitchFamily="65" charset="-120"/>
                <a:ea typeface="標楷體" panose="03000509000000000000" pitchFamily="65" charset="-120"/>
                <a:cs typeface="微軟正黑體" pitchFamily="34" charset="-120"/>
              </a:endParaRPr>
            </a:p>
          </p:txBody>
        </p:sp>
        <p:sp>
          <p:nvSpPr>
            <p:cNvPr id="9" name="五邊形 17"/>
            <p:cNvSpPr>
              <a:spLocks noChangeArrowheads="1"/>
            </p:cNvSpPr>
            <p:nvPr/>
          </p:nvSpPr>
          <p:spPr bwMode="auto">
            <a:xfrm rot="7740605">
              <a:off x="9940925" y="4454526"/>
              <a:ext cx="693737" cy="290512"/>
            </a:xfrm>
            <a:prstGeom prst="homePlate">
              <a:avLst>
                <a:gd name="adj" fmla="val 50004"/>
              </a:avLst>
            </a:prstGeom>
            <a:solidFill>
              <a:srgbClr val="00CC00"/>
            </a:solidFill>
            <a:ln>
              <a:noFill/>
            </a:ln>
            <a:effectLst>
              <a:outerShdw dist="50800" dir="5400000" algn="ctr" rotWithShape="0">
                <a:srgbClr val="595959"/>
              </a:outerShdw>
            </a:effec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10" name="剪去對角線角落矩形 9"/>
            <p:cNvSpPr/>
            <p:nvPr/>
          </p:nvSpPr>
          <p:spPr bwMode="auto">
            <a:xfrm>
              <a:off x="1701800" y="1518729"/>
              <a:ext cx="8270875" cy="1352550"/>
            </a:xfrm>
            <a:prstGeom prst="snip2DiagRect">
              <a:avLst/>
            </a:prstGeom>
            <a:solidFill>
              <a:srgbClr val="FFFF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各國中電話諮詢：</a:t>
              </a:r>
              <a:endParaRPr lang="en-US" altLang="zh-TW" sz="3600" b="1" dirty="0">
                <a:solidFill>
                  <a:prstClr val="black"/>
                </a:solidFill>
                <a:latin typeface="微軟正黑體" pitchFamily="34" charset="-120"/>
                <a:ea typeface="標楷體" pitchFamily="65" charset="-120"/>
                <a:cs typeface="微軟正黑體" pitchFamily="34" charset="-120"/>
              </a:endParaRPr>
            </a:p>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可電詢</a:t>
              </a:r>
              <a:r>
                <a:rPr lang="zh-TW" altLang="en-US" sz="3600" b="1" u="sng" dirty="0">
                  <a:solidFill>
                    <a:prstClr val="black"/>
                  </a:solidFill>
                  <a:latin typeface="微軟正黑體" pitchFamily="34" charset="-120"/>
                  <a:ea typeface="標楷體" pitchFamily="65" charset="-120"/>
                  <a:cs typeface="微軟正黑體" pitchFamily="34" charset="-120"/>
                </a:rPr>
                <a:t>教務主任</a:t>
              </a:r>
              <a:r>
                <a:rPr lang="zh-TW" altLang="en-US" sz="3600" b="1" dirty="0">
                  <a:solidFill>
                    <a:prstClr val="black"/>
                  </a:solidFill>
                  <a:latin typeface="微軟正黑體" pitchFamily="34" charset="-120"/>
                  <a:ea typeface="標楷體" pitchFamily="65" charset="-120"/>
                  <a:cs typeface="微軟正黑體" pitchFamily="34" charset="-120"/>
                </a:rPr>
                <a:t>及</a:t>
              </a:r>
              <a:r>
                <a:rPr lang="zh-TW" altLang="en-US" sz="3600" b="1" u="sng" dirty="0">
                  <a:solidFill>
                    <a:prstClr val="black"/>
                  </a:solidFill>
                  <a:latin typeface="微軟正黑體" pitchFamily="34" charset="-120"/>
                  <a:ea typeface="標楷體" pitchFamily="65" charset="-120"/>
                  <a:cs typeface="微軟正黑體" pitchFamily="34" charset="-120"/>
                </a:rPr>
                <a:t>輔導主任</a:t>
              </a:r>
              <a:endParaRPr lang="en-US" altLang="zh-TW" sz="3600" b="1" u="sng" dirty="0">
                <a:solidFill>
                  <a:prstClr val="black"/>
                </a:solidFill>
                <a:latin typeface="微軟正黑體" pitchFamily="34" charset="-120"/>
                <a:ea typeface="標楷體" pitchFamily="65" charset="-120"/>
                <a:cs typeface="微軟正黑體" pitchFamily="34" charset="-120"/>
              </a:endParaRPr>
            </a:p>
          </p:txBody>
        </p:sp>
        <p:sp>
          <p:nvSpPr>
            <p:cNvPr id="11" name="五邊形 19"/>
            <p:cNvSpPr>
              <a:spLocks noChangeArrowheads="1"/>
            </p:cNvSpPr>
            <p:nvPr/>
          </p:nvSpPr>
          <p:spPr bwMode="auto">
            <a:xfrm rot="7740605">
              <a:off x="9998075" y="5646738"/>
              <a:ext cx="693738" cy="290512"/>
            </a:xfrm>
            <a:prstGeom prst="homePlate">
              <a:avLst>
                <a:gd name="adj" fmla="val 50004"/>
              </a:avLst>
            </a:prstGeom>
            <a:solidFill>
              <a:srgbClr val="FF00FF"/>
            </a:solidFill>
            <a:ln>
              <a:noFill/>
            </a:ln>
            <a:effectLst>
              <a:outerShdw dist="50800" dir="5400000" algn="ctr" rotWithShape="0">
                <a:srgbClr val="595959"/>
              </a:outerShdw>
            </a:effec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12" name="剪去對角線角落矩形 13"/>
            <p:cNvSpPr>
              <a:spLocks noChangeArrowheads="1"/>
            </p:cNvSpPr>
            <p:nvPr/>
          </p:nvSpPr>
          <p:spPr bwMode="auto">
            <a:xfrm>
              <a:off x="1689100" y="2998788"/>
              <a:ext cx="8208963" cy="1117600"/>
            </a:xfrm>
            <a:custGeom>
              <a:avLst/>
              <a:gdLst>
                <a:gd name="T0" fmla="*/ 3785624 w 8305800"/>
                <a:gd name="T1" fmla="*/ 2 h 1439862"/>
                <a:gd name="T2" fmla="*/ 1892816 w 8305800"/>
                <a:gd name="T3" fmla="*/ 2 h 1439862"/>
                <a:gd name="T4" fmla="*/ 0 w 8305800"/>
                <a:gd name="T5" fmla="*/ 2 h 1439862"/>
                <a:gd name="T6" fmla="*/ 1892816 w 8305800"/>
                <a:gd name="T7" fmla="*/ 0 h 1439862"/>
                <a:gd name="T8" fmla="*/ 0 60000 65536"/>
                <a:gd name="T9" fmla="*/ 5898240 60000 65536"/>
                <a:gd name="T10" fmla="*/ 11796480 60000 65536"/>
                <a:gd name="T11" fmla="*/ 17694720 60000 65536"/>
                <a:gd name="T12" fmla="*/ 119991 w 8305800"/>
                <a:gd name="T13" fmla="*/ 119992 h 1439862"/>
                <a:gd name="T14" fmla="*/ 8185808 w 8305800"/>
                <a:gd name="T15" fmla="*/ 1319870 h 1439862"/>
              </a:gdLst>
              <a:ahLst/>
              <a:cxnLst>
                <a:cxn ang="T8">
                  <a:pos x="T0" y="T1"/>
                </a:cxn>
                <a:cxn ang="T9">
                  <a:pos x="T2" y="T3"/>
                </a:cxn>
                <a:cxn ang="T10">
                  <a:pos x="T4" y="T5"/>
                </a:cxn>
                <a:cxn ang="T11">
                  <a:pos x="T6" y="T7"/>
                </a:cxn>
              </a:cxnLst>
              <a:rect l="T12" t="T13" r="T14" b="T15"/>
              <a:pathLst>
                <a:path w="8305800" h="1439862">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w="9525" algn="ctr">
              <a:solidFill>
                <a:schemeClr val="tx1"/>
              </a:solidFill>
              <a:round/>
              <a:headEnd/>
              <a:tailEnd/>
            </a:ln>
            <a:effectLst>
              <a:prstShdw prst="shdw17" dist="17961" dir="2700000">
                <a:srgbClr val="000000"/>
              </a:prst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zh-TW" altLang="en-US" sz="3600" dirty="0">
                  <a:solidFill>
                    <a:srgbClr val="FF0000"/>
                  </a:solidFill>
                  <a:latin typeface="標楷體" panose="03000509000000000000" pitchFamily="65" charset="-120"/>
                  <a:ea typeface="標楷體" panose="03000509000000000000" pitchFamily="65" charset="-120"/>
                </a:rPr>
                <a:t>臺南市教育局諮詢專線：</a:t>
              </a:r>
              <a:r>
                <a:rPr lang="en-US" altLang="zh-TW" sz="3600" dirty="0">
                  <a:solidFill>
                    <a:srgbClr val="FF0000"/>
                  </a:solidFill>
                  <a:latin typeface="標楷體" panose="03000509000000000000" pitchFamily="65" charset="-120"/>
                  <a:ea typeface="標楷體" panose="03000509000000000000" pitchFamily="65" charset="-120"/>
                </a:rPr>
                <a:t>06-2982586</a:t>
              </a:r>
            </a:p>
          </p:txBody>
        </p:sp>
        <p:sp>
          <p:nvSpPr>
            <p:cNvPr id="13" name="五邊形 17"/>
            <p:cNvSpPr>
              <a:spLocks noChangeArrowheads="1"/>
            </p:cNvSpPr>
            <p:nvPr/>
          </p:nvSpPr>
          <p:spPr bwMode="auto">
            <a:xfrm rot="7740605">
              <a:off x="9906000" y="3195638"/>
              <a:ext cx="693738" cy="290512"/>
            </a:xfrm>
            <a:prstGeom prst="homePlate">
              <a:avLst>
                <a:gd name="adj" fmla="val 50004"/>
              </a:avLst>
            </a:prstGeom>
            <a:solidFill>
              <a:srgbClr val="FF6600"/>
            </a:solidFill>
            <a:ln>
              <a:noFill/>
            </a:ln>
            <a:effectLst>
              <a:outerShdw dist="50800" dir="5400000" algn="ctr" rotWithShape="0">
                <a:srgbClr val="595959"/>
              </a:outerShdw>
            </a:effec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grpSp>
    </p:spTree>
    <p:extLst>
      <p:ext uri="{BB962C8B-B14F-4D97-AF65-F5344CB8AC3E}">
        <p14:creationId xmlns:p14="http://schemas.microsoft.com/office/powerpoint/2010/main" val="1500004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內容版面配置區 2"/>
          <p:cNvSpPr>
            <a:spLocks noGrp="1"/>
          </p:cNvSpPr>
          <p:nvPr>
            <p:ph idx="1"/>
          </p:nvPr>
        </p:nvSpPr>
        <p:spPr>
          <a:xfrm>
            <a:off x="1791854" y="1323975"/>
            <a:ext cx="8644585" cy="4440749"/>
          </a:xfrm>
        </p:spPr>
        <p:txBody>
          <a:bodyPr/>
          <a:lstStyle/>
          <a:p>
            <a:pPr eaLnBrk="1" hangingPunct="1">
              <a:lnSpc>
                <a:spcPct val="150000"/>
              </a:lnSpc>
            </a:pPr>
            <a:r>
              <a:rPr lang="zh-TW" altLang="en-US" sz="3200" dirty="0">
                <a:solidFill>
                  <a:schemeClr val="tx1"/>
                </a:solidFill>
                <a:uFillTx/>
                <a:latin typeface="微軟正黑體" panose="020B0604030504040204" pitchFamily="34" charset="-120"/>
                <a:ea typeface="微軟正黑體" panose="020B0604030504040204" pitchFamily="34" charset="-120"/>
              </a:rPr>
              <a:t>總時數以</a:t>
            </a:r>
            <a:r>
              <a:rPr lang="en-US" altLang="zh-TW" sz="3200" dirty="0">
                <a:solidFill>
                  <a:schemeClr val="tx1"/>
                </a:solidFill>
                <a:uFillTx/>
                <a:latin typeface="微軟正黑體" panose="020B0604030504040204" pitchFamily="34" charset="-120"/>
                <a:ea typeface="微軟正黑體" panose="020B0604030504040204" pitchFamily="34" charset="-120"/>
              </a:rPr>
              <a:t>50</a:t>
            </a:r>
            <a:r>
              <a:rPr lang="zh-TW" altLang="en-US" sz="3200" dirty="0">
                <a:solidFill>
                  <a:schemeClr val="tx1"/>
                </a:solidFill>
                <a:uFillTx/>
                <a:latin typeface="微軟正黑體" panose="020B0604030504040204" pitchFamily="34" charset="-120"/>
                <a:ea typeface="微軟正黑體" panose="020B0604030504040204" pitchFamily="34" charset="-120"/>
              </a:rPr>
              <a:t>小時計，每小時</a:t>
            </a:r>
            <a:r>
              <a:rPr lang="en-US" altLang="zh-TW" sz="3200" dirty="0">
                <a:solidFill>
                  <a:schemeClr val="tx1"/>
                </a:solidFill>
                <a:uFillTx/>
                <a:latin typeface="微軟正黑體" panose="020B0604030504040204" pitchFamily="34" charset="-120"/>
                <a:ea typeface="微軟正黑體" panose="020B0604030504040204" pitchFamily="34" charset="-120"/>
              </a:rPr>
              <a:t>0.3</a:t>
            </a:r>
            <a:r>
              <a:rPr lang="zh-TW" altLang="en-US" sz="3200" dirty="0">
                <a:solidFill>
                  <a:schemeClr val="tx1"/>
                </a:solidFill>
                <a:uFillTx/>
                <a:latin typeface="微軟正黑體" panose="020B0604030504040204" pitchFamily="34" charset="-120"/>
                <a:ea typeface="微軟正黑體" panose="020B0604030504040204" pitchFamily="34" charset="-120"/>
              </a:rPr>
              <a:t>分。</a:t>
            </a:r>
            <a:endParaRPr lang="en-US" altLang="zh-TW" sz="3200" dirty="0">
              <a:solidFill>
                <a:schemeClr val="tx1"/>
              </a:solidFill>
              <a:uFillTx/>
              <a:latin typeface="微軟正黑體" panose="020B0604030504040204" pitchFamily="34" charset="-120"/>
              <a:ea typeface="微軟正黑體" panose="020B0604030504040204" pitchFamily="34" charset="-120"/>
            </a:endParaRPr>
          </a:p>
          <a:p>
            <a:pPr eaLnBrk="1" hangingPunct="1">
              <a:lnSpc>
                <a:spcPct val="150000"/>
              </a:lnSpc>
            </a:pPr>
            <a:r>
              <a:rPr lang="zh-TW" altLang="en-US" sz="3200" dirty="0">
                <a:solidFill>
                  <a:schemeClr val="tx1"/>
                </a:solidFill>
                <a:uFillTx/>
                <a:latin typeface="微軟正黑體" panose="020B0604030504040204" pitchFamily="34" charset="-120"/>
                <a:ea typeface="微軟正黑體" panose="020B0604030504040204" pitchFamily="34" charset="-120"/>
              </a:rPr>
              <a:t>分成三類：</a:t>
            </a:r>
            <a:endParaRPr lang="en-US" altLang="zh-TW" sz="3200" dirty="0">
              <a:solidFill>
                <a:schemeClr val="tx1"/>
              </a:solidFill>
              <a:uFillTx/>
              <a:latin typeface="微軟正黑體" panose="020B0604030504040204" pitchFamily="34" charset="-120"/>
              <a:ea typeface="微軟正黑體" panose="020B0604030504040204" pitchFamily="34" charset="-120"/>
            </a:endParaRPr>
          </a:p>
          <a:p>
            <a:pPr lvl="1" eaLnBrk="1" hangingPunct="1">
              <a:lnSpc>
                <a:spcPct val="150000"/>
              </a:lnSpc>
            </a:pPr>
            <a:r>
              <a:rPr lang="zh-TW" altLang="en-US" sz="2800" b="1" dirty="0">
                <a:solidFill>
                  <a:schemeClr val="tx1"/>
                </a:solidFill>
                <a:uFillTx/>
                <a:latin typeface="微軟正黑體" panose="020B0604030504040204" pitchFamily="34" charset="-120"/>
                <a:ea typeface="微軟正黑體" panose="020B0604030504040204" pitchFamily="34" charset="-120"/>
              </a:rPr>
              <a:t>校內服務</a:t>
            </a:r>
            <a:endParaRPr lang="en-US" altLang="zh-TW" sz="2800" b="1" dirty="0">
              <a:solidFill>
                <a:schemeClr val="tx1"/>
              </a:solidFill>
              <a:uFillTx/>
              <a:latin typeface="微軟正黑體" panose="020B0604030504040204" pitchFamily="34" charset="-120"/>
              <a:ea typeface="微軟正黑體" panose="020B0604030504040204" pitchFamily="34" charset="-120"/>
            </a:endParaRPr>
          </a:p>
          <a:p>
            <a:pPr lvl="1" eaLnBrk="1" hangingPunct="1">
              <a:lnSpc>
                <a:spcPct val="150000"/>
              </a:lnSpc>
            </a:pPr>
            <a:r>
              <a:rPr lang="zh-TW" altLang="en-US" sz="2800" b="1" dirty="0">
                <a:solidFill>
                  <a:schemeClr val="tx1"/>
                </a:solidFill>
                <a:uFillTx/>
                <a:latin typeface="微軟正黑體" panose="020B0604030504040204" pitchFamily="34" charset="-120"/>
                <a:ea typeface="微軟正黑體" panose="020B0604030504040204" pitchFamily="34" charset="-120"/>
              </a:rPr>
              <a:t>學校與校外機構合作</a:t>
            </a:r>
            <a:endParaRPr lang="en-US" altLang="zh-TW" sz="2800" b="1" dirty="0">
              <a:solidFill>
                <a:schemeClr val="tx1"/>
              </a:solidFill>
              <a:uFillTx/>
              <a:latin typeface="微軟正黑體" panose="020B0604030504040204" pitchFamily="34" charset="-120"/>
              <a:ea typeface="微軟正黑體" panose="020B0604030504040204" pitchFamily="34" charset="-120"/>
            </a:endParaRPr>
          </a:p>
          <a:p>
            <a:pPr lvl="1" eaLnBrk="1" hangingPunct="1">
              <a:lnSpc>
                <a:spcPct val="150000"/>
              </a:lnSpc>
            </a:pPr>
            <a:r>
              <a:rPr lang="zh-TW" altLang="en-US" sz="2800" b="1" dirty="0">
                <a:solidFill>
                  <a:schemeClr val="tx1"/>
                </a:solidFill>
                <a:uFillTx/>
                <a:latin typeface="微軟正黑體" panose="020B0604030504040204" pitchFamily="34" charset="-120"/>
                <a:ea typeface="微軟正黑體" panose="020B0604030504040204" pitchFamily="34" charset="-120"/>
              </a:rPr>
              <a:t>校外服務</a:t>
            </a:r>
            <a:r>
              <a:rPr lang="en-US" altLang="zh-TW" sz="2800" b="1" dirty="0">
                <a:solidFill>
                  <a:schemeClr val="tx1"/>
                </a:solidFill>
                <a:uFillTx/>
                <a:latin typeface="微軟正黑體" panose="020B0604030504040204" pitchFamily="34" charset="-120"/>
                <a:ea typeface="微軟正黑體" panose="020B0604030504040204" pitchFamily="34" charset="-120"/>
              </a:rPr>
              <a:t>(</a:t>
            </a:r>
            <a:r>
              <a:rPr lang="zh-TW" altLang="en-US" sz="2800" b="1" dirty="0">
                <a:solidFill>
                  <a:schemeClr val="tx1"/>
                </a:solidFill>
                <a:uFillTx/>
                <a:latin typeface="微軟正黑體" panose="020B0604030504040204" pitchFamily="34" charset="-120"/>
                <a:ea typeface="微軟正黑體" panose="020B0604030504040204" pitchFamily="34" charset="-120"/>
              </a:rPr>
              <a:t>教育局之服務學習機構一覽表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rgbClr val="3333FF"/>
              </a:solidFill>
              <a:uFillTx/>
              <a:latin typeface="微軟正黑體" panose="020B0604030504040204" pitchFamily="34" charset="-120"/>
              <a:ea typeface="微軟正黑體" panose="020B0604030504040204" pitchFamily="34" charset="-120"/>
            </a:endParaRPr>
          </a:p>
          <a:p>
            <a:pPr eaLnBrk="1" hangingPunct="1">
              <a:lnSpc>
                <a:spcPct val="150000"/>
              </a:lnSpc>
            </a:pPr>
            <a:r>
              <a:rPr lang="zh-TW" altLang="en-US" sz="3200" dirty="0">
                <a:uFillTx/>
                <a:latin typeface="微軟正黑體" panose="020B0604030504040204" pitchFamily="34" charset="-120"/>
                <a:ea typeface="微軟正黑體" panose="020B0604030504040204" pitchFamily="34" charset="-120"/>
              </a:rPr>
              <a:t>校外服務學習</a:t>
            </a:r>
            <a:r>
              <a:rPr lang="zh-TW" altLang="en-US" sz="3200" dirty="0">
                <a:solidFill>
                  <a:srgbClr val="FF0000"/>
                </a:solidFill>
                <a:uFillTx/>
                <a:latin typeface="微軟正黑體" panose="020B0604030504040204" pitchFamily="34" charset="-120"/>
                <a:ea typeface="微軟正黑體" panose="020B0604030504040204" pitchFamily="34" charset="-120"/>
              </a:rPr>
              <a:t>需事先經家長同意後，</a:t>
            </a:r>
            <a:r>
              <a:rPr lang="en-US" altLang="zh-TW" sz="3200" dirty="0">
                <a:solidFill>
                  <a:srgbClr val="FF0000"/>
                </a:solidFill>
                <a:uFillTx/>
                <a:latin typeface="微軟正黑體" panose="020B0604030504040204" pitchFamily="34" charset="-120"/>
                <a:ea typeface="微軟正黑體" panose="020B0604030504040204" pitchFamily="34" charset="-120"/>
              </a:rPr>
              <a:t/>
            </a:r>
            <a:br>
              <a:rPr lang="en-US" altLang="zh-TW" sz="3200" dirty="0">
                <a:solidFill>
                  <a:srgbClr val="FF0000"/>
                </a:solidFill>
                <a:uFillTx/>
                <a:latin typeface="微軟正黑體" panose="020B0604030504040204" pitchFamily="34" charset="-120"/>
                <a:ea typeface="微軟正黑體" panose="020B0604030504040204" pitchFamily="34" charset="-120"/>
              </a:rPr>
            </a:br>
            <a:r>
              <a:rPr lang="en-US" altLang="zh-TW" sz="3200" dirty="0">
                <a:solidFill>
                  <a:srgbClr val="FF0000"/>
                </a:solidFill>
                <a:uFillTx/>
                <a:latin typeface="微軟正黑體" panose="020B0604030504040204" pitchFamily="34" charset="-120"/>
                <a:ea typeface="微軟正黑體" panose="020B0604030504040204" pitchFamily="34" charset="-120"/>
              </a:rPr>
              <a:t> </a:t>
            </a:r>
            <a:r>
              <a:rPr lang="zh-TW" altLang="en-US" sz="3200" dirty="0">
                <a:solidFill>
                  <a:srgbClr val="FF0000"/>
                </a:solidFill>
                <a:uFillTx/>
                <a:latin typeface="微軟正黑體" panose="020B0604030504040204" pitchFamily="34" charset="-120"/>
                <a:ea typeface="微軟正黑體" panose="020B0604030504040204" pitchFamily="34" charset="-120"/>
              </a:rPr>
              <a:t>向學校申請登記參加</a:t>
            </a:r>
            <a:r>
              <a:rPr lang="zh-TW" altLang="en-US" sz="3200" dirty="0">
                <a:uFillTx/>
                <a:latin typeface="微軟正黑體" panose="020B0604030504040204" pitchFamily="34" charset="-120"/>
                <a:ea typeface="微軟正黑體" panose="020B0604030504040204" pitchFamily="34" charset="-120"/>
              </a:rPr>
              <a:t>後，始得採計。</a:t>
            </a:r>
            <a:endParaRPr lang="en-US" altLang="zh-TW" sz="3200" dirty="0">
              <a:uFillTx/>
              <a:latin typeface="微軟正黑體" panose="020B0604030504040204" pitchFamily="34" charset="-120"/>
              <a:ea typeface="微軟正黑體" panose="020B0604030504040204" pitchFamily="34" charset="-120"/>
            </a:endParaRPr>
          </a:p>
        </p:txBody>
      </p:sp>
      <p:sp>
        <p:nvSpPr>
          <p:cNvPr id="130052" name="投影片編號版面配置區 1"/>
          <p:cNvSpPr>
            <a:spLocks noGrp="1"/>
          </p:cNvSpPr>
          <p:nvPr>
            <p:ph type="sldNum" sz="quarter" idx="12"/>
          </p:nvPr>
        </p:nvSpPr>
        <p:spPr bwMode="auto">
          <a:xfrm>
            <a:off x="-150001" y="770147"/>
            <a:ext cx="476620" cy="365125"/>
          </a:xfrm>
          <a:noFill/>
        </p:spPr>
        <p:txBody>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fld id="{70F57DB0-0562-4A06-9FDF-1DF94CBF5692}" type="slidenum">
              <a:rPr kumimoji="0" lang="zh-TW" altLang="en-US" smtClean="0">
                <a:solidFill>
                  <a:srgbClr val="FEFFFF"/>
                </a:solidFill>
                <a:uFillTx/>
                <a:latin typeface="Century Gothic" panose="020B0502020202020204" pitchFamily="34" charset="0"/>
              </a:rPr>
              <a:pPr/>
              <a:t>30</a:t>
            </a:fld>
            <a:endParaRPr kumimoji="0" lang="zh-TW" altLang="en-US" dirty="0">
              <a:solidFill>
                <a:srgbClr val="FEFFFF"/>
              </a:solidFill>
              <a:uFillTx/>
              <a:latin typeface="Century Gothic" panose="020B0502020202020204" pitchFamily="34" charset="0"/>
            </a:endParaRPr>
          </a:p>
        </p:txBody>
      </p:sp>
      <p:sp>
        <p:nvSpPr>
          <p:cNvPr id="6" name="Text Box 2"/>
          <p:cNvSpPr txBox="1">
            <a:spLocks noChangeArrowheads="1"/>
          </p:cNvSpPr>
          <p:nvPr/>
        </p:nvSpPr>
        <p:spPr bwMode="auto">
          <a:xfrm>
            <a:off x="6188365" y="2276041"/>
            <a:ext cx="6003636" cy="1464686"/>
          </a:xfrm>
          <a:prstGeom prst="rect">
            <a:avLst/>
          </a:prstGeom>
          <a:solidFill>
            <a:srgbClr val="FFFFFF"/>
          </a:solidFill>
          <a:ln w="9525">
            <a:noFill/>
            <a:miter lim="800000"/>
          </a:ln>
        </p:spPr>
        <p:txBody>
          <a:bodyPr/>
          <a:lstStyle/>
          <a:p>
            <a:pPr eaLnBrk="1" hangingPunct="1">
              <a:defRPr>
                <a:uFillTx/>
              </a:defRPr>
            </a:pPr>
            <a:r>
              <a:rPr lang="zh-TW" altLang="en-US" sz="2800" dirty="0">
                <a:solidFill>
                  <a:srgbClr val="FF0000"/>
                </a:solidFill>
                <a:uFillTx/>
                <a:latin typeface="標楷體" panose="03000509000000000000" pitchFamily="65" charset="-120"/>
                <a:ea typeface="標楷體" panose="03000509000000000000" pitchFamily="65" charset="-120"/>
                <a:cs typeface="Mangal" pitchFamily="2"/>
              </a:rPr>
              <a:t>非上述服務學習機構之單位，請向教育局或學校申請列入市級或學校校外服務學務機構一覽表。</a:t>
            </a:r>
            <a:endParaRPr lang="zh-TW" altLang="en-US" sz="2800" dirty="0">
              <a:solidFill>
                <a:srgbClr val="000000"/>
              </a:solidFill>
              <a:uFillTx/>
              <a:latin typeface="標楷體" panose="03000509000000000000" pitchFamily="65" charset="-120"/>
              <a:ea typeface="標楷體" panose="03000509000000000000" pitchFamily="65" charset="-120"/>
              <a:cs typeface="Mangal" pitchFamily="2"/>
            </a:endParaRPr>
          </a:p>
        </p:txBody>
      </p:sp>
      <p:graphicFrame>
        <p:nvGraphicFramePr>
          <p:cNvPr id="8" name="資料庫圖表 7"/>
          <p:cNvGraphicFramePr/>
          <p:nvPr>
            <p:extLst>
              <p:ext uri="{D42A27DB-BD31-4B8C-83A1-F6EECF244321}">
                <p14:modId xmlns:p14="http://schemas.microsoft.com/office/powerpoint/2010/main" val="2273185268"/>
              </p:ext>
            </p:extLst>
          </p:nvPr>
        </p:nvGraphicFramePr>
        <p:xfrm>
          <a:off x="1726045" y="0"/>
          <a:ext cx="9542319" cy="81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資料庫圖表 8"/>
          <p:cNvGraphicFramePr/>
          <p:nvPr>
            <p:extLst>
              <p:ext uri="{D42A27DB-BD31-4B8C-83A1-F6EECF244321}">
                <p14:modId xmlns:p14="http://schemas.microsoft.com/office/powerpoint/2010/main" val="2532070067"/>
              </p:ext>
            </p:extLst>
          </p:nvPr>
        </p:nvGraphicFramePr>
        <p:xfrm>
          <a:off x="1726045" y="837188"/>
          <a:ext cx="8128000" cy="6026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標題 1"/>
          <p:cNvSpPr>
            <a:spLocks noGrp="1"/>
          </p:cNvSpPr>
          <p:nvPr>
            <p:ph type="title"/>
          </p:nvPr>
        </p:nvSpPr>
        <p:spPr/>
        <p:txBody>
          <a:bodyPr/>
          <a:lstStyle/>
          <a:p>
            <a:endParaRPr lang="zh-TW" altLang="en-US"/>
          </a:p>
        </p:txBody>
      </p:sp>
      <p:sp>
        <p:nvSpPr>
          <p:cNvPr id="11" name="標題 1"/>
          <p:cNvSpPr txBox="1">
            <a:spLocks/>
          </p:cNvSpPr>
          <p:nvPr/>
        </p:nvSpPr>
        <p:spPr bwMode="auto">
          <a:xfrm>
            <a:off x="257608" y="114191"/>
            <a:ext cx="1433169" cy="1481695"/>
          </a:xfrm>
          <a:prstGeom prst="rect">
            <a:avLst/>
          </a:prstGeom>
          <a:solidFill>
            <a:srgbClr val="7030A0"/>
          </a:solidFill>
          <a:ln>
            <a:noFill/>
          </a:ln>
        </p:spPr>
        <p:txBody>
          <a:bodyPr vert="horz" wrap="square" lIns="91440" tIns="45720" rIns="91440" bIns="45720" numCol="1" anchor="t" anchorCtr="0" compatLnSpc="1">
            <a:prstTxWarp prst="textNoShape">
              <a:avLst/>
            </a:prstTxWarp>
          </a:bodyPr>
          <a:lstStyle>
            <a:lvl1pPr algn="l" defTabSz="342900" rtl="0" eaLnBrk="0" fontAlgn="base" hangingPunct="0">
              <a:spcBef>
                <a:spcPct val="0"/>
              </a:spcBef>
              <a:spcAft>
                <a:spcPct val="0"/>
              </a:spcAft>
              <a:defRPr sz="2700" kern="1200">
                <a:solidFill>
                  <a:srgbClr val="262626"/>
                </a:solidFill>
                <a:uFillTx/>
                <a:latin typeface="+mj-lt"/>
                <a:ea typeface="+mj-ea"/>
                <a:cs typeface="微軟正黑體"/>
              </a:defRPr>
            </a:lvl1pPr>
            <a:lvl2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a:lstStyle>
          <a:p>
            <a:r>
              <a:rPr kumimoji="0" lang="zh-TW" altLang="en-US" sz="4800" dirty="0">
                <a:solidFill>
                  <a:srgbClr val="FFFF00"/>
                </a:solidFill>
                <a:latin typeface="標楷體" panose="03000509000000000000" pitchFamily="65" charset="-120"/>
                <a:ea typeface="標楷體" panose="03000509000000000000" pitchFamily="65" charset="-120"/>
              </a:rPr>
              <a:t>多元學習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內容版面配置區 2"/>
          <p:cNvSpPr>
            <a:spLocks noGrp="1"/>
          </p:cNvSpPr>
          <p:nvPr>
            <p:ph idx="1"/>
          </p:nvPr>
        </p:nvSpPr>
        <p:spPr>
          <a:xfrm>
            <a:off x="2306636" y="2456134"/>
            <a:ext cx="7705725" cy="2833687"/>
          </a:xfrm>
        </p:spPr>
        <p:txBody>
          <a:bodyPr/>
          <a:lstStyle/>
          <a:p>
            <a:pPr eaLnBrk="1" hangingPunct="1"/>
            <a:r>
              <a:rPr lang="zh-TW" altLang="en-US" sz="3600" dirty="0">
                <a:solidFill>
                  <a:schemeClr val="tx1"/>
                </a:solidFill>
                <a:uFillTx/>
                <a:latin typeface="標楷體" panose="03000509000000000000" pitchFamily="65" charset="-120"/>
                <a:ea typeface="標楷體" panose="03000509000000000000" pitchFamily="65" charset="-120"/>
                <a:cs typeface="超研澤粗魏碑"/>
              </a:rPr>
              <a:t>每學期滿</a:t>
            </a:r>
            <a:r>
              <a:rPr lang="en-US" altLang="zh-TW" sz="3600" dirty="0">
                <a:solidFill>
                  <a:schemeClr val="tx1"/>
                </a:solidFill>
                <a:uFillTx/>
                <a:latin typeface="標楷體" panose="03000509000000000000" pitchFamily="65" charset="-120"/>
                <a:ea typeface="標楷體" panose="03000509000000000000" pitchFamily="65" charset="-120"/>
                <a:cs typeface="超研澤粗魏碑"/>
              </a:rPr>
              <a:t>16</a:t>
            </a:r>
            <a:r>
              <a:rPr lang="zh-TW" altLang="en-US" sz="3600" dirty="0">
                <a:solidFill>
                  <a:schemeClr val="tx1"/>
                </a:solidFill>
                <a:uFillTx/>
                <a:latin typeface="標楷體" panose="03000509000000000000" pitchFamily="65" charset="-120"/>
                <a:ea typeface="標楷體" panose="03000509000000000000" pitchFamily="65" charset="-120"/>
                <a:cs typeface="超研澤粗魏碑"/>
              </a:rPr>
              <a:t>小時</a:t>
            </a:r>
            <a:r>
              <a:rPr lang="en-US" altLang="zh-TW" sz="3600" dirty="0">
                <a:solidFill>
                  <a:schemeClr val="tx1"/>
                </a:solidFill>
                <a:uFillTx/>
                <a:latin typeface="標楷體" panose="03000509000000000000" pitchFamily="65" charset="-120"/>
                <a:ea typeface="標楷體" panose="03000509000000000000" pitchFamily="65" charset="-120"/>
                <a:cs typeface="超研澤粗魏碑"/>
              </a:rPr>
              <a:t>(</a:t>
            </a:r>
            <a:r>
              <a:rPr lang="zh-TW" altLang="en-US" sz="3600" dirty="0">
                <a:solidFill>
                  <a:schemeClr val="tx1"/>
                </a:solidFill>
                <a:uFillTx/>
                <a:latin typeface="標楷體" panose="03000509000000000000" pitchFamily="65" charset="-120"/>
                <a:ea typeface="標楷體" panose="03000509000000000000" pitchFamily="65" charset="-120"/>
                <a:cs typeface="超研澤粗魏碑"/>
              </a:rPr>
              <a:t>節</a:t>
            </a:r>
            <a:r>
              <a:rPr lang="en-US" altLang="zh-TW" sz="3600" dirty="0">
                <a:solidFill>
                  <a:schemeClr val="tx1"/>
                </a:solidFill>
                <a:uFillTx/>
                <a:latin typeface="標楷體" panose="03000509000000000000" pitchFamily="65" charset="-120"/>
                <a:ea typeface="標楷體" panose="03000509000000000000" pitchFamily="65" charset="-120"/>
                <a:cs typeface="超研澤粗魏碑"/>
              </a:rPr>
              <a:t>)</a:t>
            </a:r>
            <a:r>
              <a:rPr lang="zh-TW" altLang="en-US" sz="3600" dirty="0">
                <a:solidFill>
                  <a:schemeClr val="tx1"/>
                </a:solidFill>
                <a:uFillTx/>
                <a:latin typeface="標楷體" panose="03000509000000000000" pitchFamily="65" charset="-120"/>
                <a:ea typeface="標楷體" panose="03000509000000000000" pitchFamily="65" charset="-120"/>
                <a:cs typeface="超研澤粗魏碑"/>
              </a:rPr>
              <a:t>以上，並經</a:t>
            </a:r>
            <a:r>
              <a:rPr lang="zh-TW" altLang="en-US" sz="3600" b="1" u="sng" dirty="0">
                <a:solidFill>
                  <a:srgbClr val="FF0000"/>
                </a:solidFill>
                <a:uFillTx/>
                <a:latin typeface="標楷體" panose="03000509000000000000" pitchFamily="65" charset="-120"/>
                <a:ea typeface="標楷體" panose="03000509000000000000" pitchFamily="65" charset="-120"/>
                <a:cs typeface="超研澤粗魏碑"/>
              </a:rPr>
              <a:t>教師評核通過者</a:t>
            </a:r>
            <a:r>
              <a:rPr lang="zh-TW" altLang="en-US" sz="3600" dirty="0">
                <a:solidFill>
                  <a:schemeClr val="tx1"/>
                </a:solidFill>
                <a:uFillTx/>
                <a:latin typeface="標楷體" panose="03000509000000000000" pitchFamily="65" charset="-120"/>
                <a:ea typeface="標楷體" panose="03000509000000000000" pitchFamily="65" charset="-120"/>
                <a:cs typeface="超研澤粗魏碑"/>
              </a:rPr>
              <a:t>給</a:t>
            </a:r>
            <a:r>
              <a:rPr lang="en-US" altLang="zh-TW" sz="3600" dirty="0">
                <a:solidFill>
                  <a:schemeClr val="tx1"/>
                </a:solidFill>
                <a:uFillTx/>
                <a:latin typeface="標楷體" panose="03000509000000000000" pitchFamily="65" charset="-120"/>
                <a:ea typeface="標楷體" panose="03000509000000000000" pitchFamily="65" charset="-120"/>
                <a:cs typeface="超研澤粗魏碑"/>
              </a:rPr>
              <a:t>3</a:t>
            </a:r>
            <a:r>
              <a:rPr lang="zh-TW" altLang="en-US" sz="3600" dirty="0">
                <a:solidFill>
                  <a:schemeClr val="tx1"/>
                </a:solidFill>
                <a:uFillTx/>
                <a:latin typeface="標楷體" panose="03000509000000000000" pitchFamily="65" charset="-120"/>
                <a:ea typeface="標楷體" panose="03000509000000000000" pitchFamily="65" charset="-120"/>
                <a:cs typeface="超研澤粗魏碑"/>
              </a:rPr>
              <a:t>分。</a:t>
            </a:r>
            <a:endParaRPr lang="en-US" altLang="zh-TW" sz="3600" dirty="0">
              <a:solidFill>
                <a:schemeClr val="tx1"/>
              </a:solidFill>
              <a:uFillTx/>
              <a:latin typeface="標楷體" panose="03000509000000000000" pitchFamily="65" charset="-120"/>
              <a:ea typeface="標楷體" panose="03000509000000000000" pitchFamily="65" charset="-120"/>
              <a:cs typeface="超研澤粗魏碑"/>
            </a:endParaRPr>
          </a:p>
          <a:p>
            <a:pPr eaLnBrk="1" hangingPunct="1"/>
            <a:r>
              <a:rPr lang="zh-TW" altLang="en-US" sz="3600" dirty="0">
                <a:solidFill>
                  <a:schemeClr val="tx1"/>
                </a:solidFill>
                <a:uFillTx/>
                <a:latin typeface="標楷體" panose="03000509000000000000" pitchFamily="65" charset="-120"/>
                <a:ea typeface="標楷體" panose="03000509000000000000" pitchFamily="65" charset="-120"/>
                <a:cs typeface="超研澤粗魏碑"/>
              </a:rPr>
              <a:t>技藝課程亦列為社團採計。</a:t>
            </a:r>
          </a:p>
        </p:txBody>
      </p:sp>
      <p:sp>
        <p:nvSpPr>
          <p:cNvPr id="129028" name="投影片編號版面配置區 1"/>
          <p:cNvSpPr>
            <a:spLocks noGrp="1"/>
          </p:cNvSpPr>
          <p:nvPr>
            <p:ph type="sldNum" sz="quarter" idx="12"/>
          </p:nvPr>
        </p:nvSpPr>
        <p:spPr bwMode="auto">
          <a:xfrm>
            <a:off x="-97898" y="778569"/>
            <a:ext cx="420576" cy="365125"/>
          </a:xfrm>
          <a:noFill/>
        </p:spPr>
        <p:txBody>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fld id="{63102E92-82D1-4AB9-99AF-427292DDEB00}" type="slidenum">
              <a:rPr kumimoji="0" lang="zh-TW" altLang="en-US" smtClean="0">
                <a:solidFill>
                  <a:srgbClr val="FEFFFF"/>
                </a:solidFill>
                <a:uFillTx/>
                <a:latin typeface="Century Gothic" panose="020B0502020202020204" pitchFamily="34" charset="0"/>
              </a:rPr>
              <a:pPr/>
              <a:t>31</a:t>
            </a:fld>
            <a:endParaRPr kumimoji="0" lang="zh-TW" altLang="en-US">
              <a:solidFill>
                <a:srgbClr val="FEFFFF"/>
              </a:solidFill>
              <a:uFillTx/>
              <a:latin typeface="Century Gothic" panose="020B0502020202020204" pitchFamily="34" charset="0"/>
            </a:endParaRPr>
          </a:p>
        </p:txBody>
      </p:sp>
      <p:graphicFrame>
        <p:nvGraphicFramePr>
          <p:cNvPr id="6" name="資料庫圖表 5"/>
          <p:cNvGraphicFramePr/>
          <p:nvPr>
            <p:extLst>
              <p:ext uri="{D42A27DB-BD31-4B8C-83A1-F6EECF244321}">
                <p14:modId xmlns:p14="http://schemas.microsoft.com/office/powerpoint/2010/main" val="1127808553"/>
              </p:ext>
            </p:extLst>
          </p:nvPr>
        </p:nvGraphicFramePr>
        <p:xfrm>
          <a:off x="2095499" y="139706"/>
          <a:ext cx="7990609" cy="81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2320268781"/>
              </p:ext>
            </p:extLst>
          </p:nvPr>
        </p:nvGraphicFramePr>
        <p:xfrm>
          <a:off x="2095499" y="1021915"/>
          <a:ext cx="8128000" cy="8530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標題 1"/>
          <p:cNvSpPr>
            <a:spLocks noGrp="1"/>
          </p:cNvSpPr>
          <p:nvPr>
            <p:ph type="title"/>
          </p:nvPr>
        </p:nvSpPr>
        <p:spPr/>
        <p:txBody>
          <a:bodyPr/>
          <a:lstStyle/>
          <a:p>
            <a:endParaRPr lang="zh-TW" altLang="en-US"/>
          </a:p>
        </p:txBody>
      </p:sp>
      <p:sp>
        <p:nvSpPr>
          <p:cNvPr id="8" name="標題 1"/>
          <p:cNvSpPr txBox="1">
            <a:spLocks/>
          </p:cNvSpPr>
          <p:nvPr/>
        </p:nvSpPr>
        <p:spPr bwMode="auto">
          <a:xfrm>
            <a:off x="274861" y="148695"/>
            <a:ext cx="1528060" cy="1481695"/>
          </a:xfrm>
          <a:prstGeom prst="rect">
            <a:avLst/>
          </a:prstGeom>
          <a:solidFill>
            <a:srgbClr val="7030A0"/>
          </a:solidFill>
          <a:ln>
            <a:noFill/>
          </a:ln>
        </p:spPr>
        <p:txBody>
          <a:bodyPr vert="horz" wrap="square" lIns="91440" tIns="45720" rIns="91440" bIns="45720" numCol="1" anchor="t" anchorCtr="0" compatLnSpc="1">
            <a:prstTxWarp prst="textNoShape">
              <a:avLst/>
            </a:prstTxWarp>
          </a:bodyPr>
          <a:lstStyle>
            <a:lvl1pPr algn="l" defTabSz="342900" rtl="0" eaLnBrk="0" fontAlgn="base" hangingPunct="0">
              <a:spcBef>
                <a:spcPct val="0"/>
              </a:spcBef>
              <a:spcAft>
                <a:spcPct val="0"/>
              </a:spcAft>
              <a:defRPr sz="2700" kern="1200">
                <a:solidFill>
                  <a:srgbClr val="262626"/>
                </a:solidFill>
                <a:uFillTx/>
                <a:latin typeface="+mj-lt"/>
                <a:ea typeface="+mj-ea"/>
                <a:cs typeface="微軟正黑體"/>
              </a:defRPr>
            </a:lvl1pPr>
            <a:lvl2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a:lstStyle>
          <a:p>
            <a:r>
              <a:rPr kumimoji="0" lang="zh-TW" altLang="en-US" sz="4800" dirty="0">
                <a:solidFill>
                  <a:srgbClr val="FFFF00"/>
                </a:solidFill>
                <a:latin typeface="標楷體" panose="03000509000000000000" pitchFamily="65" charset="-120"/>
                <a:ea typeface="標楷體" panose="03000509000000000000" pitchFamily="65" charset="-120"/>
              </a:rPr>
              <a:t>多元學習</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內容版面配置區 2"/>
          <p:cNvSpPr>
            <a:spLocks noGrp="1"/>
          </p:cNvSpPr>
          <p:nvPr>
            <p:ph idx="1"/>
          </p:nvPr>
        </p:nvSpPr>
        <p:spPr>
          <a:xfrm>
            <a:off x="2238058" y="3896509"/>
            <a:ext cx="7526337" cy="2681031"/>
          </a:xfrm>
        </p:spPr>
        <p:txBody>
          <a:bodyPr/>
          <a:lstStyle/>
          <a:p>
            <a:pPr marL="0" indent="0" eaLnBrk="1" hangingPunct="1"/>
            <a:r>
              <a:rPr lang="zh-TW" altLang="en-US" sz="3200" dirty="0">
                <a:solidFill>
                  <a:schemeClr val="tx1"/>
                </a:solidFill>
                <a:uFillTx/>
                <a:latin typeface="標楷體" panose="03000509000000000000" pitchFamily="65" charset="-120"/>
                <a:ea typeface="標楷體" panose="03000509000000000000" pitchFamily="65" charset="-120"/>
                <a:cs typeface="超研澤粗魏碑"/>
              </a:rPr>
              <a:t>以個人完成四項檢測為原則，經醫院、學校或檢測站認定無法完成檢測者，得擇項檢測，按照計分標準予以計分。</a:t>
            </a:r>
            <a:endParaRPr lang="en-US" altLang="zh-TW" sz="3200" dirty="0">
              <a:solidFill>
                <a:schemeClr val="tx1"/>
              </a:solidFill>
              <a:uFillTx/>
              <a:latin typeface="標楷體" panose="03000509000000000000" pitchFamily="65" charset="-120"/>
              <a:ea typeface="標楷體" panose="03000509000000000000" pitchFamily="65" charset="-120"/>
              <a:cs typeface="超研澤粗魏碑"/>
            </a:endParaRPr>
          </a:p>
          <a:p>
            <a:pPr marL="0" indent="0" eaLnBrk="1" hangingPunct="1"/>
            <a:r>
              <a:rPr lang="zh-TW" altLang="en-US" sz="3200" dirty="0">
                <a:solidFill>
                  <a:schemeClr val="tx1"/>
                </a:solidFill>
                <a:uFillTx/>
                <a:latin typeface="標楷體" panose="03000509000000000000" pitchFamily="65" charset="-120"/>
                <a:ea typeface="標楷體" panose="03000509000000000000" pitchFamily="65" charset="-120"/>
                <a:cs typeface="超研澤粗魏碑"/>
              </a:rPr>
              <a:t>身心障礙、重大傷病、體弱學生、學校專責小組認定不宜檢測之學生，以</a:t>
            </a:r>
            <a:r>
              <a:rPr lang="en-US" altLang="zh-TW" sz="3200" dirty="0">
                <a:solidFill>
                  <a:srgbClr val="FF0000"/>
                </a:solidFill>
                <a:uFillTx/>
                <a:latin typeface="標楷體" panose="03000509000000000000" pitchFamily="65" charset="-120"/>
                <a:ea typeface="標楷體" panose="03000509000000000000" pitchFamily="65" charset="-120"/>
                <a:cs typeface="超研澤粗魏碑"/>
              </a:rPr>
              <a:t>6</a:t>
            </a:r>
            <a:r>
              <a:rPr lang="zh-TW" altLang="en-US" sz="3200" dirty="0">
                <a:solidFill>
                  <a:srgbClr val="FF0000"/>
                </a:solidFill>
                <a:uFillTx/>
                <a:latin typeface="標楷體" panose="03000509000000000000" pitchFamily="65" charset="-120"/>
                <a:ea typeface="標楷體" panose="03000509000000000000" pitchFamily="65" charset="-120"/>
                <a:cs typeface="超研澤粗魏碑"/>
              </a:rPr>
              <a:t>分</a:t>
            </a:r>
            <a:r>
              <a:rPr lang="zh-TW" altLang="en-US" sz="3200" dirty="0">
                <a:solidFill>
                  <a:schemeClr val="tx1"/>
                </a:solidFill>
                <a:uFillTx/>
                <a:latin typeface="標楷體" panose="03000509000000000000" pitchFamily="65" charset="-120"/>
                <a:ea typeface="標楷體" panose="03000509000000000000" pitchFamily="65" charset="-120"/>
                <a:cs typeface="超研澤粗魏碑"/>
              </a:rPr>
              <a:t>計。</a:t>
            </a:r>
          </a:p>
        </p:txBody>
      </p:sp>
      <p:graphicFrame>
        <p:nvGraphicFramePr>
          <p:cNvPr id="5" name="表格 4"/>
          <p:cNvGraphicFramePr>
            <a:graphicFrameLocks noGrp="1"/>
          </p:cNvGraphicFramePr>
          <p:nvPr>
            <p:extLst>
              <p:ext uri="{D42A27DB-BD31-4B8C-83A1-F6EECF244321}">
                <p14:modId xmlns:p14="http://schemas.microsoft.com/office/powerpoint/2010/main" val="3599948024"/>
              </p:ext>
            </p:extLst>
          </p:nvPr>
        </p:nvGraphicFramePr>
        <p:xfrm>
          <a:off x="2238058" y="1859969"/>
          <a:ext cx="7267576" cy="1895475"/>
        </p:xfrm>
        <a:graphic>
          <a:graphicData uri="http://schemas.openxmlformats.org/drawingml/2006/table">
            <a:tbl>
              <a:tblPr>
                <a:tableStyleId>{5C22544A-7EE6-4342-B048-85BDC9FD1C3A}</a:tableStyleId>
              </a:tblPr>
              <a:tblGrid>
                <a:gridCol w="1433688">
                  <a:extLst>
                    <a:ext uri="{9D8B030D-6E8A-4147-A177-3AD203B41FA5}">
                      <a16:colId xmlns:a16="http://schemas.microsoft.com/office/drawing/2014/main" xmlns="" val="20000"/>
                    </a:ext>
                  </a:extLst>
                </a:gridCol>
                <a:gridCol w="1458472">
                  <a:extLst>
                    <a:ext uri="{9D8B030D-6E8A-4147-A177-3AD203B41FA5}">
                      <a16:colId xmlns:a16="http://schemas.microsoft.com/office/drawing/2014/main" xmlns="" val="20001"/>
                    </a:ext>
                  </a:extLst>
                </a:gridCol>
                <a:gridCol w="1458472">
                  <a:extLst>
                    <a:ext uri="{9D8B030D-6E8A-4147-A177-3AD203B41FA5}">
                      <a16:colId xmlns:a16="http://schemas.microsoft.com/office/drawing/2014/main" xmlns="" val="20002"/>
                    </a:ext>
                  </a:extLst>
                </a:gridCol>
                <a:gridCol w="1458472">
                  <a:extLst>
                    <a:ext uri="{9D8B030D-6E8A-4147-A177-3AD203B41FA5}">
                      <a16:colId xmlns:a16="http://schemas.microsoft.com/office/drawing/2014/main" xmlns="" val="20003"/>
                    </a:ext>
                  </a:extLst>
                </a:gridCol>
                <a:gridCol w="1458472">
                  <a:extLst>
                    <a:ext uri="{9D8B030D-6E8A-4147-A177-3AD203B41FA5}">
                      <a16:colId xmlns:a16="http://schemas.microsoft.com/office/drawing/2014/main" xmlns="" val="20004"/>
                    </a:ext>
                  </a:extLst>
                </a:gridCol>
              </a:tblGrid>
              <a:tr h="1266334">
                <a:tc>
                  <a:txBody>
                    <a:bodyPr/>
                    <a:lstStyle/>
                    <a:p>
                      <a:pPr algn="ctr" fontAlgn="ctr"/>
                      <a:r>
                        <a:rPr lang="zh-TW" altLang="en-US" sz="2800" u="none" strike="noStrike" dirty="0">
                          <a:effectLst/>
                          <a:uFillTx/>
                          <a:latin typeface="標楷體" panose="03000509000000000000" pitchFamily="65" charset="-120"/>
                          <a:ea typeface="標楷體" panose="03000509000000000000" pitchFamily="65" charset="-120"/>
                        </a:rPr>
                        <a:t>四項均</a:t>
                      </a:r>
                      <a:endParaRPr lang="en-US" altLang="zh-TW" sz="2800" u="none" strike="noStrike" dirty="0">
                        <a:effectLst/>
                        <a:uFillTx/>
                        <a:latin typeface="標楷體" panose="03000509000000000000" pitchFamily="65" charset="-120"/>
                        <a:ea typeface="標楷體" panose="03000509000000000000" pitchFamily="65" charset="-120"/>
                      </a:endParaRPr>
                    </a:p>
                    <a:p>
                      <a:pPr algn="ctr" fontAlgn="ctr"/>
                      <a:r>
                        <a:rPr lang="zh-TW" altLang="en-US" sz="2800" u="none" strike="noStrike" dirty="0">
                          <a:effectLst/>
                          <a:uFillTx/>
                          <a:latin typeface="標楷體" panose="03000509000000000000" pitchFamily="65" charset="-120"/>
                          <a:ea typeface="標楷體" panose="03000509000000000000" pitchFamily="65" charset="-120"/>
                        </a:rPr>
                        <a:t>未達門檻</a:t>
                      </a:r>
                      <a:endParaRPr lang="zh-TW" altLang="en-US" sz="28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uFillTx/>
                          <a:latin typeface="標楷體" panose="03000509000000000000" pitchFamily="65" charset="-120"/>
                          <a:ea typeface="標楷體" panose="03000509000000000000" pitchFamily="65" charset="-120"/>
                        </a:rPr>
                        <a:t>任兩項</a:t>
                      </a:r>
                      <a:endParaRPr lang="en-US" altLang="zh-TW" sz="2800" u="none" strike="noStrike" dirty="0">
                        <a:effectLst/>
                        <a:uFillTx/>
                        <a:latin typeface="標楷體" panose="03000509000000000000" pitchFamily="65" charset="-120"/>
                        <a:ea typeface="標楷體" panose="03000509000000000000" pitchFamily="65" charset="-120"/>
                      </a:endParaRPr>
                    </a:p>
                    <a:p>
                      <a:pPr algn="ctr" fontAlgn="ctr"/>
                      <a:r>
                        <a:rPr lang="zh-TW" altLang="en-US" sz="2800" u="none" strike="noStrike" dirty="0">
                          <a:effectLst/>
                          <a:uFillTx/>
                          <a:latin typeface="標楷體" panose="03000509000000000000" pitchFamily="65" charset="-120"/>
                          <a:ea typeface="標楷體" panose="03000509000000000000" pitchFamily="65" charset="-120"/>
                        </a:rPr>
                        <a:t>達門檻</a:t>
                      </a:r>
                      <a:endParaRPr lang="zh-TW" altLang="en-US" sz="28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uFillTx/>
                          <a:latin typeface="標楷體" panose="03000509000000000000" pitchFamily="65" charset="-120"/>
                          <a:ea typeface="標楷體" panose="03000509000000000000" pitchFamily="65" charset="-120"/>
                        </a:rPr>
                        <a:t>兩項達</a:t>
                      </a:r>
                      <a:r>
                        <a:rPr lang="en-US" altLang="zh-TW" sz="2800" u="none" strike="noStrike" dirty="0">
                          <a:effectLst/>
                          <a:uFillTx/>
                          <a:latin typeface="標楷體" panose="03000509000000000000" pitchFamily="65" charset="-120"/>
                          <a:ea typeface="標楷體" panose="03000509000000000000" pitchFamily="65" charset="-120"/>
                        </a:rPr>
                        <a:t>50</a:t>
                      </a:r>
                      <a:endParaRPr lang="en-US" altLang="zh-TW" sz="28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uFillTx/>
                          <a:latin typeface="標楷體" panose="03000509000000000000" pitchFamily="65" charset="-120"/>
                          <a:ea typeface="標楷體" panose="03000509000000000000" pitchFamily="65" charset="-120"/>
                        </a:rPr>
                        <a:t>兩項達</a:t>
                      </a:r>
                      <a:r>
                        <a:rPr lang="en-US" altLang="zh-TW" sz="2800" u="none" strike="noStrike" dirty="0">
                          <a:effectLst/>
                          <a:uFillTx/>
                          <a:latin typeface="標楷體" panose="03000509000000000000" pitchFamily="65" charset="-120"/>
                          <a:ea typeface="標楷體" panose="03000509000000000000" pitchFamily="65" charset="-120"/>
                        </a:rPr>
                        <a:t>75</a:t>
                      </a:r>
                      <a:endParaRPr lang="en-US" altLang="zh-TW" sz="28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uFillTx/>
                          <a:latin typeface="標楷體" panose="03000509000000000000" pitchFamily="65" charset="-120"/>
                          <a:ea typeface="標楷體" panose="03000509000000000000" pitchFamily="65" charset="-120"/>
                        </a:rPr>
                        <a:t>兩項達</a:t>
                      </a:r>
                      <a:r>
                        <a:rPr lang="en-US" altLang="zh-TW" sz="2800" u="none" strike="noStrike" dirty="0">
                          <a:effectLst/>
                          <a:uFillTx/>
                          <a:latin typeface="標楷體" panose="03000509000000000000" pitchFamily="65" charset="-120"/>
                          <a:ea typeface="標楷體" panose="03000509000000000000" pitchFamily="65" charset="-120"/>
                        </a:rPr>
                        <a:t>85</a:t>
                      </a:r>
                      <a:endParaRPr lang="en-US" altLang="zh-TW" sz="28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629141">
                <a:tc>
                  <a:txBody>
                    <a:bodyPr/>
                    <a:lstStyle/>
                    <a:p>
                      <a:pPr algn="ctr" fontAlgn="ctr"/>
                      <a:r>
                        <a:rPr lang="en-US" altLang="zh-TW" sz="3600" u="none" strike="noStrike" dirty="0">
                          <a:effectLst/>
                          <a:uFillTx/>
                          <a:latin typeface="標楷體" panose="03000509000000000000" pitchFamily="65" charset="-120"/>
                          <a:ea typeface="標楷體" panose="03000509000000000000" pitchFamily="65" charset="-120"/>
                        </a:rPr>
                        <a:t>4</a:t>
                      </a:r>
                      <a:endParaRPr lang="en-US" altLang="zh-TW" sz="36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uFillTx/>
                          <a:latin typeface="標楷體" panose="03000509000000000000" pitchFamily="65" charset="-120"/>
                          <a:ea typeface="標楷體" panose="03000509000000000000" pitchFamily="65" charset="-120"/>
                        </a:rPr>
                        <a:t>6</a:t>
                      </a:r>
                      <a:endParaRPr lang="en-US" altLang="zh-TW" sz="36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uFillTx/>
                          <a:latin typeface="標楷體" panose="03000509000000000000" pitchFamily="65" charset="-120"/>
                          <a:ea typeface="標楷體" panose="03000509000000000000" pitchFamily="65" charset="-120"/>
                        </a:rPr>
                        <a:t>8</a:t>
                      </a:r>
                      <a:endParaRPr lang="en-US" altLang="zh-TW" sz="36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uFillTx/>
                          <a:latin typeface="標楷體" panose="03000509000000000000" pitchFamily="65" charset="-120"/>
                          <a:ea typeface="標楷體" panose="03000509000000000000" pitchFamily="65" charset="-120"/>
                        </a:rPr>
                        <a:t>9</a:t>
                      </a:r>
                      <a:endParaRPr lang="en-US" altLang="zh-TW" sz="36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uFillTx/>
                          <a:latin typeface="標楷體" panose="03000509000000000000" pitchFamily="65" charset="-120"/>
                          <a:ea typeface="標楷體" panose="03000509000000000000" pitchFamily="65" charset="-120"/>
                        </a:rPr>
                        <a:t>10</a:t>
                      </a:r>
                      <a:endParaRPr lang="en-US" altLang="zh-TW" sz="36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32121" name="投影片編號版面配置區 1"/>
          <p:cNvSpPr>
            <a:spLocks noGrp="1"/>
          </p:cNvSpPr>
          <p:nvPr>
            <p:ph type="sldNum" sz="quarter" idx="12"/>
          </p:nvPr>
        </p:nvSpPr>
        <p:spPr bwMode="auto">
          <a:xfrm>
            <a:off x="-120771" y="783988"/>
            <a:ext cx="425779" cy="365125"/>
          </a:xfrm>
          <a:noFill/>
        </p:spPr>
        <p:txBody>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fld id="{57007D3A-EEBA-4AF4-8054-B604127B6E3C}" type="slidenum">
              <a:rPr kumimoji="0" lang="zh-TW" altLang="en-US" smtClean="0">
                <a:solidFill>
                  <a:srgbClr val="FEFFFF"/>
                </a:solidFill>
                <a:uFillTx/>
                <a:latin typeface="Century Gothic" panose="020B0502020202020204" pitchFamily="34" charset="0"/>
              </a:rPr>
              <a:pPr/>
              <a:t>32</a:t>
            </a:fld>
            <a:endParaRPr kumimoji="0" lang="zh-TW" altLang="en-US">
              <a:solidFill>
                <a:srgbClr val="FEFFFF"/>
              </a:solidFill>
              <a:uFillTx/>
              <a:latin typeface="Century Gothic" panose="020B0502020202020204" pitchFamily="34" charset="0"/>
            </a:endParaRPr>
          </a:p>
        </p:txBody>
      </p:sp>
      <p:graphicFrame>
        <p:nvGraphicFramePr>
          <p:cNvPr id="9" name="資料庫圖表 8"/>
          <p:cNvGraphicFramePr/>
          <p:nvPr>
            <p:extLst>
              <p:ext uri="{D42A27DB-BD31-4B8C-83A1-F6EECF244321}">
                <p14:modId xmlns:p14="http://schemas.microsoft.com/office/powerpoint/2010/main" val="1602939127"/>
              </p:ext>
            </p:extLst>
          </p:nvPr>
        </p:nvGraphicFramePr>
        <p:xfrm>
          <a:off x="2095498" y="53037"/>
          <a:ext cx="7990609" cy="81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資料庫圖表 9"/>
          <p:cNvGraphicFramePr/>
          <p:nvPr>
            <p:extLst>
              <p:ext uri="{D42A27DB-BD31-4B8C-83A1-F6EECF244321}">
                <p14:modId xmlns:p14="http://schemas.microsoft.com/office/powerpoint/2010/main" val="3070570357"/>
              </p:ext>
            </p:extLst>
          </p:nvPr>
        </p:nvGraphicFramePr>
        <p:xfrm>
          <a:off x="2132228" y="865837"/>
          <a:ext cx="8128000" cy="8530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標題 1"/>
          <p:cNvSpPr txBox="1">
            <a:spLocks/>
          </p:cNvSpPr>
          <p:nvPr/>
        </p:nvSpPr>
        <p:spPr bwMode="auto">
          <a:xfrm>
            <a:off x="274861" y="148695"/>
            <a:ext cx="1528060" cy="1481695"/>
          </a:xfrm>
          <a:prstGeom prst="rect">
            <a:avLst/>
          </a:prstGeom>
          <a:solidFill>
            <a:srgbClr val="7030A0"/>
          </a:solidFill>
          <a:ln>
            <a:noFill/>
          </a:ln>
        </p:spPr>
        <p:txBody>
          <a:bodyPr vert="horz" wrap="square" lIns="91440" tIns="45720" rIns="91440" bIns="45720" numCol="1" anchor="t" anchorCtr="0" compatLnSpc="1">
            <a:prstTxWarp prst="textNoShape">
              <a:avLst/>
            </a:prstTxWarp>
          </a:bodyPr>
          <a:lstStyle>
            <a:lvl1pPr algn="l" defTabSz="342900" rtl="0" eaLnBrk="0" fontAlgn="base" hangingPunct="0">
              <a:spcBef>
                <a:spcPct val="0"/>
              </a:spcBef>
              <a:spcAft>
                <a:spcPct val="0"/>
              </a:spcAft>
              <a:defRPr sz="2700" kern="1200">
                <a:solidFill>
                  <a:srgbClr val="262626"/>
                </a:solidFill>
                <a:uFillTx/>
                <a:latin typeface="+mj-lt"/>
                <a:ea typeface="+mj-ea"/>
                <a:cs typeface="微軟正黑體"/>
              </a:defRPr>
            </a:lvl1pPr>
            <a:lvl2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a:lstStyle>
          <a:p>
            <a:r>
              <a:rPr kumimoji="0" lang="zh-TW" altLang="en-US" sz="4800" dirty="0">
                <a:solidFill>
                  <a:srgbClr val="FFFF00"/>
                </a:solidFill>
                <a:latin typeface="標楷體" panose="03000509000000000000" pitchFamily="65" charset="-120"/>
                <a:ea typeface="標楷體" panose="03000509000000000000" pitchFamily="65" charset="-120"/>
              </a:rPr>
              <a:t>多元學習</a:t>
            </a:r>
          </a:p>
        </p:txBody>
      </p:sp>
      <p:sp>
        <p:nvSpPr>
          <p:cNvPr id="2" name="標題 1"/>
          <p:cNvSpPr>
            <a:spLocks noGrp="1"/>
          </p:cNvSpPr>
          <p:nvPr>
            <p:ph type="title"/>
          </p:nvPr>
        </p:nvSpPr>
        <p:spPr/>
        <p:txBody>
          <a:bodyPr/>
          <a:lstStyle/>
          <a:p>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內容版面配置區 2"/>
          <p:cNvSpPr>
            <a:spLocks noGrp="1"/>
          </p:cNvSpPr>
          <p:nvPr>
            <p:ph idx="1"/>
          </p:nvPr>
        </p:nvSpPr>
        <p:spPr>
          <a:xfrm>
            <a:off x="1884797" y="1813790"/>
            <a:ext cx="9701212" cy="2681031"/>
          </a:xfrm>
        </p:spPr>
        <p:txBody>
          <a:bodyPr/>
          <a:lstStyle/>
          <a:p>
            <a:pPr marL="0" indent="0" eaLnBrk="1" hangingPunct="1"/>
            <a:r>
              <a:rPr lang="zh-TW" altLang="en-US" sz="3200" dirty="0">
                <a:solidFill>
                  <a:schemeClr val="tx1"/>
                </a:solidFill>
                <a:uFillTx/>
                <a:latin typeface="標楷體" panose="03000509000000000000" pitchFamily="65" charset="-120"/>
                <a:ea typeface="標楷體" panose="03000509000000000000" pitchFamily="65" charset="-120"/>
                <a:cs typeface="超研澤粗魏碑"/>
              </a:rPr>
              <a:t>語言認證原則採計「閩南語、客家語、原住民族語」以及「英語」，認證項目以正向表列採計內容為主。</a:t>
            </a:r>
            <a:endParaRPr lang="en-US" altLang="zh-TW" sz="3200" dirty="0">
              <a:solidFill>
                <a:schemeClr val="tx1"/>
              </a:solidFill>
              <a:uFillTx/>
              <a:latin typeface="標楷體" panose="03000509000000000000" pitchFamily="65" charset="-120"/>
              <a:ea typeface="標楷體" panose="03000509000000000000" pitchFamily="65" charset="-120"/>
              <a:cs typeface="超研澤粗魏碑"/>
            </a:endParaRPr>
          </a:p>
          <a:p>
            <a:pPr marL="0" indent="0" eaLnBrk="1" hangingPunct="1"/>
            <a:r>
              <a:rPr lang="zh-TW" altLang="en-US" sz="3200" dirty="0">
                <a:solidFill>
                  <a:schemeClr val="tx1"/>
                </a:solidFill>
                <a:uFillTx/>
                <a:latin typeface="標楷體" panose="03000509000000000000" pitchFamily="65" charset="-120"/>
                <a:ea typeface="標楷體" panose="03000509000000000000" pitchFamily="65" charset="-120"/>
                <a:cs typeface="超研澤粗魏碑"/>
              </a:rPr>
              <a:t>語言認證目的為鼓勵自我精進，為收鼓勵之效，</a:t>
            </a:r>
            <a:r>
              <a:rPr lang="zh-TW" altLang="en-US" sz="3200" dirty="0">
                <a:solidFill>
                  <a:srgbClr val="FF0000"/>
                </a:solidFill>
                <a:uFillTx/>
                <a:latin typeface="標楷體" panose="03000509000000000000" pitchFamily="65" charset="-120"/>
                <a:ea typeface="標楷體" panose="03000509000000000000" pitchFamily="65" charset="-120"/>
                <a:cs typeface="超研澤粗魏碑"/>
              </a:rPr>
              <a:t>「閩南語、客家語、原住民族語」</a:t>
            </a:r>
            <a:r>
              <a:rPr lang="zh-TW" altLang="en-US" sz="3200" dirty="0">
                <a:solidFill>
                  <a:schemeClr val="tx1"/>
                </a:solidFill>
                <a:uFillTx/>
                <a:latin typeface="標楷體" panose="03000509000000000000" pitchFamily="65" charset="-120"/>
                <a:ea typeface="標楷體" panose="03000509000000000000" pitchFamily="65" charset="-120"/>
                <a:cs typeface="超研澤粗魏碑"/>
              </a:rPr>
              <a:t>獲</a:t>
            </a:r>
            <a:r>
              <a:rPr lang="zh-TW" altLang="en-US" sz="3200" dirty="0">
                <a:solidFill>
                  <a:srgbClr val="FF0000"/>
                </a:solidFill>
                <a:uFillTx/>
                <a:latin typeface="標楷體" panose="03000509000000000000" pitchFamily="65" charset="-120"/>
                <a:ea typeface="標楷體" panose="03000509000000000000" pitchFamily="65" charset="-120"/>
                <a:cs typeface="超研澤粗魏碑"/>
              </a:rPr>
              <a:t>基礎級以上</a:t>
            </a:r>
            <a:r>
              <a:rPr lang="zh-TW" altLang="en-US" sz="3200" dirty="0">
                <a:solidFill>
                  <a:schemeClr val="tx1"/>
                </a:solidFill>
                <a:uFillTx/>
                <a:latin typeface="標楷體" panose="03000509000000000000" pitchFamily="65" charset="-120"/>
                <a:ea typeface="標楷體" panose="03000509000000000000" pitchFamily="65" charset="-120"/>
                <a:cs typeface="超研澤粗魏碑"/>
              </a:rPr>
              <a:t>者均採計 </a:t>
            </a:r>
            <a:r>
              <a:rPr lang="en-US" altLang="zh-TW" sz="3200" dirty="0">
                <a:solidFill>
                  <a:schemeClr val="tx1"/>
                </a:solidFill>
                <a:uFillTx/>
                <a:latin typeface="標楷體" panose="03000509000000000000" pitchFamily="65" charset="-120"/>
                <a:ea typeface="標楷體" panose="03000509000000000000" pitchFamily="65" charset="-120"/>
                <a:cs typeface="超研澤粗魏碑"/>
              </a:rPr>
              <a:t>5 </a:t>
            </a:r>
            <a:r>
              <a:rPr lang="zh-TW" altLang="en-US" sz="3200" dirty="0">
                <a:solidFill>
                  <a:schemeClr val="tx1"/>
                </a:solidFill>
                <a:uFillTx/>
                <a:latin typeface="標楷體" panose="03000509000000000000" pitchFamily="65" charset="-120"/>
                <a:ea typeface="標楷體" panose="03000509000000000000" pitchFamily="65" charset="-120"/>
                <a:cs typeface="超研澤粗魏碑"/>
              </a:rPr>
              <a:t>分 </a:t>
            </a:r>
            <a:r>
              <a:rPr lang="en-US" altLang="zh-TW" sz="3200" dirty="0">
                <a:solidFill>
                  <a:schemeClr val="tx1"/>
                </a:solidFill>
                <a:uFillTx/>
                <a:latin typeface="標楷體" panose="03000509000000000000" pitchFamily="65" charset="-120"/>
                <a:ea typeface="標楷體" panose="03000509000000000000" pitchFamily="65" charset="-120"/>
                <a:cs typeface="超研澤粗魏碑"/>
              </a:rPr>
              <a:t>; </a:t>
            </a:r>
            <a:r>
              <a:rPr lang="zh-TW" altLang="en-US" sz="3200" dirty="0">
                <a:solidFill>
                  <a:schemeClr val="tx1"/>
                </a:solidFill>
                <a:uFillTx/>
                <a:latin typeface="標楷體" panose="03000509000000000000" pitchFamily="65" charset="-120"/>
                <a:ea typeface="標楷體" panose="03000509000000000000" pitchFamily="65" charset="-120"/>
                <a:cs typeface="超研澤粗魏碑"/>
              </a:rPr>
              <a:t>「</a:t>
            </a:r>
            <a:r>
              <a:rPr lang="zh-TW" altLang="en-US" sz="3200" dirty="0">
                <a:solidFill>
                  <a:srgbClr val="FF0000"/>
                </a:solidFill>
                <a:uFillTx/>
                <a:latin typeface="標楷體" panose="03000509000000000000" pitchFamily="65" charset="-120"/>
                <a:ea typeface="標楷體" panose="03000509000000000000" pitchFamily="65" charset="-120"/>
                <a:cs typeface="超研澤粗魏碑"/>
              </a:rPr>
              <a:t>英語</a:t>
            </a:r>
            <a:r>
              <a:rPr lang="zh-TW" altLang="en-US" sz="3200" dirty="0">
                <a:solidFill>
                  <a:schemeClr val="tx1"/>
                </a:solidFill>
                <a:uFillTx/>
                <a:latin typeface="標楷體" panose="03000509000000000000" pitchFamily="65" charset="-120"/>
                <a:ea typeface="標楷體" panose="03000509000000000000" pitchFamily="65" charset="-120"/>
                <a:cs typeface="超研澤粗魏碑"/>
              </a:rPr>
              <a:t>」採計標準參照</a:t>
            </a:r>
            <a:r>
              <a:rPr lang="en-US" altLang="zh-TW" sz="3200" dirty="0">
                <a:solidFill>
                  <a:srgbClr val="FF0000"/>
                </a:solidFill>
                <a:uFillTx/>
                <a:latin typeface="標楷體" panose="03000509000000000000" pitchFamily="65" charset="-120"/>
                <a:ea typeface="標楷體" panose="03000509000000000000" pitchFamily="65" charset="-120"/>
                <a:cs typeface="超研澤粗魏碑"/>
              </a:rPr>
              <a:t>CEF</a:t>
            </a:r>
            <a:r>
              <a:rPr lang="zh-TW" altLang="en-US" sz="3200" dirty="0">
                <a:solidFill>
                  <a:srgbClr val="FF0000"/>
                </a:solidFill>
                <a:uFillTx/>
                <a:latin typeface="標楷體" panose="03000509000000000000" pitchFamily="65" charset="-120"/>
                <a:ea typeface="標楷體" panose="03000509000000000000" pitchFamily="65" charset="-120"/>
                <a:cs typeface="超研澤粗魏碑"/>
              </a:rPr>
              <a:t>架構相當</a:t>
            </a:r>
            <a:r>
              <a:rPr lang="en-US" altLang="zh-TW" sz="3200" dirty="0">
                <a:solidFill>
                  <a:srgbClr val="FF0000"/>
                </a:solidFill>
                <a:uFillTx/>
                <a:latin typeface="標楷體" panose="03000509000000000000" pitchFamily="65" charset="-120"/>
                <a:ea typeface="標楷體" panose="03000509000000000000" pitchFamily="65" charset="-120"/>
                <a:cs typeface="超研澤粗魏碑"/>
              </a:rPr>
              <a:t>A2</a:t>
            </a:r>
            <a:r>
              <a:rPr lang="zh-TW" altLang="en-US" sz="3200" dirty="0">
                <a:solidFill>
                  <a:srgbClr val="FF0000"/>
                </a:solidFill>
                <a:uFillTx/>
                <a:latin typeface="標楷體" panose="03000509000000000000" pitchFamily="65" charset="-120"/>
                <a:ea typeface="標楷體" panose="03000509000000000000" pitchFamily="65" charset="-120"/>
                <a:cs typeface="超研澤粗魏碑"/>
              </a:rPr>
              <a:t>級以上</a:t>
            </a:r>
            <a:r>
              <a:rPr lang="zh-TW" altLang="en-US" sz="3200" dirty="0">
                <a:solidFill>
                  <a:schemeClr val="tx1"/>
                </a:solidFill>
                <a:uFillTx/>
                <a:latin typeface="標楷體" panose="03000509000000000000" pitchFamily="65" charset="-120"/>
                <a:ea typeface="標楷體" panose="03000509000000000000" pitchFamily="65" charset="-120"/>
                <a:cs typeface="超研澤粗魏碑"/>
              </a:rPr>
              <a:t>者，採計 </a:t>
            </a:r>
            <a:r>
              <a:rPr lang="en-US" altLang="zh-TW" sz="3200" dirty="0">
                <a:solidFill>
                  <a:schemeClr val="tx1"/>
                </a:solidFill>
                <a:uFillTx/>
                <a:latin typeface="標楷體" panose="03000509000000000000" pitchFamily="65" charset="-120"/>
                <a:ea typeface="標楷體" panose="03000509000000000000" pitchFamily="65" charset="-120"/>
                <a:cs typeface="超研澤粗魏碑"/>
              </a:rPr>
              <a:t>5 </a:t>
            </a:r>
            <a:r>
              <a:rPr lang="zh-TW" altLang="en-US" sz="3200" dirty="0">
                <a:solidFill>
                  <a:schemeClr val="tx1"/>
                </a:solidFill>
                <a:uFillTx/>
                <a:latin typeface="標楷體" panose="03000509000000000000" pitchFamily="65" charset="-120"/>
                <a:ea typeface="標楷體" panose="03000509000000000000" pitchFamily="65" charset="-120"/>
                <a:cs typeface="超研澤粗魏碑"/>
              </a:rPr>
              <a:t>分。</a:t>
            </a:r>
            <a:endParaRPr lang="en-US" altLang="zh-TW" sz="3200" dirty="0">
              <a:solidFill>
                <a:schemeClr val="tx1"/>
              </a:solidFill>
              <a:uFillTx/>
              <a:latin typeface="標楷體" panose="03000509000000000000" pitchFamily="65" charset="-120"/>
              <a:ea typeface="標楷體" panose="03000509000000000000" pitchFamily="65" charset="-120"/>
              <a:cs typeface="超研澤粗魏碑"/>
            </a:endParaRPr>
          </a:p>
          <a:p>
            <a:pPr marL="0" indent="0" eaLnBrk="1" hangingPunct="1"/>
            <a:r>
              <a:rPr lang="zh-TW" altLang="en-US" sz="3200" dirty="0">
                <a:solidFill>
                  <a:schemeClr val="tx1"/>
                </a:solidFill>
                <a:uFillTx/>
                <a:latin typeface="標楷體" panose="03000509000000000000" pitchFamily="65" charset="-120"/>
                <a:ea typeface="標楷體" panose="03000509000000000000" pitchFamily="65" charset="-120"/>
                <a:cs typeface="超研澤粗魏碑"/>
              </a:rPr>
              <a:t>國中學生於報名該學年度免試入學，其提出之認證資料如</a:t>
            </a:r>
            <a:r>
              <a:rPr lang="zh-TW" altLang="en-US" sz="4000" dirty="0">
                <a:solidFill>
                  <a:srgbClr val="7030A0"/>
                </a:solidFill>
                <a:uFillTx/>
                <a:latin typeface="標楷體" panose="03000509000000000000" pitchFamily="65" charset="-120"/>
                <a:ea typeface="標楷體" panose="03000509000000000000" pitchFamily="65" charset="-120"/>
                <a:cs typeface="超研澤粗魏碑"/>
              </a:rPr>
              <a:t>非國中</a:t>
            </a:r>
            <a:r>
              <a:rPr lang="zh-TW" altLang="en-US" sz="3200" dirty="0">
                <a:solidFill>
                  <a:srgbClr val="FF0000"/>
                </a:solidFill>
                <a:uFillTx/>
                <a:latin typeface="標楷體" panose="03000509000000000000" pitchFamily="65" charset="-120"/>
                <a:ea typeface="標楷體" panose="03000509000000000000" pitchFamily="65" charset="-120"/>
                <a:cs typeface="超研澤粗魏碑"/>
              </a:rPr>
              <a:t>教育階段取得者，亦予採計 </a:t>
            </a:r>
            <a:r>
              <a:rPr lang="en-US" altLang="zh-TW" sz="3200" dirty="0">
                <a:solidFill>
                  <a:srgbClr val="FF0000"/>
                </a:solidFill>
                <a:uFillTx/>
                <a:latin typeface="標楷體" panose="03000509000000000000" pitchFamily="65" charset="-120"/>
                <a:ea typeface="標楷體" panose="03000509000000000000" pitchFamily="65" charset="-120"/>
                <a:cs typeface="超研澤粗魏碑"/>
              </a:rPr>
              <a:t>5 </a:t>
            </a:r>
            <a:r>
              <a:rPr lang="zh-TW" altLang="en-US" sz="3200" dirty="0">
                <a:solidFill>
                  <a:srgbClr val="FF0000"/>
                </a:solidFill>
                <a:uFillTx/>
                <a:latin typeface="標楷體" panose="03000509000000000000" pitchFamily="65" charset="-120"/>
                <a:ea typeface="標楷體" panose="03000509000000000000" pitchFamily="65" charset="-120"/>
                <a:cs typeface="超研澤粗魏碑"/>
              </a:rPr>
              <a:t>分</a:t>
            </a:r>
            <a:r>
              <a:rPr lang="zh-TW" altLang="en-US" sz="3200" dirty="0">
                <a:solidFill>
                  <a:schemeClr val="tx1"/>
                </a:solidFill>
                <a:uFillTx/>
                <a:latin typeface="標楷體" panose="03000509000000000000" pitchFamily="65" charset="-120"/>
                <a:ea typeface="標楷體" panose="03000509000000000000" pitchFamily="65" charset="-120"/>
                <a:cs typeface="超研澤粗魏碑"/>
              </a:rPr>
              <a:t>。</a:t>
            </a:r>
          </a:p>
        </p:txBody>
      </p:sp>
      <p:sp>
        <p:nvSpPr>
          <p:cNvPr id="132121" name="投影片編號版面配置區 1"/>
          <p:cNvSpPr>
            <a:spLocks noGrp="1"/>
          </p:cNvSpPr>
          <p:nvPr>
            <p:ph type="sldNum" sz="quarter" idx="12"/>
          </p:nvPr>
        </p:nvSpPr>
        <p:spPr bwMode="auto">
          <a:xfrm>
            <a:off x="-89395" y="773800"/>
            <a:ext cx="416014" cy="365125"/>
          </a:xfrm>
          <a:noFill/>
        </p:spPr>
        <p:txBody>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fld id="{57007D3A-EEBA-4AF4-8054-B604127B6E3C}" type="slidenum">
              <a:rPr kumimoji="0" lang="zh-TW" altLang="en-US" smtClean="0">
                <a:solidFill>
                  <a:srgbClr val="FEFFFF"/>
                </a:solidFill>
                <a:uFillTx/>
                <a:latin typeface="Century Gothic" panose="020B0502020202020204" pitchFamily="34" charset="0"/>
              </a:rPr>
              <a:pPr/>
              <a:t>33</a:t>
            </a:fld>
            <a:endParaRPr kumimoji="0" lang="zh-TW" altLang="en-US" dirty="0">
              <a:solidFill>
                <a:srgbClr val="FEFFFF"/>
              </a:solidFill>
              <a:uFillTx/>
              <a:latin typeface="Century Gothic" panose="020B0502020202020204" pitchFamily="34" charset="0"/>
            </a:endParaRPr>
          </a:p>
        </p:txBody>
      </p:sp>
      <p:graphicFrame>
        <p:nvGraphicFramePr>
          <p:cNvPr id="6" name="資料庫圖表 5"/>
          <p:cNvGraphicFramePr/>
          <p:nvPr>
            <p:extLst>
              <p:ext uri="{D42A27DB-BD31-4B8C-83A1-F6EECF244321}">
                <p14:modId xmlns:p14="http://schemas.microsoft.com/office/powerpoint/2010/main" val="3572242427"/>
              </p:ext>
            </p:extLst>
          </p:nvPr>
        </p:nvGraphicFramePr>
        <p:xfrm>
          <a:off x="2043690" y="723899"/>
          <a:ext cx="9542319" cy="81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2879872641"/>
              </p:ext>
            </p:extLst>
          </p:nvPr>
        </p:nvGraphicFramePr>
        <p:xfrm>
          <a:off x="2043690" y="111990"/>
          <a:ext cx="8128000" cy="6026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標題 1"/>
          <p:cNvSpPr>
            <a:spLocks noGrp="1"/>
          </p:cNvSpPr>
          <p:nvPr>
            <p:ph type="title"/>
          </p:nvPr>
        </p:nvSpPr>
        <p:spPr/>
        <p:txBody>
          <a:bodyPr/>
          <a:lstStyle/>
          <a:p>
            <a:endParaRPr lang="zh-TW" altLang="en-US"/>
          </a:p>
        </p:txBody>
      </p:sp>
      <p:sp>
        <p:nvSpPr>
          <p:cNvPr id="8" name="標題 1"/>
          <p:cNvSpPr txBox="1">
            <a:spLocks/>
          </p:cNvSpPr>
          <p:nvPr/>
        </p:nvSpPr>
        <p:spPr bwMode="auto">
          <a:xfrm>
            <a:off x="274861" y="148695"/>
            <a:ext cx="1528060" cy="1481695"/>
          </a:xfrm>
          <a:prstGeom prst="rect">
            <a:avLst/>
          </a:prstGeom>
          <a:solidFill>
            <a:srgbClr val="7030A0"/>
          </a:solidFill>
          <a:ln>
            <a:noFill/>
          </a:ln>
        </p:spPr>
        <p:txBody>
          <a:bodyPr vert="horz" wrap="square" lIns="91440" tIns="45720" rIns="91440" bIns="45720" numCol="1" anchor="t" anchorCtr="0" compatLnSpc="1">
            <a:prstTxWarp prst="textNoShape">
              <a:avLst/>
            </a:prstTxWarp>
          </a:bodyPr>
          <a:lstStyle>
            <a:lvl1pPr algn="l" defTabSz="342900" rtl="0" eaLnBrk="0" fontAlgn="base" hangingPunct="0">
              <a:spcBef>
                <a:spcPct val="0"/>
              </a:spcBef>
              <a:spcAft>
                <a:spcPct val="0"/>
              </a:spcAft>
              <a:defRPr sz="2700" kern="1200">
                <a:solidFill>
                  <a:srgbClr val="262626"/>
                </a:solidFill>
                <a:uFillTx/>
                <a:latin typeface="+mj-lt"/>
                <a:ea typeface="+mj-ea"/>
                <a:cs typeface="微軟正黑體"/>
              </a:defRPr>
            </a:lvl1pPr>
            <a:lvl2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a:lstStyle>
          <a:p>
            <a:r>
              <a:rPr kumimoji="0" lang="zh-TW" altLang="en-US" sz="4800" dirty="0">
                <a:solidFill>
                  <a:srgbClr val="FFFF00"/>
                </a:solidFill>
                <a:latin typeface="標楷體" panose="03000509000000000000" pitchFamily="65" charset="-120"/>
                <a:ea typeface="標楷體" panose="03000509000000000000" pitchFamily="65" charset="-120"/>
              </a:rPr>
              <a:t>多元學習</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內容版面配置區 2"/>
          <p:cNvSpPr>
            <a:spLocks noGrp="1"/>
          </p:cNvSpPr>
          <p:nvPr>
            <p:ph idx="1"/>
          </p:nvPr>
        </p:nvSpPr>
        <p:spPr>
          <a:xfrm>
            <a:off x="1757363" y="1536700"/>
            <a:ext cx="9701212"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閩南語採計項目：閩南語語言能力認證考試、中小學生臺語認證、全民臺語認證（專業版）。</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客家語採計項目：客語能力認證考試。</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原住民族語採計項目：原住民族語言能力認證測驗。</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英語採計項目：全民英檢</a:t>
            </a:r>
            <a:r>
              <a:rPr lang="en-US" altLang="zh-TW" sz="3200">
                <a:solidFill>
                  <a:schemeClr val="tx1"/>
                </a:solidFill>
                <a:latin typeface="標楷體" panose="03000509000000000000" pitchFamily="65" charset="-120"/>
                <a:ea typeface="標楷體" panose="03000509000000000000" pitchFamily="65" charset="-120"/>
                <a:cs typeface="超研澤粗魏碑"/>
              </a:rPr>
              <a:t>(GEPT)</a:t>
            </a:r>
            <a:r>
              <a:rPr lang="zh-TW" altLang="en-US" sz="3200">
                <a:solidFill>
                  <a:schemeClr val="tx1"/>
                </a:solidFill>
                <a:latin typeface="標楷體" panose="03000509000000000000" pitchFamily="65" charset="-120"/>
                <a:ea typeface="標楷體" panose="03000509000000000000" pitchFamily="65" charset="-120"/>
                <a:cs typeface="超研澤粗魏碑"/>
              </a:rPr>
              <a:t>、托福</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、托福紙筆型態測驗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ITP)</a:t>
            </a:r>
            <a:r>
              <a:rPr lang="zh-TW" altLang="en-US" sz="3200">
                <a:solidFill>
                  <a:schemeClr val="tx1"/>
                </a:solidFill>
                <a:latin typeface="標楷體" panose="03000509000000000000" pitchFamily="65" charset="-120"/>
                <a:ea typeface="標楷體" panose="03000509000000000000" pitchFamily="65" charset="-120"/>
                <a:cs typeface="超研澤粗魏碑"/>
              </a:rPr>
              <a:t>、托福網路型態測驗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iBT)</a:t>
            </a:r>
            <a:r>
              <a:rPr lang="zh-TW" altLang="en-US" sz="3200">
                <a:solidFill>
                  <a:schemeClr val="tx1"/>
                </a:solidFill>
                <a:latin typeface="標楷體" panose="03000509000000000000" pitchFamily="65" charset="-120"/>
                <a:ea typeface="標楷體" panose="03000509000000000000" pitchFamily="65" charset="-120"/>
                <a:cs typeface="超研澤粗魏碑"/>
              </a:rPr>
              <a:t>、多益測驗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(TOEIC)</a:t>
            </a:r>
            <a:r>
              <a:rPr lang="zh-TW" altLang="en-US" sz="3200">
                <a:solidFill>
                  <a:schemeClr val="tx1"/>
                </a:solidFill>
                <a:latin typeface="標楷體" panose="03000509000000000000" pitchFamily="65" charset="-120"/>
                <a:ea typeface="標楷體" panose="03000509000000000000" pitchFamily="65" charset="-120"/>
                <a:cs typeface="超研澤粗魏碑"/>
              </a:rPr>
              <a:t>、劍橋國際英語認證</a:t>
            </a:r>
            <a:r>
              <a:rPr lang="en-US" altLang="zh-TW" sz="3200">
                <a:solidFill>
                  <a:schemeClr val="tx1"/>
                </a:solidFill>
                <a:latin typeface="標楷體" panose="03000509000000000000" pitchFamily="65" charset="-120"/>
                <a:ea typeface="標楷體" panose="03000509000000000000" pitchFamily="65" charset="-120"/>
                <a:cs typeface="超研澤粗魏碑"/>
              </a:rPr>
              <a:t>(Cambridge Main Suite)</a:t>
            </a:r>
            <a:r>
              <a:rPr lang="zh-TW" altLang="en-US" sz="3200">
                <a:solidFill>
                  <a:schemeClr val="tx1"/>
                </a:solidFill>
                <a:latin typeface="標楷體" panose="03000509000000000000" pitchFamily="65" charset="-120"/>
                <a:ea typeface="標楷體" panose="03000509000000000000" pitchFamily="65" charset="-120"/>
                <a:cs typeface="超研澤粗魏碑"/>
              </a:rPr>
              <a:t>、外語能力測驗</a:t>
            </a:r>
            <a:r>
              <a:rPr lang="en-US" altLang="zh-TW" sz="3200">
                <a:solidFill>
                  <a:schemeClr val="tx1"/>
                </a:solidFill>
                <a:latin typeface="標楷體" panose="03000509000000000000" pitchFamily="65" charset="-120"/>
                <a:ea typeface="標楷體" panose="03000509000000000000" pitchFamily="65" charset="-120"/>
                <a:cs typeface="超研澤粗魏碑"/>
              </a:rPr>
              <a:t>(FLPT)</a:t>
            </a:r>
            <a:r>
              <a:rPr lang="zh-TW" altLang="en-US" sz="3200">
                <a:solidFill>
                  <a:schemeClr val="tx1"/>
                </a:solidFill>
                <a:latin typeface="標楷體" panose="03000509000000000000" pitchFamily="65" charset="-120"/>
                <a:ea typeface="標楷體" panose="03000509000000000000" pitchFamily="65" charset="-120"/>
                <a:cs typeface="超研澤粗魏碑"/>
              </a:rPr>
              <a:t>、雅思國際英語測驗</a:t>
            </a:r>
            <a:r>
              <a:rPr lang="en-US" altLang="zh-TW" sz="3200">
                <a:solidFill>
                  <a:schemeClr val="tx1"/>
                </a:solidFill>
                <a:latin typeface="標楷體" panose="03000509000000000000" pitchFamily="65" charset="-120"/>
                <a:ea typeface="標楷體" panose="03000509000000000000" pitchFamily="65" charset="-120"/>
                <a:cs typeface="超研澤粗魏碑"/>
              </a:rPr>
              <a:t>(IELTS) </a:t>
            </a:r>
            <a:endParaRPr lang="en-US" altLang="zh-TW">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a:p>
            <a:pPr marL="0" indent="0" eaLnBrk="1" hangingPunct="1"/>
            <a:endParaRPr lang="zh-TW" altLang="en-US">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p:txBody>
      </p:sp>
      <p:sp>
        <p:nvSpPr>
          <p:cNvPr id="149507" name="標題 1"/>
          <p:cNvSpPr txBox="1">
            <a:spLocks/>
          </p:cNvSpPr>
          <p:nvPr/>
        </p:nvSpPr>
        <p:spPr bwMode="auto">
          <a:xfrm>
            <a:off x="1757363" y="531813"/>
            <a:ext cx="9947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（正向表列）</a:t>
            </a:r>
          </a:p>
        </p:txBody>
      </p:sp>
      <p:sp>
        <p:nvSpPr>
          <p:cNvPr id="1495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6517554-C749-4C02-A66F-22B3AA3FB4F8}" type="slidenum">
              <a:rPr kumimoji="0" lang="zh-TW" altLang="en-US" smtClean="0">
                <a:solidFill>
                  <a:srgbClr val="FEFFFF"/>
                </a:solidFill>
                <a:latin typeface="Century Gothic" panose="020B0502020202020204" pitchFamily="34" charset="0"/>
              </a:rPr>
              <a:pPr/>
              <a:t>34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945045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1930833" y="1287748"/>
            <a:ext cx="9827058" cy="5662612"/>
          </a:xfrm>
        </p:spPr>
        <p:txBody>
          <a:bodyPr/>
          <a:lstStyle/>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競賽成績、語言認證由</a:t>
            </a:r>
            <a:r>
              <a:rPr lang="zh-TW" altLang="en-US" sz="3200" dirty="0">
                <a:solidFill>
                  <a:srgbClr val="C00000"/>
                </a:solidFill>
                <a:latin typeface="標楷體" panose="03000509000000000000" pitchFamily="65" charset="-120"/>
                <a:ea typeface="標楷體" panose="03000509000000000000" pitchFamily="65" charset="-120"/>
              </a:rPr>
              <a:t>學生上網先行登錄</a:t>
            </a:r>
            <a:r>
              <a:rPr lang="zh-TW" altLang="en-US" sz="3200" dirty="0">
                <a:solidFill>
                  <a:srgbClr val="000066"/>
                </a:solidFill>
                <a:latin typeface="標楷體" panose="03000509000000000000" pitchFamily="65" charset="-120"/>
                <a:ea typeface="標楷體" panose="03000509000000000000" pitchFamily="65" charset="-120"/>
              </a:rPr>
              <a:t>獎狀及相關資料。</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再由學校將申請表及獎狀及相關資料送件至</a:t>
            </a:r>
            <a:r>
              <a:rPr lang="zh-TW" altLang="en-US" sz="3200" dirty="0">
                <a:solidFill>
                  <a:srgbClr val="C00000"/>
                </a:solidFill>
                <a:latin typeface="標楷體" panose="03000509000000000000" pitchFamily="65" charset="-120"/>
                <a:ea typeface="標楷體" panose="03000509000000000000" pitchFamily="65" charset="-120"/>
              </a:rPr>
              <a:t>免試入學委員會審核</a:t>
            </a:r>
            <a:r>
              <a:rPr lang="zh-TW" altLang="en-US" sz="3200" dirty="0">
                <a:solidFill>
                  <a:srgbClr val="000066"/>
                </a:solidFill>
                <a:latin typeface="標楷體" panose="03000509000000000000" pitchFamily="65" charset="-120"/>
                <a:ea typeface="標楷體" panose="03000509000000000000" pitchFamily="65" charset="-120"/>
              </a:rPr>
              <a:t>後，由委員會直接將分數輸入系統中。</a:t>
            </a:r>
            <a:endParaRPr lang="en-US" altLang="zh-TW" sz="3200" dirty="0">
              <a:solidFill>
                <a:srgbClr val="000066"/>
              </a:solidFill>
              <a:latin typeface="標楷體" panose="03000509000000000000" pitchFamily="65" charset="-120"/>
              <a:ea typeface="標楷體" panose="03000509000000000000" pitchFamily="65" charset="-120"/>
            </a:endParaRPr>
          </a:p>
          <a:p>
            <a:pPr>
              <a:lnSpc>
                <a:spcPct val="150000"/>
              </a:lnSpc>
              <a:buBlip>
                <a:blip r:embed="rId2"/>
              </a:buBlip>
            </a:pPr>
            <a:r>
              <a:rPr lang="zh-TW" altLang="en-US" sz="3200" b="1" dirty="0">
                <a:solidFill>
                  <a:schemeClr val="tx1"/>
                </a:solidFill>
                <a:latin typeface="標楷體" panose="03000509000000000000" pitchFamily="65" charset="-120"/>
                <a:ea typeface="標楷體" panose="03000509000000000000" pitchFamily="65" charset="-120"/>
              </a:rPr>
              <a:t>競賽成績</a:t>
            </a:r>
            <a:r>
              <a:rPr lang="en-US" altLang="zh-TW" sz="3200" b="1" dirty="0">
                <a:solidFill>
                  <a:schemeClr val="tx1"/>
                </a:solidFill>
                <a:latin typeface="標楷體" panose="03000509000000000000" pitchFamily="65" charset="-120"/>
                <a:ea typeface="標楷體" panose="03000509000000000000" pitchFamily="65" charset="-120"/>
              </a:rPr>
              <a:t>(</a:t>
            </a:r>
            <a:r>
              <a:rPr lang="zh-TW" altLang="en-US" sz="3200" b="1" dirty="0">
                <a:solidFill>
                  <a:schemeClr val="tx1"/>
                </a:solidFill>
                <a:latin typeface="標楷體" panose="03000509000000000000" pitchFamily="65" charset="-120"/>
                <a:ea typeface="標楷體" panose="03000509000000000000" pitchFamily="65" charset="-120"/>
              </a:rPr>
              <a:t>連同語言認證</a:t>
            </a:r>
            <a:r>
              <a:rPr lang="en-US" altLang="zh-TW" sz="3200" b="1" dirty="0">
                <a:solidFill>
                  <a:schemeClr val="tx1"/>
                </a:solidFill>
                <a:latin typeface="標楷體" panose="03000509000000000000" pitchFamily="65" charset="-120"/>
                <a:ea typeface="標楷體" panose="03000509000000000000" pitchFamily="65" charset="-120"/>
              </a:rPr>
              <a:t>)</a:t>
            </a:r>
            <a:r>
              <a:rPr lang="zh-TW" altLang="en-US" sz="3200" b="1" dirty="0">
                <a:solidFill>
                  <a:schemeClr val="tx1"/>
                </a:solidFill>
                <a:latin typeface="標楷體" panose="03000509000000000000" pitchFamily="65" charset="-120"/>
                <a:ea typeface="標楷體" panose="03000509000000000000" pitchFamily="65" charset="-120"/>
              </a:rPr>
              <a:t>學生網路填報：</a:t>
            </a:r>
            <a:endParaRPr lang="en-US" altLang="zh-TW" sz="3200" b="1" dirty="0">
              <a:solidFill>
                <a:schemeClr val="tx1"/>
              </a:solidFill>
              <a:latin typeface="標楷體" panose="03000509000000000000" pitchFamily="65" charset="-120"/>
              <a:ea typeface="標楷體" panose="03000509000000000000" pitchFamily="65" charset="-120"/>
            </a:endParaRPr>
          </a:p>
          <a:p>
            <a:pPr lvl="1">
              <a:lnSpc>
                <a:spcPct val="150000"/>
              </a:lnSpc>
              <a:buBlip>
                <a:blip r:embed="rId2"/>
              </a:buBlip>
            </a:pPr>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dirty="0">
                <a:solidFill>
                  <a:srgbClr val="C00000"/>
                </a:solidFill>
                <a:latin typeface="標楷體" panose="03000509000000000000" pitchFamily="65" charset="-120"/>
                <a:ea typeface="標楷體" panose="03000509000000000000" pitchFamily="65" charset="-120"/>
              </a:rPr>
              <a:t>3</a:t>
            </a:r>
            <a:r>
              <a:rPr lang="zh-TW" altLang="en-US" sz="2800" dirty="0">
                <a:solidFill>
                  <a:srgbClr val="C00000"/>
                </a:solidFill>
                <a:latin typeface="標楷體" panose="03000509000000000000" pitchFamily="65" charset="-120"/>
                <a:ea typeface="標楷體" panose="03000509000000000000" pitchFamily="65" charset="-120"/>
              </a:rPr>
              <a:t>月</a:t>
            </a:r>
            <a:r>
              <a:rPr lang="en-US" altLang="zh-TW" sz="2800" dirty="0">
                <a:solidFill>
                  <a:srgbClr val="C00000"/>
                </a:solidFill>
                <a:latin typeface="標楷體" panose="03000509000000000000" pitchFamily="65" charset="-120"/>
                <a:ea typeface="標楷體" panose="03000509000000000000" pitchFamily="65" charset="-120"/>
              </a:rPr>
              <a:t>2</a:t>
            </a:r>
            <a:r>
              <a:rPr lang="zh-TW" altLang="en-US" sz="2800" dirty="0">
                <a:solidFill>
                  <a:srgbClr val="C00000"/>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dirty="0">
                <a:solidFill>
                  <a:srgbClr val="C00000"/>
                </a:solidFill>
                <a:latin typeface="標楷體" panose="03000509000000000000" pitchFamily="65" charset="-120"/>
                <a:ea typeface="標楷體" panose="03000509000000000000" pitchFamily="65" charset="-120"/>
              </a:rPr>
              <a:t>3</a:t>
            </a:r>
            <a:r>
              <a:rPr lang="zh-TW" altLang="en-US" sz="2800" dirty="0">
                <a:solidFill>
                  <a:srgbClr val="C00000"/>
                </a:solidFill>
                <a:latin typeface="標楷體" panose="03000509000000000000" pitchFamily="65" charset="-120"/>
                <a:ea typeface="標楷體" panose="03000509000000000000" pitchFamily="65" charset="-120"/>
              </a:rPr>
              <a:t>月</a:t>
            </a:r>
            <a:r>
              <a:rPr lang="en-US" altLang="zh-TW" sz="2800" dirty="0">
                <a:solidFill>
                  <a:srgbClr val="C00000"/>
                </a:solidFill>
                <a:latin typeface="標楷體" panose="03000509000000000000" pitchFamily="65" charset="-120"/>
                <a:ea typeface="標楷體" panose="03000509000000000000" pitchFamily="65" charset="-120"/>
              </a:rPr>
              <a:t>9</a:t>
            </a:r>
            <a:r>
              <a:rPr lang="zh-TW" altLang="en-US" sz="2800" dirty="0">
                <a:solidFill>
                  <a:srgbClr val="C00000"/>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p>
          <a:p>
            <a:pPr>
              <a:lnSpc>
                <a:spcPct val="150000"/>
              </a:lnSpc>
              <a:buBlip>
                <a:blip r:embed="rId2"/>
              </a:buBlip>
            </a:pPr>
            <a:r>
              <a:rPr lang="zh-TW" altLang="en-US" sz="3200" b="1" dirty="0">
                <a:solidFill>
                  <a:schemeClr val="tx1"/>
                </a:solidFill>
                <a:latin typeface="標楷體" panose="03000509000000000000" pitchFamily="65" charset="-120"/>
                <a:ea typeface="標楷體" panose="03000509000000000000" pitchFamily="65" charset="-120"/>
              </a:rPr>
              <a:t>競賽成績</a:t>
            </a:r>
            <a:r>
              <a:rPr lang="en-US" altLang="zh-TW" sz="3200" b="1" dirty="0">
                <a:solidFill>
                  <a:schemeClr val="tx1"/>
                </a:solidFill>
                <a:latin typeface="標楷體" panose="03000509000000000000" pitchFamily="65" charset="-120"/>
                <a:ea typeface="標楷體" panose="03000509000000000000" pitchFamily="65" charset="-120"/>
              </a:rPr>
              <a:t>(</a:t>
            </a:r>
            <a:r>
              <a:rPr lang="zh-TW" altLang="en-US" sz="3200" b="1" dirty="0">
                <a:solidFill>
                  <a:schemeClr val="tx1"/>
                </a:solidFill>
                <a:latin typeface="標楷體" panose="03000509000000000000" pitchFamily="65" charset="-120"/>
                <a:ea typeface="標楷體" panose="03000509000000000000" pitchFamily="65" charset="-120"/>
              </a:rPr>
              <a:t>連同語言認證</a:t>
            </a:r>
            <a:r>
              <a:rPr lang="en-US" altLang="zh-TW" sz="3200" b="1" dirty="0">
                <a:solidFill>
                  <a:schemeClr val="tx1"/>
                </a:solidFill>
                <a:latin typeface="標楷體" panose="03000509000000000000" pitchFamily="65" charset="-120"/>
                <a:ea typeface="標楷體" panose="03000509000000000000" pitchFamily="65" charset="-120"/>
              </a:rPr>
              <a:t>)</a:t>
            </a:r>
            <a:r>
              <a:rPr lang="zh-TW" altLang="en-US" sz="3200" b="1" dirty="0">
                <a:solidFill>
                  <a:schemeClr val="tx1"/>
                </a:solidFill>
                <a:latin typeface="標楷體" panose="03000509000000000000" pitchFamily="65" charset="-120"/>
                <a:ea typeface="標楷體" panose="03000509000000000000" pitchFamily="65" charset="-120"/>
              </a:rPr>
              <a:t>審查資料送件：</a:t>
            </a:r>
            <a:endParaRPr lang="en-US" altLang="zh-TW" sz="3200" b="1" dirty="0">
              <a:solidFill>
                <a:schemeClr val="tx1"/>
              </a:solidFill>
              <a:latin typeface="標楷體" panose="03000509000000000000" pitchFamily="65" charset="-120"/>
              <a:ea typeface="標楷體" panose="03000509000000000000" pitchFamily="65" charset="-120"/>
            </a:endParaRPr>
          </a:p>
          <a:p>
            <a:pPr lvl="1">
              <a:lnSpc>
                <a:spcPct val="150000"/>
              </a:lnSpc>
              <a:buBlip>
                <a:blip r:embed="rId2"/>
              </a:buBlip>
            </a:pPr>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16</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17</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二</a:t>
            </a:r>
            <a:r>
              <a:rPr lang="en-US" altLang="zh-TW" sz="2800" b="1" dirty="0">
                <a:solidFill>
                  <a:schemeClr val="tx1"/>
                </a:solidFill>
                <a:latin typeface="標楷體" panose="03000509000000000000" pitchFamily="65" charset="-120"/>
                <a:ea typeface="標楷體" panose="03000509000000000000" pitchFamily="65" charset="-120"/>
              </a:rPr>
              <a:t>)</a:t>
            </a:r>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FAAC1B0A-7549-4BBC-A5F4-5C72DBDCAA88}" type="slidenum">
              <a:rPr lang="zh-TW" altLang="en-US" sz="1200">
                <a:solidFill>
                  <a:srgbClr val="898989"/>
                </a:solidFill>
                <a:latin typeface="Arial" panose="020B0604020202020204" pitchFamily="34" charset="0"/>
              </a:rPr>
              <a:pPr>
                <a:spcBef>
                  <a:spcPct val="0"/>
                </a:spcBef>
                <a:buFontTx/>
                <a:buNone/>
              </a:pPr>
              <a:t>35</a:t>
            </a:fld>
            <a:endParaRPr lang="zh-TW" altLang="en-US" sz="1200">
              <a:solidFill>
                <a:srgbClr val="898989"/>
              </a:solidFill>
              <a:latin typeface="Arial" panose="020B0604020202020204" pitchFamily="34" charset="0"/>
            </a:endParaRPr>
          </a:p>
        </p:txBody>
      </p:sp>
      <p:sp>
        <p:nvSpPr>
          <p:cNvPr id="7" name="標題 1">
            <a:extLst>
              <a:ext uri="{FF2B5EF4-FFF2-40B4-BE49-F238E27FC236}">
                <a16:creationId xmlns:a16="http://schemas.microsoft.com/office/drawing/2014/main" xmlns="" id="{3A387F7F-8ED9-4230-A08F-DBEDDCA3CC4B}"/>
              </a:ext>
            </a:extLst>
          </p:cNvPr>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競賽成績、語言認證</a:t>
            </a:r>
          </a:p>
        </p:txBody>
      </p:sp>
    </p:spTree>
    <p:extLst>
      <p:ext uri="{BB962C8B-B14F-4D97-AF65-F5344CB8AC3E}">
        <p14:creationId xmlns:p14="http://schemas.microsoft.com/office/powerpoint/2010/main" val="38019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投影片編號版面配置區 3"/>
          <p:cNvSpPr>
            <a:spLocks noGrp="1"/>
          </p:cNvSpPr>
          <p:nvPr>
            <p:ph type="sldNum" sz="quarter" idx="12"/>
          </p:nvPr>
        </p:nvSpPr>
        <p:spPr bwMode="auto">
          <a:noFill/>
        </p:spPr>
        <p:txBody>
          <a:bodyPr/>
          <a:lstStyle>
            <a:lvl1pPr>
              <a:defRPr kumimoji="1">
                <a:solidFill>
                  <a:schemeClr val="tx1"/>
                </a:solidFill>
                <a:uFillTx/>
                <a:latin typeface="Arial" panose="020B0604020202020204" pitchFamily="34" charset="0"/>
                <a:ea typeface="標楷體" panose="03000509000000000000" pitchFamily="65" charset="-120"/>
              </a:defRPr>
            </a:lvl1pPr>
            <a:lvl2pPr marL="742950" indent="-285750">
              <a:defRPr kumimoji="1">
                <a:solidFill>
                  <a:schemeClr val="tx1"/>
                </a:solidFill>
                <a:uFillTx/>
                <a:latin typeface="Arial" panose="020B0604020202020204" pitchFamily="34" charset="0"/>
                <a:ea typeface="標楷體" panose="03000509000000000000" pitchFamily="65" charset="-120"/>
              </a:defRPr>
            </a:lvl2pPr>
            <a:lvl3pPr marL="1143000" indent="-228600">
              <a:defRPr kumimoji="1">
                <a:solidFill>
                  <a:schemeClr val="tx1"/>
                </a:solidFill>
                <a:uFillTx/>
                <a:latin typeface="Arial" panose="020B0604020202020204" pitchFamily="34" charset="0"/>
                <a:ea typeface="標楷體" panose="03000509000000000000" pitchFamily="65" charset="-120"/>
              </a:defRPr>
            </a:lvl3pPr>
            <a:lvl4pPr marL="1600200" indent="-228600">
              <a:defRPr kumimoji="1">
                <a:solidFill>
                  <a:schemeClr val="tx1"/>
                </a:solidFill>
                <a:uFillTx/>
                <a:latin typeface="Arial" panose="020B0604020202020204" pitchFamily="34" charset="0"/>
                <a:ea typeface="標楷體" panose="03000509000000000000" pitchFamily="65" charset="-120"/>
              </a:defRPr>
            </a:lvl4pPr>
            <a:lvl5pPr marL="2057400" indent="-228600">
              <a:defRPr kumimoji="1">
                <a:solidFill>
                  <a:schemeClr val="tx1"/>
                </a:solidFill>
                <a:uFillTx/>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標楷體" panose="03000509000000000000" pitchFamily="65" charset="-120"/>
              </a:defRPr>
            </a:lvl9pPr>
          </a:lstStyle>
          <a:p>
            <a:pPr>
              <a:defRPr>
                <a:uFillTx/>
              </a:defRPr>
            </a:pPr>
            <a:fld id="{A10E4906-070F-4835-B89A-26A9CBDDB81A}" type="slidenum">
              <a:rPr kumimoji="0" lang="zh-TW" altLang="en-US">
                <a:solidFill>
                  <a:srgbClr val="FEFFFF"/>
                </a:solidFill>
                <a:uFillTx/>
                <a:latin typeface="Century Gothic" panose="020B0502020202020204" pitchFamily="34" charset="0"/>
                <a:ea typeface="微軟正黑體" panose="020B0604030504040204" pitchFamily="34" charset="-120"/>
              </a:rPr>
              <a:pPr>
                <a:defRPr>
                  <a:uFillTx/>
                </a:defRPr>
              </a:pPr>
              <a:t>36</a:t>
            </a:fld>
            <a:endParaRPr kumimoji="0" lang="zh-TW" altLang="en-US" dirty="0">
              <a:solidFill>
                <a:srgbClr val="FEFFFF"/>
              </a:solidFill>
              <a:uFillTx/>
              <a:latin typeface="Century Gothic" panose="020B0502020202020204" pitchFamily="34" charset="0"/>
              <a:ea typeface="微軟正黑體" panose="020B0604030504040204" pitchFamily="34" charset="-120"/>
            </a:endParaRPr>
          </a:p>
        </p:txBody>
      </p:sp>
      <p:pic>
        <p:nvPicPr>
          <p:cNvPr id="5" name="圖片 4"/>
          <p:cNvPicPr>
            <a:picLocks noChangeAspect="1"/>
          </p:cNvPicPr>
          <p:nvPr/>
        </p:nvPicPr>
        <p:blipFill rotWithShape="1">
          <a:blip r:embed="rId2">
            <a:clrChange>
              <a:clrFrom>
                <a:srgbClr val="FFFFFF"/>
              </a:clrFrom>
              <a:clrTo>
                <a:srgbClr val="FFFFFF">
                  <a:alpha val="0"/>
                </a:srgbClr>
              </a:clrTo>
            </a:clrChange>
          </a:blip>
          <a:srcRect l="47637" r="2848" b="32993"/>
          <a:stretch/>
        </p:blipFill>
        <p:spPr>
          <a:xfrm>
            <a:off x="2125664" y="1152525"/>
            <a:ext cx="8349296" cy="5593715"/>
          </a:xfrm>
          <a:prstGeom prst="rect">
            <a:avLst/>
          </a:prstGeom>
        </p:spPr>
      </p:pic>
      <p:sp>
        <p:nvSpPr>
          <p:cNvPr id="6" name="橢圓 5"/>
          <p:cNvSpPr/>
          <p:nvPr/>
        </p:nvSpPr>
        <p:spPr>
          <a:xfrm>
            <a:off x="2355273" y="2373744"/>
            <a:ext cx="3278909" cy="674255"/>
          </a:xfrm>
          <a:prstGeom prst="ellipse">
            <a:avLst/>
          </a:prstGeom>
          <a:noFill/>
          <a:ln w="57150">
            <a:solidFill>
              <a:srgbClr val="00B05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8" name="矩形 7"/>
          <p:cNvSpPr/>
          <p:nvPr/>
        </p:nvSpPr>
        <p:spPr>
          <a:xfrm>
            <a:off x="2125664" y="2937369"/>
            <a:ext cx="5041754" cy="3089378"/>
          </a:xfrm>
          <a:prstGeom prst="rect">
            <a:avLst/>
          </a:prstGeom>
          <a:solidFill>
            <a:srgbClr val="E78712">
              <a:alpha val="60000"/>
            </a:srgb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7" name="橢圓 6"/>
          <p:cNvSpPr/>
          <p:nvPr/>
        </p:nvSpPr>
        <p:spPr>
          <a:xfrm>
            <a:off x="2125664" y="6022109"/>
            <a:ext cx="3637827" cy="724131"/>
          </a:xfrm>
          <a:prstGeom prst="ellipse">
            <a:avLst/>
          </a:prstGeom>
          <a:noFill/>
          <a:ln w="57150">
            <a:solidFill>
              <a:srgbClr val="00B05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9" name="標題 1"/>
          <p:cNvSpPr txBox="1">
            <a:spLocks/>
          </p:cNvSpPr>
          <p:nvPr/>
        </p:nvSpPr>
        <p:spPr bwMode="auto">
          <a:xfrm>
            <a:off x="2125663" y="343238"/>
            <a:ext cx="3277609" cy="788412"/>
          </a:xfrm>
          <a:prstGeom prst="rect">
            <a:avLst/>
          </a:prstGeom>
          <a:solidFill>
            <a:srgbClr val="7030A0"/>
          </a:solidFill>
          <a:ln>
            <a:noFill/>
          </a:ln>
        </p:spPr>
        <p:txBody>
          <a:bodyPr vert="horz" wrap="square" lIns="91440" tIns="45720" rIns="91440" bIns="45720" numCol="1" anchor="t" anchorCtr="0" compatLnSpc="1">
            <a:prstTxWarp prst="textNoShape">
              <a:avLst/>
            </a:prstTxWarp>
          </a:bodyPr>
          <a:lstStyle>
            <a:lvl1pPr algn="l" defTabSz="342900" rtl="0" eaLnBrk="0" fontAlgn="base" hangingPunct="0">
              <a:spcBef>
                <a:spcPct val="0"/>
              </a:spcBef>
              <a:spcAft>
                <a:spcPct val="0"/>
              </a:spcAft>
              <a:defRPr sz="2700" kern="1200">
                <a:solidFill>
                  <a:srgbClr val="262626"/>
                </a:solidFill>
                <a:uFillTx/>
                <a:latin typeface="+mj-lt"/>
                <a:ea typeface="+mj-ea"/>
                <a:cs typeface="微軟正黑體"/>
              </a:defRPr>
            </a:lvl1pPr>
            <a:lvl2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a:lstStyle>
          <a:p>
            <a:r>
              <a:rPr kumimoji="0" lang="zh-TW" altLang="en-US" sz="4000" dirty="0">
                <a:solidFill>
                  <a:srgbClr val="FFFF00"/>
                </a:solidFill>
                <a:latin typeface="標楷體" panose="03000509000000000000" pitchFamily="65" charset="-120"/>
                <a:ea typeface="標楷體" panose="03000509000000000000" pitchFamily="65" charset="-120"/>
              </a:rPr>
              <a:t>多元學習表現</a:t>
            </a:r>
          </a:p>
        </p:txBody>
      </p:sp>
      <p:sp>
        <p:nvSpPr>
          <p:cNvPr id="10" name="矩形 9"/>
          <p:cNvSpPr/>
          <p:nvPr/>
        </p:nvSpPr>
        <p:spPr>
          <a:xfrm>
            <a:off x="2125663" y="2371710"/>
            <a:ext cx="5041754" cy="710793"/>
          </a:xfrm>
          <a:prstGeom prst="rect">
            <a:avLst/>
          </a:prstGeom>
          <a:solidFill>
            <a:srgbClr val="E78712">
              <a:alpha val="60000"/>
            </a:srgb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1" name="矩形 10"/>
          <p:cNvSpPr/>
          <p:nvPr/>
        </p:nvSpPr>
        <p:spPr>
          <a:xfrm>
            <a:off x="2125664" y="5938982"/>
            <a:ext cx="5041754" cy="807259"/>
          </a:xfrm>
          <a:prstGeom prst="rect">
            <a:avLst/>
          </a:prstGeom>
          <a:solidFill>
            <a:srgbClr val="E78712">
              <a:alpha val="60000"/>
            </a:srgb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grpSp>
        <p:nvGrpSpPr>
          <p:cNvPr id="16" name="群組 15"/>
          <p:cNvGrpSpPr/>
          <p:nvPr/>
        </p:nvGrpSpPr>
        <p:grpSpPr>
          <a:xfrm>
            <a:off x="531813" y="1494698"/>
            <a:ext cx="1071418" cy="4527411"/>
            <a:chOff x="421917" y="1856511"/>
            <a:chExt cx="1071418" cy="4527411"/>
          </a:xfrm>
        </p:grpSpPr>
        <p:sp>
          <p:nvSpPr>
            <p:cNvPr id="4" name="矩形圖說文字 3"/>
            <p:cNvSpPr/>
            <p:nvPr/>
          </p:nvSpPr>
          <p:spPr>
            <a:xfrm rot="10800000">
              <a:off x="421917" y="1856511"/>
              <a:ext cx="1071418" cy="4519690"/>
            </a:xfrm>
            <a:prstGeom prst="wedgeRectCallout">
              <a:avLst>
                <a:gd name="adj1" fmla="val -106178"/>
                <a:gd name="adj2" fmla="val 64414"/>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511046" y="1921162"/>
              <a:ext cx="874687" cy="4462760"/>
            </a:xfrm>
            <a:prstGeom prst="rect">
              <a:avLst/>
            </a:prstGeom>
          </p:spPr>
          <p:txBody>
            <a:bodyPr wrap="square" rtlCol="0">
              <a:spAutoFit/>
            </a:bodyPr>
            <a:lstStyle/>
            <a:p>
              <a:r>
                <a:rPr lang="zh-TW" altLang="en-US" sz="3200" dirty="0"/>
                <a:t>採計至</a:t>
              </a:r>
              <a:r>
                <a:rPr lang="en-US" altLang="zh-TW" sz="2800" dirty="0"/>
                <a:t>109</a:t>
              </a:r>
              <a:r>
                <a:rPr lang="zh-TW" altLang="en-US" sz="3200" dirty="0"/>
                <a:t>年</a:t>
              </a:r>
              <a:endParaRPr lang="en-US" altLang="zh-TW" sz="3200" dirty="0"/>
            </a:p>
            <a:p>
              <a:r>
                <a:rPr lang="zh-TW" altLang="en-US" sz="3200" dirty="0"/>
                <a:t> </a:t>
              </a:r>
              <a:r>
                <a:rPr lang="en-US" altLang="zh-TW" sz="3200" dirty="0"/>
                <a:t>2</a:t>
              </a:r>
            </a:p>
            <a:p>
              <a:r>
                <a:rPr lang="zh-TW" altLang="en-US" sz="3200" dirty="0"/>
                <a:t>月</a:t>
              </a:r>
              <a:r>
                <a:rPr lang="en-US" altLang="zh-TW" sz="3200" dirty="0"/>
                <a:t>24</a:t>
              </a:r>
              <a:r>
                <a:rPr lang="zh-TW" altLang="en-US" sz="3200" dirty="0"/>
                <a:t>日</a:t>
              </a:r>
            </a:p>
          </p:txBody>
        </p:sp>
      </p:grpSp>
      <p:graphicFrame>
        <p:nvGraphicFramePr>
          <p:cNvPr id="13" name="表格 12"/>
          <p:cNvGraphicFramePr>
            <a:graphicFrameLocks noGrp="1"/>
          </p:cNvGraphicFramePr>
          <p:nvPr>
            <p:extLst>
              <p:ext uri="{D42A27DB-BD31-4B8C-83A1-F6EECF244321}">
                <p14:modId xmlns:p14="http://schemas.microsoft.com/office/powerpoint/2010/main" val="3202088813"/>
              </p:ext>
            </p:extLst>
          </p:nvPr>
        </p:nvGraphicFramePr>
        <p:xfrm>
          <a:off x="9601198" y="2553420"/>
          <a:ext cx="1433688" cy="1715140"/>
        </p:xfrm>
        <a:graphic>
          <a:graphicData uri="http://schemas.openxmlformats.org/drawingml/2006/table">
            <a:tbl>
              <a:tblPr>
                <a:tableStyleId>{5C22544A-7EE6-4342-B048-85BDC9FD1C3A}</a:tableStyleId>
              </a:tblPr>
              <a:tblGrid>
                <a:gridCol w="1433688">
                  <a:extLst>
                    <a:ext uri="{9D8B030D-6E8A-4147-A177-3AD203B41FA5}">
                      <a16:colId xmlns:a16="http://schemas.microsoft.com/office/drawing/2014/main" xmlns="" val="20000"/>
                    </a:ext>
                  </a:extLst>
                </a:gridCol>
              </a:tblGrid>
              <a:tr h="1145855">
                <a:tc>
                  <a:txBody>
                    <a:bodyPr/>
                    <a:lstStyle/>
                    <a:p>
                      <a:pPr algn="ctr" fontAlgn="ctr"/>
                      <a:r>
                        <a:rPr lang="zh-TW" altLang="en-US" sz="2800" u="none" strike="noStrike" dirty="0">
                          <a:effectLst/>
                          <a:uFillTx/>
                          <a:latin typeface="標楷體" panose="03000509000000000000" pitchFamily="65" charset="-120"/>
                          <a:ea typeface="標楷體" panose="03000509000000000000" pitchFamily="65" charset="-120"/>
                        </a:rPr>
                        <a:t>四項均</a:t>
                      </a:r>
                      <a:endParaRPr lang="en-US" altLang="zh-TW" sz="2800" u="none" strike="noStrike" dirty="0">
                        <a:effectLst/>
                        <a:uFillTx/>
                        <a:latin typeface="標楷體" panose="03000509000000000000" pitchFamily="65" charset="-120"/>
                        <a:ea typeface="標楷體" panose="03000509000000000000" pitchFamily="65" charset="-120"/>
                      </a:endParaRPr>
                    </a:p>
                    <a:p>
                      <a:pPr algn="ctr" fontAlgn="ctr"/>
                      <a:r>
                        <a:rPr lang="zh-TW" altLang="en-US" sz="2800" u="none" strike="noStrike" dirty="0">
                          <a:effectLst/>
                          <a:uFillTx/>
                          <a:latin typeface="標楷體" panose="03000509000000000000" pitchFamily="65" charset="-120"/>
                          <a:ea typeface="標楷體" panose="03000509000000000000" pitchFamily="65" charset="-120"/>
                        </a:rPr>
                        <a:t>未達門檻</a:t>
                      </a:r>
                      <a:endParaRPr lang="zh-TW" altLang="en-US" sz="28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569285">
                <a:tc>
                  <a:txBody>
                    <a:bodyPr/>
                    <a:lstStyle/>
                    <a:p>
                      <a:pPr algn="ctr" fontAlgn="ctr"/>
                      <a:r>
                        <a:rPr lang="en-US" altLang="zh-TW" sz="3600" u="none" strike="noStrike" dirty="0">
                          <a:effectLst/>
                          <a:uFillTx/>
                          <a:latin typeface="標楷體" panose="03000509000000000000" pitchFamily="65" charset="-120"/>
                          <a:ea typeface="標楷體" panose="03000509000000000000" pitchFamily="65" charset="-120"/>
                        </a:rPr>
                        <a:t>4</a:t>
                      </a:r>
                      <a:endParaRPr lang="en-US" altLang="zh-TW" sz="36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2" name="文字方塊 1"/>
          <p:cNvSpPr txBox="1"/>
          <p:nvPr/>
        </p:nvSpPr>
        <p:spPr>
          <a:xfrm>
            <a:off x="9601198" y="4387956"/>
            <a:ext cx="2372265" cy="1200329"/>
          </a:xfrm>
          <a:prstGeom prst="rect">
            <a:avLst/>
          </a:prstGeom>
          <a:solidFill>
            <a:schemeClr val="bg1">
              <a:lumMod val="95000"/>
            </a:schemeClr>
          </a:solidFill>
          <a:ln w="19050">
            <a:solidFill>
              <a:schemeClr val="tx1"/>
            </a:solidFill>
          </a:ln>
        </p:spPr>
        <p:txBody>
          <a:bodyPr wrap="square" rtlCol="0">
            <a:spAutoFit/>
          </a:bodyPr>
          <a:lstStyle/>
          <a:p>
            <a:r>
              <a:rPr lang="zh-TW" altLang="en-US" dirty="0">
                <a:latin typeface="標楷體" panose="03000509000000000000" pitchFamily="65" charset="-120"/>
                <a:ea typeface="標楷體" panose="03000509000000000000" pitchFamily="65" charset="-120"/>
                <a:cs typeface="超研澤粗魏碑"/>
              </a:rPr>
              <a:t>身心障礙、重大傷病、體弱學生、學校專責小組認定不宜檢測之學生，以</a:t>
            </a:r>
            <a:r>
              <a:rPr lang="en-US" altLang="zh-TW" dirty="0">
                <a:solidFill>
                  <a:srgbClr val="FF0000"/>
                </a:solidFill>
                <a:latin typeface="標楷體" panose="03000509000000000000" pitchFamily="65" charset="-120"/>
                <a:ea typeface="標楷體" panose="03000509000000000000" pitchFamily="65" charset="-120"/>
                <a:cs typeface="超研澤粗魏碑"/>
              </a:rPr>
              <a:t>6</a:t>
            </a:r>
            <a:r>
              <a:rPr lang="zh-TW" altLang="en-US" dirty="0">
                <a:solidFill>
                  <a:srgbClr val="FF0000"/>
                </a:solidFill>
                <a:latin typeface="標楷體" panose="03000509000000000000" pitchFamily="65" charset="-120"/>
                <a:ea typeface="標楷體" panose="03000509000000000000" pitchFamily="65" charset="-120"/>
                <a:cs typeface="超研澤粗魏碑"/>
              </a:rPr>
              <a:t>分</a:t>
            </a:r>
            <a:r>
              <a:rPr lang="zh-TW" altLang="en-US" dirty="0">
                <a:latin typeface="標楷體" panose="03000509000000000000" pitchFamily="65" charset="-120"/>
                <a:ea typeface="標楷體" panose="03000509000000000000" pitchFamily="65" charset="-120"/>
                <a:cs typeface="超研澤粗魏碑"/>
              </a:rPr>
              <a:t>計</a:t>
            </a:r>
            <a:endParaRPr lang="zh-TW" altLang="en-US" dirty="0"/>
          </a:p>
        </p:txBody>
      </p:sp>
      <p:sp>
        <p:nvSpPr>
          <p:cNvPr id="17" name="橢圓 16"/>
          <p:cNvSpPr/>
          <p:nvPr/>
        </p:nvSpPr>
        <p:spPr>
          <a:xfrm>
            <a:off x="5917721" y="5400136"/>
            <a:ext cx="1095554" cy="538846"/>
          </a:xfrm>
          <a:prstGeom prst="ellipse">
            <a:avLst/>
          </a:prstGeom>
          <a:noFill/>
          <a:ln w="57150">
            <a:solidFill>
              <a:srgbClr val="00B05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61905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xit" presetSubtype="4" fill="hold" nodeType="withEffect">
                                  <p:stCondLst>
                                    <p:cond delay="0"/>
                                  </p:stCondLst>
                                  <p:childTnLst>
                                    <p:anim calcmode="lin" valueType="num">
                                      <p:cBhvr additive="base">
                                        <p:cTn id="16" dur="500"/>
                                        <p:tgtEl>
                                          <p:spTgt spid="16"/>
                                        </p:tgtEl>
                                        <p:attrNameLst>
                                          <p:attrName>ppt_x</p:attrName>
                                        </p:attrNameLst>
                                      </p:cBhvr>
                                      <p:tavLst>
                                        <p:tav tm="0">
                                          <p:val>
                                            <p:strVal val="ppt_x"/>
                                          </p:val>
                                        </p:tav>
                                        <p:tav tm="100000">
                                          <p:val>
                                            <p:strVal val="ppt_x"/>
                                          </p:val>
                                        </p:tav>
                                      </p:tavLst>
                                    </p:anim>
                                    <p:anim calcmode="lin" valueType="num">
                                      <p:cBhvr additive="base">
                                        <p:cTn id="17" dur="500"/>
                                        <p:tgtEl>
                                          <p:spTgt spid="16"/>
                                        </p:tgtEl>
                                        <p:attrNameLst>
                                          <p:attrName>ppt_y</p:attrName>
                                        </p:attrNameLst>
                                      </p:cBhvr>
                                      <p:tavLst>
                                        <p:tav tm="0">
                                          <p:val>
                                            <p:strVal val="ppt_y"/>
                                          </p:val>
                                        </p:tav>
                                        <p:tav tm="100000">
                                          <p:val>
                                            <p:strVal val="1+ppt_h/2"/>
                                          </p:val>
                                        </p:tav>
                                      </p:tavLst>
                                    </p:anim>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8"/>
                                        </p:tgtEl>
                                        <p:attrNameLst>
                                          <p:attrName>ppt_x</p:attrName>
                                        </p:attrNameLst>
                                      </p:cBhvr>
                                      <p:tavLst>
                                        <p:tav tm="0">
                                          <p:val>
                                            <p:strVal val="ppt_x"/>
                                          </p:val>
                                        </p:tav>
                                        <p:tav tm="100000">
                                          <p:val>
                                            <p:strVal val="ppt_x"/>
                                          </p:val>
                                        </p:tav>
                                      </p:tavLst>
                                    </p:anim>
                                    <p:anim calcmode="lin" valueType="num">
                                      <p:cBhvr additive="base">
                                        <p:cTn id="33" dur="500"/>
                                        <p:tgtEl>
                                          <p:spTgt spid="8"/>
                                        </p:tgtEl>
                                        <p:attrNameLst>
                                          <p:attrName>ppt_y</p:attrName>
                                        </p:attrNameLst>
                                      </p:cBhvr>
                                      <p:tavLst>
                                        <p:tav tm="0">
                                          <p:val>
                                            <p:strVal val="ppt_y"/>
                                          </p:val>
                                        </p:tav>
                                        <p:tav tm="100000">
                                          <p:val>
                                            <p:strVal val="1+ppt_h/2"/>
                                          </p:val>
                                        </p:tav>
                                      </p:tavLst>
                                    </p:anim>
                                    <p:set>
                                      <p:cBhvr>
                                        <p:cTn id="34" dur="1" fill="hold">
                                          <p:stCondLst>
                                            <p:cond delay="499"/>
                                          </p:stCondLst>
                                        </p:cTn>
                                        <p:tgtEl>
                                          <p:spTgt spid="8"/>
                                        </p:tgtEl>
                                        <p:attrNameLst>
                                          <p:attrName>style.visibility</p:attrName>
                                        </p:attrNameLst>
                                      </p:cBhvr>
                                      <p:to>
                                        <p:strVal val="hidden"/>
                                      </p:to>
                                    </p:set>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7" grpId="0" animBg="1"/>
      <p:bldP spid="10" grpId="0" animBg="1"/>
      <p:bldP spid="11" grpId="0" animBg="1"/>
      <p:bldP spid="2"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187353073"/>
              </p:ext>
            </p:extLst>
          </p:nvPr>
        </p:nvGraphicFramePr>
        <p:xfrm>
          <a:off x="2331766" y="1266563"/>
          <a:ext cx="8110114" cy="5564293"/>
        </p:xfrm>
        <a:graphic>
          <a:graphicData uri="http://schemas.openxmlformats.org/drawingml/2006/table">
            <a:tbl>
              <a:tblPr firstRow="1" firstCol="1" bandRow="1">
                <a:tableStyleId>{5C22544A-7EE6-4342-B048-85BDC9FD1C3A}</a:tableStyleId>
              </a:tblPr>
              <a:tblGrid>
                <a:gridCol w="1819556">
                  <a:extLst>
                    <a:ext uri="{9D8B030D-6E8A-4147-A177-3AD203B41FA5}">
                      <a16:colId xmlns:a16="http://schemas.microsoft.com/office/drawing/2014/main" xmlns="" val="3743276731"/>
                    </a:ext>
                  </a:extLst>
                </a:gridCol>
                <a:gridCol w="6290558">
                  <a:extLst>
                    <a:ext uri="{9D8B030D-6E8A-4147-A177-3AD203B41FA5}">
                      <a16:colId xmlns:a16="http://schemas.microsoft.com/office/drawing/2014/main" xmlns="" val="2470749348"/>
                    </a:ext>
                  </a:extLst>
                </a:gridCol>
              </a:tblGrid>
              <a:tr h="1756037">
                <a:tc rowSpan="3">
                  <a:txBody>
                    <a:bodyPr/>
                    <a:lstStyle/>
                    <a:p>
                      <a:pPr algn="ctr">
                        <a:spcAft>
                          <a:spcPts val="0"/>
                        </a:spcAft>
                      </a:pPr>
                      <a:r>
                        <a:rPr lang="zh-TW" sz="2400" kern="100" dirty="0">
                          <a:effectLst/>
                        </a:rPr>
                        <a:t>就近入學區</a:t>
                      </a:r>
                      <a:r>
                        <a:rPr lang="en-US" altLang="zh-TW" sz="2400" kern="100" dirty="0">
                          <a:effectLst/>
                        </a:rPr>
                        <a:t/>
                      </a:r>
                      <a:br>
                        <a:rPr lang="en-US" altLang="zh-TW" sz="2400" kern="100" dirty="0">
                          <a:effectLst/>
                        </a:rPr>
                      </a:br>
                      <a:r>
                        <a:rPr lang="zh-TW" sz="2400" kern="100" dirty="0">
                          <a:effectLst/>
                        </a:rPr>
                        <a:t>得</a:t>
                      </a:r>
                      <a:r>
                        <a:rPr lang="en-US" sz="2400" kern="100" dirty="0">
                          <a:effectLst/>
                        </a:rPr>
                        <a:t>10</a:t>
                      </a:r>
                      <a:r>
                        <a:rPr lang="zh-TW" sz="2400" kern="100" dirty="0">
                          <a:effectLst/>
                        </a:rPr>
                        <a:t>分</a:t>
                      </a:r>
                      <a:endParaRPr lang="zh-TW" sz="40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市立大灣高中、市立南寧高中、市立永仁高中、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國立新營高工、國立北門高中、國立北門農工、</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alt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solidFill>
                      <a:srgbClr val="F6F6E7"/>
                    </a:solidFill>
                  </a:tcPr>
                </a:tc>
                <a:extLst>
                  <a:ext uri="{0D108BD9-81ED-4DB2-BD59-A6C34878D82A}">
                    <a16:rowId xmlns:a16="http://schemas.microsoft.com/office/drawing/2014/main" xmlns="" val="1940188544"/>
                  </a:ext>
                </a:extLst>
              </a:tr>
              <a:tr h="1210733">
                <a:tc vMerge="1">
                  <a:txBody>
                    <a:bodyPr/>
                    <a:lstStyle/>
                    <a:p>
                      <a:endParaRPr lang="zh-TW" altLang="en-US"/>
                    </a:p>
                  </a:txBody>
                  <a:tcPr/>
                </a:tc>
                <a:tc>
                  <a:txBody>
                    <a:bodyPr/>
                    <a:lstStyle/>
                    <a:p>
                      <a:pPr>
                        <a:spcAft>
                          <a:spcPts val="0"/>
                        </a:spcAft>
                      </a:pPr>
                      <a:r>
                        <a:rPr lang="zh-TW" sz="2400" b="1" kern="100" dirty="0">
                          <a:solidFill>
                            <a:srgbClr val="7030A0"/>
                          </a:solidFill>
                          <a:effectLst/>
                        </a:rPr>
                        <a:t>全區型</a:t>
                      </a:r>
                      <a:r>
                        <a:rPr lang="zh-TW" sz="2400" kern="100" dirty="0">
                          <a:effectLst/>
                        </a:rPr>
                        <a:t>：臺南一中、臺南女中、臺南二中、家齊女中、南科實中、臺南高工、臺南高商、臺南海事</a:t>
                      </a:r>
                      <a:endParaRPr lang="zh-TW" sz="4000" kern="100" dirty="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a16="http://schemas.microsoft.com/office/drawing/2014/main" xmlns="" val="1149708017"/>
                  </a:ext>
                </a:extLst>
              </a:tr>
              <a:tr h="584200">
                <a:tc vMerge="1">
                  <a:txBody>
                    <a:bodyPr/>
                    <a:lstStyle/>
                    <a:p>
                      <a:endParaRPr lang="zh-TW" altLang="en-US"/>
                    </a:p>
                  </a:txBody>
                  <a:tcPr/>
                </a:tc>
                <a:tc>
                  <a:txBody>
                    <a:bodyPr/>
                    <a:lstStyle/>
                    <a:p>
                      <a:pPr>
                        <a:spcAft>
                          <a:spcPts val="0"/>
                        </a:spcAft>
                      </a:pPr>
                      <a:r>
                        <a:rPr lang="zh-TW" sz="2400" kern="100" dirty="0">
                          <a:effectLst/>
                        </a:rPr>
                        <a:t>私立高中職：所有私立高中、所有私立高職</a:t>
                      </a:r>
                      <a:endParaRPr lang="zh-TW" sz="4000" kern="100" dirty="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a16="http://schemas.microsoft.com/office/drawing/2014/main" xmlns="" val="2507452275"/>
                  </a:ext>
                </a:extLst>
              </a:tr>
              <a:tr h="1574800">
                <a:tc>
                  <a:txBody>
                    <a:bodyPr/>
                    <a:lstStyle/>
                    <a:p>
                      <a:pPr algn="ctr">
                        <a:spcAft>
                          <a:spcPts val="0"/>
                        </a:spcAft>
                      </a:pPr>
                      <a:r>
                        <a:rPr lang="zh-TW" sz="2400" kern="100" dirty="0">
                          <a:solidFill>
                            <a:srgbClr val="3333FF"/>
                          </a:solidFill>
                          <a:effectLst/>
                        </a:rPr>
                        <a:t>非</a:t>
                      </a:r>
                      <a:r>
                        <a:rPr lang="zh-TW" sz="2400" kern="100" dirty="0">
                          <a:effectLst/>
                        </a:rPr>
                        <a:t>就近入學</a:t>
                      </a:r>
                      <a:r>
                        <a:rPr lang="en-US" altLang="zh-TW" sz="2400" kern="100" dirty="0">
                          <a:effectLst/>
                        </a:rPr>
                        <a:t/>
                      </a:r>
                      <a:br>
                        <a:rPr lang="en-US" altLang="zh-TW" sz="2400" kern="100" dirty="0">
                          <a:effectLst/>
                        </a:rPr>
                      </a:br>
                      <a:r>
                        <a:rPr lang="zh-TW" sz="2400" kern="100" dirty="0">
                          <a:effectLst/>
                        </a:rPr>
                        <a:t>得</a:t>
                      </a:r>
                      <a:r>
                        <a:rPr lang="en-US" sz="2400" kern="100" dirty="0">
                          <a:solidFill>
                            <a:srgbClr val="FF0000"/>
                          </a:solidFill>
                          <a:effectLst/>
                        </a:rPr>
                        <a:t>0</a:t>
                      </a:r>
                      <a:r>
                        <a:rPr lang="zh-TW" sz="2400" kern="100" dirty="0">
                          <a:effectLst/>
                        </a:rPr>
                        <a:t>分</a:t>
                      </a:r>
                      <a:endParaRPr lang="zh-TW" sz="40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endParaRPr lang="zh-TW" alt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xmlns="" val="2241414838"/>
                  </a:ext>
                </a:extLst>
              </a:tr>
            </a:tbl>
          </a:graphicData>
        </a:graphic>
      </p:graphicFrame>
      <p:sp>
        <p:nvSpPr>
          <p:cNvPr id="48130" name="標題 1"/>
          <p:cNvSpPr>
            <a:spLocks noGrp="1"/>
          </p:cNvSpPr>
          <p:nvPr>
            <p:ph type="title"/>
          </p:nvPr>
        </p:nvSpPr>
        <p:spPr>
          <a:xfrm>
            <a:off x="1162113" y="1774562"/>
            <a:ext cx="777523" cy="5439037"/>
          </a:xfrm>
        </p:spPr>
        <p:txBody>
          <a:bodyPr/>
          <a:lstStyle/>
          <a:p>
            <a:r>
              <a:rPr lang="zh-TW" altLang="en-US" sz="4000" dirty="0" smtClean="0">
                <a:solidFill>
                  <a:srgbClr val="C00000"/>
                </a:solidFill>
                <a:latin typeface="華康華綜體W5" panose="020B0509000000000000" pitchFamily="49" charset="-120"/>
                <a:ea typeface="華康華綜體W5" panose="020B0509000000000000" pitchFamily="49" charset="-120"/>
              </a:rPr>
              <a:t>忠孝國中</a:t>
            </a:r>
            <a:r>
              <a:rPr lang="zh-TW" altLang="en-US" sz="4000" dirty="0">
                <a:solidFill>
                  <a:srgbClr val="C00000"/>
                </a:solidFill>
                <a:latin typeface="華康華綜體W5" panose="020B0509000000000000" pitchFamily="49" charset="-120"/>
                <a:ea typeface="華康華綜體W5" panose="020B0509000000000000" pitchFamily="49" charset="-120"/>
              </a:rPr>
              <a:t>為例</a:t>
            </a:r>
            <a:endParaRPr lang="zh-TW" altLang="en-US" sz="4000" dirty="0"/>
          </a:p>
        </p:txBody>
      </p:sp>
      <p:sp>
        <p:nvSpPr>
          <p:cNvPr id="4813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2000" dirty="0">
                <a:solidFill>
                  <a:schemeClr val="bg1"/>
                </a:solidFill>
                <a:latin typeface="微軟正黑體" panose="020B0604030504040204" pitchFamily="34" charset="-120"/>
                <a:ea typeface="微軟正黑體" panose="020B0604030504040204" pitchFamily="34" charset="-120"/>
              </a:rPr>
              <a:t>25</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graphicFrame>
        <p:nvGraphicFramePr>
          <p:cNvPr id="8" name="資料庫圖表 7"/>
          <p:cNvGraphicFramePr/>
          <p:nvPr>
            <p:extLst>
              <p:ext uri="{D42A27DB-BD31-4B8C-83A1-F6EECF244321}">
                <p14:modId xmlns:p14="http://schemas.microsoft.com/office/powerpoint/2010/main" val="4242166930"/>
              </p:ext>
            </p:extLst>
          </p:nvPr>
        </p:nvGraphicFramePr>
        <p:xfrm>
          <a:off x="3906405" y="-162215"/>
          <a:ext cx="8128000" cy="169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標題 1"/>
          <p:cNvSpPr txBox="1">
            <a:spLocks/>
          </p:cNvSpPr>
          <p:nvPr/>
        </p:nvSpPr>
        <p:spPr bwMode="auto">
          <a:xfrm>
            <a:off x="1550874" y="262441"/>
            <a:ext cx="2325543" cy="842962"/>
          </a:xfrm>
          <a:prstGeom prst="rect">
            <a:avLst/>
          </a:prstGeom>
          <a:solidFill>
            <a:srgbClr val="7030A0"/>
          </a:solidFill>
          <a:ln>
            <a:noFill/>
          </a:ln>
        </p:spPr>
        <p:txBody>
          <a:bodyPr vert="horz" wrap="square" lIns="91440" tIns="45720" rIns="91440" bIns="45720" numCol="1" anchor="t" anchorCtr="0" compatLnSpc="1">
            <a:prstTxWarp prst="textNoShape">
              <a:avLst/>
            </a:prstTxWarp>
          </a:bodyPr>
          <a:lstStyle>
            <a:lvl1pPr algn="l" defTabSz="342900" rtl="0" eaLnBrk="0" fontAlgn="base" hangingPunct="0">
              <a:spcBef>
                <a:spcPct val="0"/>
              </a:spcBef>
              <a:spcAft>
                <a:spcPct val="0"/>
              </a:spcAft>
              <a:defRPr sz="2700" kern="1200">
                <a:solidFill>
                  <a:srgbClr val="262626"/>
                </a:solidFill>
                <a:uFillTx/>
                <a:latin typeface="+mj-lt"/>
                <a:ea typeface="+mj-ea"/>
                <a:cs typeface="微軟正黑體"/>
              </a:defRPr>
            </a:lvl1pPr>
            <a:lvl2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a:lstStyle>
          <a:p>
            <a:r>
              <a:rPr kumimoji="0" lang="zh-TW" altLang="en-US" sz="4000" dirty="0">
                <a:solidFill>
                  <a:srgbClr val="FFFF00"/>
                </a:solidFill>
                <a:latin typeface="標楷體" panose="03000509000000000000" pitchFamily="65" charset="-120"/>
                <a:ea typeface="標楷體" panose="03000509000000000000" pitchFamily="65" charset="-120"/>
              </a:rPr>
              <a:t>超額比序</a:t>
            </a:r>
          </a:p>
        </p:txBody>
      </p:sp>
      <p:sp>
        <p:nvSpPr>
          <p:cNvPr id="10" name="橢圓 9"/>
          <p:cNvSpPr/>
          <p:nvPr/>
        </p:nvSpPr>
        <p:spPr>
          <a:xfrm>
            <a:off x="4054415" y="1266563"/>
            <a:ext cx="6389745" cy="2195728"/>
          </a:xfrm>
          <a:prstGeom prst="ellipse">
            <a:avLst/>
          </a:prstGeom>
          <a:noFill/>
          <a:ln w="57150">
            <a:solidFill>
              <a:srgbClr val="00B05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5" name="矩形 4"/>
          <p:cNvSpPr/>
          <p:nvPr/>
        </p:nvSpPr>
        <p:spPr>
          <a:xfrm>
            <a:off x="2334046" y="1266563"/>
            <a:ext cx="8172928" cy="4002013"/>
          </a:xfrm>
          <a:prstGeom prst="rect">
            <a:avLst/>
          </a:prstGeom>
          <a:solidFill>
            <a:srgbClr val="00B050">
              <a:alpha val="80000"/>
            </a:srgb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6" name="矩形 5"/>
          <p:cNvSpPr/>
          <p:nvPr/>
        </p:nvSpPr>
        <p:spPr>
          <a:xfrm>
            <a:off x="2334046" y="5268576"/>
            <a:ext cx="8172928" cy="1589424"/>
          </a:xfrm>
          <a:prstGeom prst="rect">
            <a:avLst/>
          </a:prstGeom>
          <a:solidFill>
            <a:srgbClr val="00B050">
              <a:alpha val="80000"/>
            </a:srgb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7246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42" presetClass="exit" presetSubtype="0" fill="hold" grpId="0" nodeType="withEffect">
                                  <p:stCondLst>
                                    <p:cond delay="0"/>
                                  </p:stCondLst>
                                  <p:childTnLst>
                                    <p:animEffect transition="out" filter="fade">
                                      <p:cBhvr>
                                        <p:cTn id="16" dur="1000"/>
                                        <p:tgtEl>
                                          <p:spTgt spid="6"/>
                                        </p:tgtEl>
                                      </p:cBhvr>
                                    </p:animEffect>
                                    <p:anim calcmode="lin" valueType="num">
                                      <p:cBhvr>
                                        <p:cTn id="17" dur="1000"/>
                                        <p:tgtEl>
                                          <p:spTgt spid="6"/>
                                        </p:tgtEl>
                                        <p:attrNameLst>
                                          <p:attrName>ppt_x</p:attrName>
                                        </p:attrNameLst>
                                      </p:cBhvr>
                                      <p:tavLst>
                                        <p:tav tm="0">
                                          <p:val>
                                            <p:strVal val="ppt_x"/>
                                          </p:val>
                                        </p:tav>
                                        <p:tav tm="100000">
                                          <p:val>
                                            <p:strVal val="ppt_x"/>
                                          </p:val>
                                        </p:tav>
                                      </p:tavLst>
                                    </p:anim>
                                    <p:anim calcmode="lin" valueType="num">
                                      <p:cBhvr>
                                        <p:cTn id="18" dur="1000"/>
                                        <p:tgtEl>
                                          <p:spTgt spid="6"/>
                                        </p:tgtEl>
                                        <p:attrNameLst>
                                          <p:attrName>ppt_y</p:attrName>
                                        </p:attrNameLst>
                                      </p:cBhvr>
                                      <p:tavLst>
                                        <p:tav tm="0">
                                          <p:val>
                                            <p:strVal val="ppt_y"/>
                                          </p:val>
                                        </p:tav>
                                        <p:tav tm="100000">
                                          <p:val>
                                            <p:strVal val="ppt_y+.1"/>
                                          </p:val>
                                        </p:tav>
                                      </p:tavLst>
                                    </p:anim>
                                    <p:set>
                                      <p:cBhvr>
                                        <p:cTn id="1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5"/>
          <p:cNvGraphicFramePr>
            <a:graphicFrameLocks/>
          </p:cNvGraphicFramePr>
          <p:nvPr/>
        </p:nvGraphicFramePr>
        <p:xfrm>
          <a:off x="2577092" y="1284515"/>
          <a:ext cx="6540503" cy="3404382"/>
        </p:xfrm>
        <a:graphic>
          <a:graphicData uri="http://schemas.openxmlformats.org/drawingml/2006/table">
            <a:tbl>
              <a:tblPr>
                <a:tableStyleId>{5C22544A-7EE6-4342-B048-85BDC9FD1C3A}</a:tableStyleId>
              </a:tblPr>
              <a:tblGrid>
                <a:gridCol w="1543187">
                  <a:extLst>
                    <a:ext uri="{9D8B030D-6E8A-4147-A177-3AD203B41FA5}">
                      <a16:colId xmlns:a16="http://schemas.microsoft.com/office/drawing/2014/main" xmlns="" val="20000"/>
                    </a:ext>
                  </a:extLst>
                </a:gridCol>
                <a:gridCol w="622724">
                  <a:extLst>
                    <a:ext uri="{9D8B030D-6E8A-4147-A177-3AD203B41FA5}">
                      <a16:colId xmlns:a16="http://schemas.microsoft.com/office/drawing/2014/main" xmlns="" val="20001"/>
                    </a:ext>
                  </a:extLst>
                </a:gridCol>
                <a:gridCol w="622724">
                  <a:extLst>
                    <a:ext uri="{9D8B030D-6E8A-4147-A177-3AD203B41FA5}">
                      <a16:colId xmlns:a16="http://schemas.microsoft.com/office/drawing/2014/main" xmlns="" val="20002"/>
                    </a:ext>
                  </a:extLst>
                </a:gridCol>
                <a:gridCol w="622724">
                  <a:extLst>
                    <a:ext uri="{9D8B030D-6E8A-4147-A177-3AD203B41FA5}">
                      <a16:colId xmlns:a16="http://schemas.microsoft.com/office/drawing/2014/main" xmlns="" val="20003"/>
                    </a:ext>
                  </a:extLst>
                </a:gridCol>
                <a:gridCol w="622724">
                  <a:extLst>
                    <a:ext uri="{9D8B030D-6E8A-4147-A177-3AD203B41FA5}">
                      <a16:colId xmlns:a16="http://schemas.microsoft.com/office/drawing/2014/main" xmlns="" val="20004"/>
                    </a:ext>
                  </a:extLst>
                </a:gridCol>
                <a:gridCol w="622724">
                  <a:extLst>
                    <a:ext uri="{9D8B030D-6E8A-4147-A177-3AD203B41FA5}">
                      <a16:colId xmlns:a16="http://schemas.microsoft.com/office/drawing/2014/main" xmlns="" val="20005"/>
                    </a:ext>
                  </a:extLst>
                </a:gridCol>
                <a:gridCol w="622724">
                  <a:extLst>
                    <a:ext uri="{9D8B030D-6E8A-4147-A177-3AD203B41FA5}">
                      <a16:colId xmlns:a16="http://schemas.microsoft.com/office/drawing/2014/main" xmlns="" val="20006"/>
                    </a:ext>
                  </a:extLst>
                </a:gridCol>
                <a:gridCol w="1260972">
                  <a:extLst>
                    <a:ext uri="{9D8B030D-6E8A-4147-A177-3AD203B41FA5}">
                      <a16:colId xmlns:a16="http://schemas.microsoft.com/office/drawing/2014/main" xmlns="" val="20007"/>
                    </a:ext>
                  </a:extLst>
                </a:gridCol>
              </a:tblGrid>
              <a:tr h="640538">
                <a:tc>
                  <a:txBody>
                    <a:bodyPr/>
                    <a:lstStyle/>
                    <a:p>
                      <a:pPr algn="ctr" fontAlgn="ctr"/>
                      <a:r>
                        <a:rPr lang="zh-TW" altLang="en-US" sz="3200" u="none" strike="noStrike" dirty="0">
                          <a:effectLst/>
                          <a:uFillTx/>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zh-TW" altLang="en-US" sz="3200" u="none" strike="noStrike" dirty="0">
                          <a:effectLst/>
                          <a:uFillTx/>
                          <a:latin typeface="標楷體" panose="03000509000000000000" pitchFamily="65" charset="-120"/>
                          <a:ea typeface="標楷體" panose="03000509000000000000" pitchFamily="65" charset="-120"/>
                        </a:rPr>
                        <a:t>精熟</a:t>
                      </a:r>
                      <a:endParaRPr lang="zh-TW" altLang="en-US" sz="32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uFillTx/>
                      </a:endParaRPr>
                    </a:p>
                  </a:txBody>
                  <a:tcPr/>
                </a:tc>
                <a:tc hMerge="1">
                  <a:txBody>
                    <a:bodyPr/>
                    <a:lstStyle/>
                    <a:p>
                      <a:endParaRPr lang="zh-TW" altLang="en-US">
                        <a:uFillTx/>
                      </a:endParaRPr>
                    </a:p>
                  </a:txBody>
                  <a:tcPr/>
                </a:tc>
                <a:tc gridSpan="3">
                  <a:txBody>
                    <a:bodyPr/>
                    <a:lstStyle/>
                    <a:p>
                      <a:pPr algn="ctr" fontAlgn="ctr"/>
                      <a:r>
                        <a:rPr lang="zh-TW" altLang="en-US" sz="3200" u="none" strike="noStrike" dirty="0">
                          <a:effectLst/>
                          <a:uFillTx/>
                          <a:latin typeface="標楷體" panose="03000509000000000000" pitchFamily="65" charset="-120"/>
                          <a:ea typeface="標楷體" panose="03000509000000000000" pitchFamily="65" charset="-120"/>
                        </a:rPr>
                        <a:t>基礎</a:t>
                      </a:r>
                      <a:endParaRPr lang="zh-TW" altLang="en-US" sz="32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uFillTx/>
                      </a:endParaRPr>
                    </a:p>
                  </a:txBody>
                  <a:tcPr/>
                </a:tc>
                <a:tc hMerge="1">
                  <a:txBody>
                    <a:bodyPr/>
                    <a:lstStyle/>
                    <a:p>
                      <a:endParaRPr lang="zh-TW" altLang="en-US">
                        <a:uFillTx/>
                      </a:endParaRPr>
                    </a:p>
                  </a:txBody>
                  <a:tcPr/>
                </a:tc>
                <a:tc>
                  <a:txBody>
                    <a:bodyPr/>
                    <a:lstStyle/>
                    <a:p>
                      <a:pPr algn="ctr" fontAlgn="ctr"/>
                      <a:r>
                        <a:rPr lang="zh-TW" altLang="en-US" sz="3200" u="none" strike="noStrike" dirty="0">
                          <a:effectLst/>
                          <a:uFillTx/>
                          <a:latin typeface="標楷體" panose="03000509000000000000" pitchFamily="65" charset="-120"/>
                          <a:ea typeface="標楷體" panose="03000509000000000000" pitchFamily="65" charset="-120"/>
                        </a:rPr>
                        <a:t>待加強</a:t>
                      </a:r>
                      <a:endParaRPr lang="zh-TW" altLang="en-US" sz="32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xmlns="" val="10000"/>
                  </a:ext>
                </a:extLst>
              </a:tr>
              <a:tr h="589547">
                <a:tc>
                  <a:txBody>
                    <a:bodyPr/>
                    <a:lstStyle/>
                    <a:p>
                      <a:pPr algn="ctr" fontAlgn="ctr"/>
                      <a:r>
                        <a:rPr lang="zh-TW" altLang="en-US" sz="3200" u="none" strike="noStrike" dirty="0">
                          <a:effectLst/>
                          <a:uFillTx/>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sz="3200" u="none" strike="noStrike" dirty="0">
                          <a:effectLst/>
                          <a:uFillTx/>
                          <a:latin typeface="Times New Roman" panose="02020603050405020304" pitchFamily="18" charset="0"/>
                          <a:ea typeface="標楷體" panose="03000509000000000000" pitchFamily="65" charset="-120"/>
                          <a:cs typeface="Times New Roman" panose="02020603050405020304" pitchFamily="18" charset="0"/>
                        </a:rPr>
                        <a:t>A</a:t>
                      </a:r>
                      <a:endParaRPr lang="en-US" sz="3200" b="0" i="0" u="none" strike="noStrike"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uFillTx/>
                      </a:endParaRPr>
                    </a:p>
                  </a:txBody>
                  <a:tcPr/>
                </a:tc>
                <a:tc hMerge="1">
                  <a:txBody>
                    <a:bodyPr/>
                    <a:lstStyle/>
                    <a:p>
                      <a:endParaRPr lang="zh-TW" altLang="en-US">
                        <a:uFillTx/>
                      </a:endParaRPr>
                    </a:p>
                  </a:txBody>
                  <a:tcPr/>
                </a:tc>
                <a:tc gridSpan="3">
                  <a:txBody>
                    <a:bodyPr/>
                    <a:lstStyle/>
                    <a:p>
                      <a:pPr algn="ctr" fontAlgn="ctr"/>
                      <a:r>
                        <a:rPr lang="en-US" sz="3200" u="none" strike="noStrike" dirty="0">
                          <a:effectLst/>
                          <a:uFillTx/>
                          <a:latin typeface="Times New Roman" panose="02020603050405020304" pitchFamily="18" charset="0"/>
                          <a:ea typeface="標楷體" panose="03000509000000000000" pitchFamily="65" charset="-120"/>
                          <a:cs typeface="Times New Roman" panose="02020603050405020304" pitchFamily="18" charset="0"/>
                        </a:rPr>
                        <a:t>B</a:t>
                      </a:r>
                      <a:endParaRPr lang="en-US" sz="3200" b="0" i="0" u="none" strike="noStrike"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uFillTx/>
                      </a:endParaRPr>
                    </a:p>
                  </a:txBody>
                  <a:tcPr/>
                </a:tc>
                <a:tc hMerge="1">
                  <a:txBody>
                    <a:bodyPr/>
                    <a:lstStyle/>
                    <a:p>
                      <a:endParaRPr lang="zh-TW" altLang="en-US">
                        <a:uFillTx/>
                      </a:endParaRPr>
                    </a:p>
                  </a:txBody>
                  <a:tcPr/>
                </a:tc>
                <a:tc>
                  <a:txBody>
                    <a:bodyPr/>
                    <a:lstStyle/>
                    <a:p>
                      <a:pPr algn="ctr" fontAlgn="ctr"/>
                      <a:r>
                        <a:rPr lang="en-US" sz="3200" u="none" strike="noStrike" dirty="0">
                          <a:effectLst/>
                          <a:uFillTx/>
                          <a:latin typeface="Times New Roman" panose="02020603050405020304" pitchFamily="18" charset="0"/>
                          <a:ea typeface="標楷體" panose="03000509000000000000" pitchFamily="65" charset="-120"/>
                          <a:cs typeface="Times New Roman" panose="02020603050405020304" pitchFamily="18" charset="0"/>
                        </a:rPr>
                        <a:t>C</a:t>
                      </a:r>
                      <a:endParaRPr lang="en-US" sz="3200" b="0" i="0" u="none" strike="noStrike"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xmlns="" val="10001"/>
                  </a:ext>
                </a:extLst>
              </a:tr>
              <a:tr h="613611">
                <a:tc>
                  <a:txBody>
                    <a:bodyPr/>
                    <a:lstStyle/>
                    <a:p>
                      <a:pPr algn="ctr" fontAlgn="ctr"/>
                      <a:r>
                        <a:rPr lang="zh-TW" altLang="en-US" sz="3200" u="none" strike="noStrike" dirty="0">
                          <a:effectLst/>
                          <a:uFillTx/>
                          <a:latin typeface="標楷體" panose="03000509000000000000" pitchFamily="65" charset="-120"/>
                          <a:ea typeface="標楷體" panose="03000509000000000000" pitchFamily="65" charset="-120"/>
                        </a:rPr>
                        <a:t>積分</a:t>
                      </a:r>
                      <a:endParaRPr lang="zh-TW" altLang="en-US" sz="3200" b="0" i="0" u="none" strike="noStrike" dirty="0">
                        <a:solidFill>
                          <a:srgbClr val="000000"/>
                        </a:solidFill>
                        <a:effectLst/>
                        <a:uFillTx/>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altLang="zh-TW" sz="3200" u="none" strike="noStrike" dirty="0">
                          <a:effectLst/>
                          <a:uFillTx/>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3200" b="0" i="0" u="none" strike="noStrike"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uFillTx/>
                      </a:endParaRPr>
                    </a:p>
                  </a:txBody>
                  <a:tcPr/>
                </a:tc>
                <a:tc hMerge="1">
                  <a:txBody>
                    <a:bodyPr/>
                    <a:lstStyle/>
                    <a:p>
                      <a:endParaRPr lang="zh-TW" altLang="en-US">
                        <a:uFillTx/>
                      </a:endParaRPr>
                    </a:p>
                  </a:txBody>
                  <a:tcPr/>
                </a:tc>
                <a:tc gridSpan="3">
                  <a:txBody>
                    <a:bodyPr/>
                    <a:lstStyle/>
                    <a:p>
                      <a:pPr algn="ctr" fontAlgn="ctr"/>
                      <a:r>
                        <a:rPr lang="en-US" altLang="zh-TW" sz="3200" u="none" strike="noStrike" dirty="0">
                          <a:effectLst/>
                          <a:uFillTx/>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3200" b="0" i="0" u="none" strike="noStrike"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uFillTx/>
                      </a:endParaRPr>
                    </a:p>
                  </a:txBody>
                  <a:tcPr/>
                </a:tc>
                <a:tc hMerge="1">
                  <a:txBody>
                    <a:bodyPr/>
                    <a:lstStyle/>
                    <a:p>
                      <a:endParaRPr lang="zh-TW" altLang="en-US">
                        <a:uFillTx/>
                      </a:endParaRPr>
                    </a:p>
                  </a:txBody>
                  <a:tcPr/>
                </a:tc>
                <a:tc>
                  <a:txBody>
                    <a:bodyPr/>
                    <a:lstStyle/>
                    <a:p>
                      <a:pPr algn="ctr" fontAlgn="ctr"/>
                      <a:r>
                        <a:rPr lang="en-US" altLang="zh-TW" sz="3200" u="none" strike="noStrike" dirty="0">
                          <a:effectLst/>
                          <a:uFillTx/>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3200" b="0" i="0" u="none" strike="noStrike"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xmlns="" val="10002"/>
                  </a:ext>
                </a:extLst>
              </a:tr>
              <a:tr h="780343">
                <a:tc>
                  <a:txBody>
                    <a:bodyPr/>
                    <a:lstStyle/>
                    <a:p>
                      <a:pPr algn="ctr" fontAlgn="ctr"/>
                      <a:r>
                        <a:rPr lang="zh-TW" altLang="en-US" sz="3200" b="0" i="0" u="none" strike="noStrike" dirty="0">
                          <a:solidFill>
                            <a:srgbClr val="000000"/>
                          </a:solidFill>
                          <a:effectLst/>
                          <a:uFillTx/>
                          <a:latin typeface="標楷體" panose="03000509000000000000" pitchFamily="65" charset="-120"/>
                          <a:ea typeface="標楷體" panose="03000509000000000000" pitchFamily="65" charset="-120"/>
                        </a:rPr>
                        <a:t>標註</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b="0" i="0" u="none" strike="noStrike"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A++</a:t>
                      </a:r>
                      <a:endParaRPr lang="en-US" altLang="zh-TW" sz="3200" b="0" i="0" u="none" strike="noStrike"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C</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780343">
                <a:tc>
                  <a:txBody>
                    <a:bodyPr/>
                    <a:lstStyle/>
                    <a:p>
                      <a:pPr algn="ctr" fontAlgn="ctr"/>
                      <a:r>
                        <a:rPr lang="zh-TW" altLang="en-US" sz="3200" b="0" i="0" u="none" strike="noStrike" dirty="0">
                          <a:solidFill>
                            <a:srgbClr val="000000"/>
                          </a:solidFill>
                          <a:effectLst/>
                          <a:uFillTx/>
                          <a:latin typeface="標楷體" panose="03000509000000000000" pitchFamily="65" charset="-120"/>
                          <a:ea typeface="標楷體" panose="03000509000000000000" pitchFamily="65" charset="-120"/>
                        </a:rPr>
                        <a:t>積點</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95258" name="投影片編號版面配置區 1"/>
          <p:cNvSpPr>
            <a:spLocks noGrp="1"/>
          </p:cNvSpPr>
          <p:nvPr>
            <p:ph type="sldNum" sz="quarter" idx="12"/>
          </p:nvPr>
        </p:nvSpPr>
        <p:spPr bwMode="auto">
          <a:noFill/>
        </p:spPr>
        <p:txBody>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fld id="{F992741D-5AF6-418A-967A-E26F1749E6D8}" type="slidenum">
              <a:rPr kumimoji="0" lang="zh-TW" altLang="en-US" smtClean="0">
                <a:solidFill>
                  <a:srgbClr val="FEFFFF"/>
                </a:solidFill>
                <a:uFillTx/>
                <a:latin typeface="Century Gothic" panose="020B0502020202020204" pitchFamily="34" charset="0"/>
              </a:rPr>
              <a:pPr/>
              <a:t>38</a:t>
            </a:fld>
            <a:endParaRPr kumimoji="0" lang="zh-TW" altLang="en-US">
              <a:solidFill>
                <a:srgbClr val="FEFFFF"/>
              </a:solidFill>
              <a:uFillTx/>
              <a:latin typeface="Century Gothic" panose="020B0502020202020204" pitchFamily="34" charset="0"/>
            </a:endParaRPr>
          </a:p>
        </p:txBody>
      </p:sp>
      <p:graphicFrame>
        <p:nvGraphicFramePr>
          <p:cNvPr id="2" name="表格 1"/>
          <p:cNvGraphicFramePr>
            <a:graphicFrameLocks noGrp="1"/>
          </p:cNvGraphicFramePr>
          <p:nvPr/>
        </p:nvGraphicFramePr>
        <p:xfrm>
          <a:off x="2577095" y="5008556"/>
          <a:ext cx="6540501" cy="1560686"/>
        </p:xfrm>
        <a:graphic>
          <a:graphicData uri="http://schemas.openxmlformats.org/drawingml/2006/table">
            <a:tbl>
              <a:tblPr>
                <a:tableStyleId>{5C22544A-7EE6-4342-B048-85BDC9FD1C3A}</a:tableStyleId>
              </a:tblPr>
              <a:tblGrid>
                <a:gridCol w="1543187">
                  <a:extLst>
                    <a:ext uri="{9D8B030D-6E8A-4147-A177-3AD203B41FA5}">
                      <a16:colId xmlns:a16="http://schemas.microsoft.com/office/drawing/2014/main" xmlns="" val="20000"/>
                    </a:ext>
                  </a:extLst>
                </a:gridCol>
                <a:gridCol w="713902">
                  <a:extLst>
                    <a:ext uri="{9D8B030D-6E8A-4147-A177-3AD203B41FA5}">
                      <a16:colId xmlns:a16="http://schemas.microsoft.com/office/drawing/2014/main" xmlns="" val="20001"/>
                    </a:ext>
                  </a:extLst>
                </a:gridCol>
                <a:gridCol w="713902">
                  <a:extLst>
                    <a:ext uri="{9D8B030D-6E8A-4147-A177-3AD203B41FA5}">
                      <a16:colId xmlns:a16="http://schemas.microsoft.com/office/drawing/2014/main" xmlns="" val="20002"/>
                    </a:ext>
                  </a:extLst>
                </a:gridCol>
                <a:gridCol w="713902">
                  <a:extLst>
                    <a:ext uri="{9D8B030D-6E8A-4147-A177-3AD203B41FA5}">
                      <a16:colId xmlns:a16="http://schemas.microsoft.com/office/drawing/2014/main" xmlns="" val="20003"/>
                    </a:ext>
                  </a:extLst>
                </a:gridCol>
                <a:gridCol w="713902">
                  <a:extLst>
                    <a:ext uri="{9D8B030D-6E8A-4147-A177-3AD203B41FA5}">
                      <a16:colId xmlns:a16="http://schemas.microsoft.com/office/drawing/2014/main" xmlns="" val="20004"/>
                    </a:ext>
                  </a:extLst>
                </a:gridCol>
                <a:gridCol w="713902">
                  <a:extLst>
                    <a:ext uri="{9D8B030D-6E8A-4147-A177-3AD203B41FA5}">
                      <a16:colId xmlns:a16="http://schemas.microsoft.com/office/drawing/2014/main" xmlns="" val="20005"/>
                    </a:ext>
                  </a:extLst>
                </a:gridCol>
                <a:gridCol w="713902">
                  <a:extLst>
                    <a:ext uri="{9D8B030D-6E8A-4147-A177-3AD203B41FA5}">
                      <a16:colId xmlns:a16="http://schemas.microsoft.com/office/drawing/2014/main" xmlns="" val="20006"/>
                    </a:ext>
                  </a:extLst>
                </a:gridCol>
                <a:gridCol w="713902">
                  <a:extLst>
                    <a:ext uri="{9D8B030D-6E8A-4147-A177-3AD203B41FA5}">
                      <a16:colId xmlns:a16="http://schemas.microsoft.com/office/drawing/2014/main" xmlns="" val="20007"/>
                    </a:ext>
                  </a:extLst>
                </a:gridCol>
              </a:tblGrid>
              <a:tr h="780343">
                <a:tc>
                  <a:txBody>
                    <a:bodyPr/>
                    <a:lstStyle/>
                    <a:p>
                      <a:pPr algn="ctr" fontAlgn="ctr"/>
                      <a:r>
                        <a:rPr lang="zh-TW" altLang="en-US" sz="2800" b="0" i="0" u="none" strike="noStrike" dirty="0">
                          <a:solidFill>
                            <a:srgbClr val="000000"/>
                          </a:solidFill>
                          <a:effectLst/>
                          <a:uFillTx/>
                          <a:latin typeface="標楷體" panose="03000509000000000000" pitchFamily="65" charset="-120"/>
                          <a:ea typeface="標楷體" panose="03000509000000000000" pitchFamily="65" charset="-120"/>
                        </a:rPr>
                        <a:t>作文級分</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80343">
                <a:tc>
                  <a:txBody>
                    <a:bodyPr/>
                    <a:lstStyle/>
                    <a:p>
                      <a:pPr algn="ctr" fontAlgn="ctr"/>
                      <a:r>
                        <a:rPr lang="zh-TW" altLang="en-US" sz="3200" b="0" i="0" u="none" strike="noStrike" dirty="0">
                          <a:solidFill>
                            <a:srgbClr val="000000"/>
                          </a:solidFill>
                          <a:effectLst/>
                          <a:uFillTx/>
                          <a:latin typeface="標楷體" panose="03000509000000000000" pitchFamily="65" charset="-120"/>
                          <a:ea typeface="標楷體" panose="03000509000000000000" pitchFamily="65" charset="-120"/>
                        </a:rPr>
                        <a:t>積點</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0.8</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0.6</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0.4</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0.2</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0.1</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uFillTx/>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 name="矩形 2"/>
          <p:cNvSpPr>
            <a:spLocks/>
          </p:cNvSpPr>
          <p:nvPr/>
        </p:nvSpPr>
        <p:spPr>
          <a:xfrm>
            <a:off x="2577092" y="1284516"/>
            <a:ext cx="6540503" cy="183016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uFillTx/>
            </a:endParaRPr>
          </a:p>
        </p:txBody>
      </p:sp>
      <p:sp>
        <p:nvSpPr>
          <p:cNvPr id="4" name="文字方塊 3"/>
          <p:cNvSpPr txBox="1">
            <a:spLocks/>
          </p:cNvSpPr>
          <p:nvPr/>
        </p:nvSpPr>
        <p:spPr>
          <a:xfrm>
            <a:off x="9228221" y="1782054"/>
            <a:ext cx="2851484" cy="1077218"/>
          </a:xfrm>
          <a:prstGeom prst="rect">
            <a:avLst/>
          </a:prstGeom>
          <a:noFill/>
        </p:spPr>
        <p:txBody>
          <a:bodyPr wrap="square" rtlCol="0">
            <a:spAutoFit/>
          </a:bodyPr>
          <a:lstStyle/>
          <a:p>
            <a:r>
              <a:rPr lang="zh-TW" altLang="en-US" sz="3200" dirty="0">
                <a:solidFill>
                  <a:srgbClr val="FF0000"/>
                </a:solidFill>
                <a:uFillTx/>
              </a:rPr>
              <a:t>總積「分」</a:t>
            </a:r>
            <a:endParaRPr lang="en-US" altLang="zh-TW" sz="3200" dirty="0">
              <a:solidFill>
                <a:srgbClr val="FF0000"/>
              </a:solidFill>
              <a:uFillTx/>
            </a:endParaRPr>
          </a:p>
          <a:p>
            <a:r>
              <a:rPr lang="en-US" altLang="zh-TW" sz="3200" dirty="0">
                <a:solidFill>
                  <a:srgbClr val="FF0000"/>
                </a:solidFill>
                <a:uFillTx/>
              </a:rPr>
              <a:t>(</a:t>
            </a:r>
            <a:r>
              <a:rPr lang="zh-TW" altLang="en-US" sz="3200" dirty="0">
                <a:solidFill>
                  <a:srgbClr val="FF0000"/>
                </a:solidFill>
                <a:uFillTx/>
              </a:rPr>
              <a:t>滿分</a:t>
            </a:r>
            <a:r>
              <a:rPr lang="en-US" altLang="zh-TW" sz="3200" dirty="0">
                <a:solidFill>
                  <a:srgbClr val="FF0000"/>
                </a:solidFill>
                <a:uFillTx/>
              </a:rPr>
              <a:t>30</a:t>
            </a:r>
            <a:r>
              <a:rPr lang="zh-TW" altLang="en-US" sz="3200" dirty="0">
                <a:solidFill>
                  <a:srgbClr val="FF0000"/>
                </a:solidFill>
                <a:uFillTx/>
              </a:rPr>
              <a:t>分</a:t>
            </a:r>
            <a:r>
              <a:rPr lang="en-US" altLang="zh-TW" sz="3200" dirty="0">
                <a:solidFill>
                  <a:srgbClr val="FF0000"/>
                </a:solidFill>
                <a:uFillTx/>
              </a:rPr>
              <a:t>)</a:t>
            </a:r>
            <a:endParaRPr lang="zh-TW" altLang="en-US" sz="3200" dirty="0">
              <a:solidFill>
                <a:srgbClr val="FF0000"/>
              </a:solidFill>
              <a:uFillTx/>
            </a:endParaRPr>
          </a:p>
        </p:txBody>
      </p:sp>
      <p:sp>
        <p:nvSpPr>
          <p:cNvPr id="8" name="矩形 7"/>
          <p:cNvSpPr>
            <a:spLocks/>
          </p:cNvSpPr>
          <p:nvPr/>
        </p:nvSpPr>
        <p:spPr>
          <a:xfrm>
            <a:off x="2577092" y="3183731"/>
            <a:ext cx="6540503" cy="3373480"/>
          </a:xfrm>
          <a:prstGeom prst="rect">
            <a:avLst/>
          </a:prstGeom>
          <a:noFill/>
          <a:ln w="762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3939FF"/>
              </a:solidFill>
              <a:uFillTx/>
            </a:endParaRPr>
          </a:p>
        </p:txBody>
      </p:sp>
      <p:sp>
        <p:nvSpPr>
          <p:cNvPr id="9" name="文字方塊 8"/>
          <p:cNvSpPr txBox="1">
            <a:spLocks/>
          </p:cNvSpPr>
          <p:nvPr/>
        </p:nvSpPr>
        <p:spPr>
          <a:xfrm>
            <a:off x="9228221" y="4310117"/>
            <a:ext cx="2851484" cy="2000548"/>
          </a:xfrm>
          <a:prstGeom prst="rect">
            <a:avLst/>
          </a:prstGeom>
          <a:noFill/>
        </p:spPr>
        <p:txBody>
          <a:bodyPr wrap="square" rtlCol="0">
            <a:spAutoFit/>
          </a:bodyPr>
          <a:lstStyle/>
          <a:p>
            <a:r>
              <a:rPr lang="zh-TW" altLang="en-US" sz="3200" dirty="0">
                <a:solidFill>
                  <a:srgbClr val="FF0000"/>
                </a:solidFill>
                <a:uFillTx/>
              </a:rPr>
              <a:t>總積「點」</a:t>
            </a:r>
            <a:endParaRPr lang="en-US" altLang="zh-TW" sz="3200" dirty="0">
              <a:solidFill>
                <a:srgbClr val="FF0000"/>
              </a:solidFill>
              <a:uFillTx/>
            </a:endParaRPr>
          </a:p>
          <a:p>
            <a:r>
              <a:rPr lang="en-US" altLang="zh-TW" sz="3200" dirty="0">
                <a:solidFill>
                  <a:srgbClr val="FF0000"/>
                </a:solidFill>
                <a:uFillTx/>
              </a:rPr>
              <a:t>(</a:t>
            </a:r>
            <a:r>
              <a:rPr lang="zh-TW" altLang="en-US" sz="3200" dirty="0">
                <a:solidFill>
                  <a:srgbClr val="FF0000"/>
                </a:solidFill>
                <a:uFillTx/>
              </a:rPr>
              <a:t>最高</a:t>
            </a:r>
            <a:r>
              <a:rPr lang="en-US" altLang="zh-TW" sz="3200" dirty="0">
                <a:solidFill>
                  <a:srgbClr val="FF0000"/>
                </a:solidFill>
                <a:uFillTx/>
              </a:rPr>
              <a:t>36</a:t>
            </a:r>
            <a:r>
              <a:rPr lang="zh-TW" altLang="en-US" sz="3200" dirty="0">
                <a:solidFill>
                  <a:srgbClr val="FF0000"/>
                </a:solidFill>
                <a:uFillTx/>
              </a:rPr>
              <a:t>積點</a:t>
            </a:r>
            <a:r>
              <a:rPr lang="en-US" altLang="zh-TW" sz="3200" dirty="0">
                <a:solidFill>
                  <a:srgbClr val="FF0000"/>
                </a:solidFill>
                <a:uFillTx/>
              </a:rPr>
              <a:t>)</a:t>
            </a:r>
          </a:p>
          <a:p>
            <a:endParaRPr lang="en-US" altLang="zh-TW" sz="3200" dirty="0">
              <a:solidFill>
                <a:srgbClr val="FF0000"/>
              </a:solidFill>
              <a:uFillTx/>
            </a:endParaRPr>
          </a:p>
          <a:p>
            <a:r>
              <a:rPr lang="zh-TW" altLang="en-US" sz="2800" dirty="0">
                <a:solidFill>
                  <a:srgbClr val="FF0000"/>
                </a:solidFill>
                <a:uFillTx/>
              </a:rPr>
              <a:t>同分比序時使用</a:t>
            </a:r>
            <a:endParaRPr lang="zh-TW" altLang="en-US" sz="3200" dirty="0">
              <a:solidFill>
                <a:srgbClr val="FF0000"/>
              </a:solidFill>
              <a:uFillTx/>
            </a:endParaRPr>
          </a:p>
        </p:txBody>
      </p:sp>
      <p:graphicFrame>
        <p:nvGraphicFramePr>
          <p:cNvPr id="10" name="資料庫圖表 9"/>
          <p:cNvGraphicFramePr/>
          <p:nvPr>
            <p:extLst>
              <p:ext uri="{D42A27DB-BD31-4B8C-83A1-F6EECF244321}">
                <p14:modId xmlns:p14="http://schemas.microsoft.com/office/powerpoint/2010/main" val="758620120"/>
              </p:ext>
            </p:extLst>
          </p:nvPr>
        </p:nvGraphicFramePr>
        <p:xfrm>
          <a:off x="3820998" y="-115094"/>
          <a:ext cx="8128000" cy="169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標題 1"/>
          <p:cNvSpPr txBox="1">
            <a:spLocks/>
          </p:cNvSpPr>
          <p:nvPr/>
        </p:nvSpPr>
        <p:spPr bwMode="auto">
          <a:xfrm>
            <a:off x="1495455" y="309563"/>
            <a:ext cx="2325543" cy="842962"/>
          </a:xfrm>
          <a:prstGeom prst="rect">
            <a:avLst/>
          </a:prstGeom>
          <a:solidFill>
            <a:srgbClr val="7030A0"/>
          </a:solidFill>
          <a:ln>
            <a:noFill/>
          </a:ln>
        </p:spPr>
        <p:txBody>
          <a:bodyPr vert="horz" wrap="square" lIns="91440" tIns="45720" rIns="91440" bIns="45720" numCol="1" anchor="t" anchorCtr="0" compatLnSpc="1">
            <a:prstTxWarp prst="textNoShape">
              <a:avLst/>
            </a:prstTxWarp>
          </a:bodyPr>
          <a:lstStyle>
            <a:lvl1pPr algn="l" defTabSz="342900" rtl="0" eaLnBrk="0" fontAlgn="base" hangingPunct="0">
              <a:spcBef>
                <a:spcPct val="0"/>
              </a:spcBef>
              <a:spcAft>
                <a:spcPct val="0"/>
              </a:spcAft>
              <a:defRPr sz="2700" kern="1200">
                <a:solidFill>
                  <a:srgbClr val="262626"/>
                </a:solidFill>
                <a:uFillTx/>
                <a:latin typeface="+mj-lt"/>
                <a:ea typeface="+mj-ea"/>
                <a:cs typeface="微軟正黑體"/>
              </a:defRPr>
            </a:lvl1pPr>
            <a:lvl2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a:lstStyle>
          <a:p>
            <a:r>
              <a:rPr kumimoji="0" lang="zh-TW" altLang="en-US" sz="4000" dirty="0">
                <a:solidFill>
                  <a:srgbClr val="FFFF00"/>
                </a:solidFill>
                <a:latin typeface="標楷體" panose="03000509000000000000" pitchFamily="65" charset="-120"/>
                <a:ea typeface="標楷體" panose="03000509000000000000" pitchFamily="65" charset="-120"/>
              </a:rPr>
              <a:t>超額比序</a:t>
            </a:r>
          </a:p>
        </p:txBody>
      </p:sp>
      <p:sp>
        <p:nvSpPr>
          <p:cNvPr id="12" name="矩形 11"/>
          <p:cNvSpPr/>
          <p:nvPr/>
        </p:nvSpPr>
        <p:spPr>
          <a:xfrm>
            <a:off x="2512290" y="1266563"/>
            <a:ext cx="8765310" cy="1848113"/>
          </a:xfrm>
          <a:prstGeom prst="rect">
            <a:avLst/>
          </a:prstGeom>
          <a:solidFill>
            <a:srgbClr val="00B050">
              <a:alpha val="80000"/>
            </a:srgb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3" name="矩形 12"/>
          <p:cNvSpPr/>
          <p:nvPr/>
        </p:nvSpPr>
        <p:spPr>
          <a:xfrm>
            <a:off x="2512290" y="3114469"/>
            <a:ext cx="9436708" cy="3469245"/>
          </a:xfrm>
          <a:prstGeom prst="rect">
            <a:avLst/>
          </a:prstGeom>
          <a:solidFill>
            <a:srgbClr val="00B050">
              <a:alpha val="80000"/>
            </a:srgb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6" name="橢圓 5">
            <a:extLst>
              <a:ext uri="{FF2B5EF4-FFF2-40B4-BE49-F238E27FC236}">
                <a16:creationId xmlns:a16="http://schemas.microsoft.com/office/drawing/2014/main" xmlns="" id="{AD22400D-932B-40CD-A684-6BCD1A3B3D30}"/>
              </a:ext>
            </a:extLst>
          </p:cNvPr>
          <p:cNvSpPr/>
          <p:nvPr/>
        </p:nvSpPr>
        <p:spPr>
          <a:xfrm>
            <a:off x="9228221" y="5550797"/>
            <a:ext cx="2720777" cy="965774"/>
          </a:xfrm>
          <a:prstGeom prst="ellipse">
            <a:avLst/>
          </a:prstGeom>
          <a:noFill/>
          <a:ln w="38100">
            <a:solidFill>
              <a:srgbClr val="1A42D4"/>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0203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42" presetClass="exit" presetSubtype="0" fill="hold" grpId="0" nodeType="withEffect">
                                  <p:stCondLst>
                                    <p:cond delay="0"/>
                                  </p:stCondLst>
                                  <p:childTnLst>
                                    <p:animEffect transition="out" filter="fade">
                                      <p:cBhvr>
                                        <p:cTn id="10" dur="1000"/>
                                        <p:tgtEl>
                                          <p:spTgt spid="13"/>
                                        </p:tgtEl>
                                      </p:cBhvr>
                                    </p:animEffect>
                                    <p:anim calcmode="lin" valueType="num">
                                      <p:cBhvr>
                                        <p:cTn id="11" dur="1000"/>
                                        <p:tgtEl>
                                          <p:spTgt spid="13"/>
                                        </p:tgtEl>
                                        <p:attrNameLst>
                                          <p:attrName>ppt_x</p:attrName>
                                        </p:attrNameLst>
                                      </p:cBhvr>
                                      <p:tavLst>
                                        <p:tav tm="0">
                                          <p:val>
                                            <p:strVal val="ppt_x"/>
                                          </p:val>
                                        </p:tav>
                                        <p:tav tm="100000">
                                          <p:val>
                                            <p:strVal val="ppt_x"/>
                                          </p:val>
                                        </p:tav>
                                      </p:tavLst>
                                    </p:anim>
                                    <p:anim calcmode="lin" valueType="num">
                                      <p:cBhvr>
                                        <p:cTn id="12" dur="1000"/>
                                        <p:tgtEl>
                                          <p:spTgt spid="13"/>
                                        </p:tgtEl>
                                        <p:attrNameLst>
                                          <p:attrName>ppt_y</p:attrName>
                                        </p:attrNameLst>
                                      </p:cBhvr>
                                      <p:tavLst>
                                        <p:tav tm="0">
                                          <p:val>
                                            <p:strVal val="ppt_y"/>
                                          </p:val>
                                        </p:tav>
                                        <p:tav tm="100000">
                                          <p:val>
                                            <p:strVal val="ppt_y+.1"/>
                                          </p:val>
                                        </p:tav>
                                      </p:tavLst>
                                    </p:anim>
                                    <p:set>
                                      <p:cBhvr>
                                        <p:cTn id="13" dur="1" fill="hold">
                                          <p:stCondLst>
                                            <p:cond delay="999"/>
                                          </p:stCondLst>
                                        </p:cTn>
                                        <p:tgtEl>
                                          <p:spTgt spid="13"/>
                                        </p:tgtEl>
                                        <p:attrNameLst>
                                          <p:attrName>style.visibility</p:attrName>
                                        </p:attrNameLst>
                                      </p:cBhvr>
                                      <p:to>
                                        <p:strVal val="hidden"/>
                                      </p:to>
                                    </p:se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uFillTx/>
              </a:defRPr>
            </a:pPr>
            <a:fld id="{695797B8-7E70-45A3-B78E-8E1ED62D50C4}" type="slidenum">
              <a:rPr lang="zh-TW" altLang="en-US" smtClean="0">
                <a:uFillTx/>
              </a:rPr>
              <a:pPr>
                <a:defRPr>
                  <a:uFillTx/>
                </a:defRPr>
              </a:pPr>
              <a:t>39</a:t>
            </a:fld>
            <a:endParaRPr lang="zh-TW" altLang="en-US">
              <a:uFillTx/>
            </a:endParaRPr>
          </a:p>
        </p:txBody>
      </p:sp>
      <p:graphicFrame>
        <p:nvGraphicFramePr>
          <p:cNvPr id="7" name="表格 6"/>
          <p:cNvGraphicFramePr>
            <a:graphicFrameLocks noGrp="1"/>
          </p:cNvGraphicFramePr>
          <p:nvPr>
            <p:extLst>
              <p:ext uri="{D42A27DB-BD31-4B8C-83A1-F6EECF244321}">
                <p14:modId xmlns:p14="http://schemas.microsoft.com/office/powerpoint/2010/main" val="3154677307"/>
              </p:ext>
            </p:extLst>
          </p:nvPr>
        </p:nvGraphicFramePr>
        <p:xfrm>
          <a:off x="2507932" y="218122"/>
          <a:ext cx="8915400" cy="6471922"/>
        </p:xfrm>
        <a:graphic>
          <a:graphicData uri="http://schemas.openxmlformats.org/drawingml/2006/table">
            <a:tbl>
              <a:tblPr>
                <a:tableStyleId>{35758FB7-9AC5-4552-8A53-C91805E547FA}</a:tableStyleId>
              </a:tblPr>
              <a:tblGrid>
                <a:gridCol w="1312172">
                  <a:extLst>
                    <a:ext uri="{9D8B030D-6E8A-4147-A177-3AD203B41FA5}">
                      <a16:colId xmlns:a16="http://schemas.microsoft.com/office/drawing/2014/main" xmlns="" val="20000"/>
                    </a:ext>
                  </a:extLst>
                </a:gridCol>
                <a:gridCol w="5022454">
                  <a:extLst>
                    <a:ext uri="{9D8B030D-6E8A-4147-A177-3AD203B41FA5}">
                      <a16:colId xmlns:a16="http://schemas.microsoft.com/office/drawing/2014/main" xmlns="" val="20001"/>
                    </a:ext>
                  </a:extLst>
                </a:gridCol>
                <a:gridCol w="2580774">
                  <a:extLst>
                    <a:ext uri="{9D8B030D-6E8A-4147-A177-3AD203B41FA5}">
                      <a16:colId xmlns:a16="http://schemas.microsoft.com/office/drawing/2014/main" xmlns="" val="20002"/>
                    </a:ext>
                  </a:extLst>
                </a:gridCol>
              </a:tblGrid>
              <a:tr h="541638">
                <a:tc>
                  <a:txBody>
                    <a:bodyPr/>
                    <a:lstStyle/>
                    <a:p>
                      <a:pPr algn="ctr" fontAlgn="ctr"/>
                      <a:r>
                        <a:rPr lang="zh-TW" altLang="en-US" sz="2400" u="none" strike="noStrike" dirty="0">
                          <a:effectLst/>
                        </a:rPr>
                        <a:t>次序</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項目</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最高分數</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CC"/>
                    </a:solidFill>
                  </a:tcPr>
                </a:tc>
                <a:extLst>
                  <a:ext uri="{0D108BD9-81ED-4DB2-BD59-A6C34878D82A}">
                    <a16:rowId xmlns:a16="http://schemas.microsoft.com/office/drawing/2014/main" xmlns="" val="10000"/>
                  </a:ext>
                </a:extLst>
              </a:tr>
              <a:tr h="541638">
                <a:tc>
                  <a:txBody>
                    <a:bodyPr/>
                    <a:lstStyle/>
                    <a:p>
                      <a:pPr algn="ctr" fontAlgn="ctr"/>
                      <a:r>
                        <a:rPr lang="en-US" altLang="zh-TW" sz="2400" u="none" strike="noStrike" dirty="0">
                          <a:effectLst/>
                        </a:rPr>
                        <a:t>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1"/>
                  </a:ext>
                </a:extLst>
              </a:tr>
              <a:tr h="541638">
                <a:tc>
                  <a:txBody>
                    <a:bodyPr/>
                    <a:lstStyle/>
                    <a:p>
                      <a:endParaRPr lang="zh-TW" altLang="en-US"/>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a:r>
                        <a:rPr lang="zh-TW" altLang="en-US" sz="2400" u="none" strike="noStrike" kern="1200" dirty="0">
                          <a:solidFill>
                            <a:srgbClr val="FF0000"/>
                          </a:solidFill>
                          <a:effectLst/>
                          <a:latin typeface="+mn-lt"/>
                          <a:ea typeface="+mn-ea"/>
                          <a:cs typeface="+mn-cs"/>
                        </a:rPr>
                        <a:t>經濟弱勢</a:t>
                      </a:r>
                      <a:r>
                        <a:rPr lang="en-US" altLang="zh-TW" sz="2400" u="none" strike="noStrike" kern="1200" dirty="0">
                          <a:solidFill>
                            <a:srgbClr val="FF0000"/>
                          </a:solidFill>
                          <a:effectLst/>
                          <a:latin typeface="+mn-lt"/>
                          <a:ea typeface="+mn-ea"/>
                          <a:cs typeface="+mn-cs"/>
                        </a:rPr>
                        <a:t>(</a:t>
                      </a:r>
                      <a:r>
                        <a:rPr lang="zh-TW" altLang="en-US" sz="2400" u="none" strike="noStrike" kern="1200" dirty="0">
                          <a:solidFill>
                            <a:srgbClr val="FF0000"/>
                          </a:solidFill>
                          <a:effectLst/>
                          <a:latin typeface="+mn-lt"/>
                          <a:ea typeface="+mn-ea"/>
                          <a:cs typeface="+mn-cs"/>
                        </a:rPr>
                        <a:t>低收入戶</a:t>
                      </a:r>
                      <a:r>
                        <a:rPr lang="en-US" altLang="zh-TW" sz="2400" u="none" strike="noStrike" kern="1200" dirty="0">
                          <a:solidFill>
                            <a:srgbClr val="FF0000"/>
                          </a:solidFill>
                          <a:effectLst/>
                          <a:latin typeface="+mn-lt"/>
                          <a:ea typeface="+mn-ea"/>
                          <a:cs typeface="+mn-cs"/>
                        </a:rPr>
                        <a:t>)</a:t>
                      </a:r>
                      <a:endParaRPr lang="zh-TW" altLang="en-US" sz="2400" u="none" strike="noStrike" kern="1200" dirty="0">
                        <a:solidFill>
                          <a:srgbClr val="FF0000"/>
                        </a:solidFill>
                        <a:effectLst/>
                        <a:latin typeface="+mn-lt"/>
                        <a:ea typeface="+mn-ea"/>
                        <a:cs typeface="+mn-cs"/>
                      </a:endParaRPr>
                    </a:p>
                  </a:txBody>
                  <a:tcPr marL="6351" marR="6351" marT="6351" marB="0" anchor="ctr">
                    <a:solidFill>
                      <a:srgbClr val="FFFFCC"/>
                    </a:solidFill>
                  </a:tcPr>
                </a:tc>
                <a:tc>
                  <a:txBody>
                    <a:bodyPr/>
                    <a:lstStyle/>
                    <a:p>
                      <a:endParaRPr lang="zh-TW" altLang="en-US" dirty="0"/>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2"/>
                  </a:ext>
                </a:extLst>
              </a:tr>
              <a:tr h="541638">
                <a:tc>
                  <a:txBody>
                    <a:bodyPr/>
                    <a:lstStyle/>
                    <a:p>
                      <a:pPr algn="ctr" fontAlgn="ctr"/>
                      <a:r>
                        <a:rPr lang="en-US" altLang="zh-TW" sz="2400" u="none" strike="noStrike" dirty="0">
                          <a:effectLst/>
                        </a:rPr>
                        <a:t>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志願序</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3"/>
                  </a:ext>
                </a:extLst>
              </a:tr>
              <a:tr h="541638">
                <a:tc>
                  <a:txBody>
                    <a:bodyPr/>
                    <a:lstStyle/>
                    <a:p>
                      <a:pPr algn="ctr" fontAlgn="ctr"/>
                      <a:r>
                        <a:rPr lang="en-US" altLang="zh-TW" sz="2400" u="none" strike="noStrike" dirty="0">
                          <a:effectLst/>
                        </a:rPr>
                        <a:t>3</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教育會考總分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4"/>
                  </a:ext>
                </a:extLst>
              </a:tr>
              <a:tr h="541638">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多元學習表現</a:t>
                      </a:r>
                      <a:r>
                        <a:rPr lang="zh-TW" altLang="en-US" sz="2400" b="1" u="none" strike="noStrike" dirty="0">
                          <a:solidFill>
                            <a:srgbClr val="FF0000"/>
                          </a:solidFill>
                          <a:effectLst/>
                        </a:rPr>
                        <a:t>總分</a:t>
                      </a:r>
                      <a:endParaRPr lang="zh-TW" altLang="en-US" sz="2400" b="1" i="0" u="none" strike="noStrike" dirty="0">
                        <a:solidFill>
                          <a:srgbClr val="FF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50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5"/>
                  </a:ext>
                </a:extLst>
              </a:tr>
              <a:tr h="541638">
                <a:tc>
                  <a:txBody>
                    <a:bodyPr/>
                    <a:lstStyle/>
                    <a:p>
                      <a:pPr algn="ctr" fontAlgn="ctr"/>
                      <a:r>
                        <a:rPr lang="en-US" altLang="zh-TW" sz="2400" u="none" strike="noStrike" dirty="0">
                          <a:effectLst/>
                        </a:rPr>
                        <a:t>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國中教育會考</a:t>
                      </a:r>
                      <a:r>
                        <a:rPr lang="zh-TW" altLang="en-US" sz="2400" b="1" u="none" strike="noStrike" dirty="0">
                          <a:solidFill>
                            <a:srgbClr val="FF0000"/>
                          </a:solidFill>
                          <a:effectLst/>
                        </a:rPr>
                        <a:t>總積點</a:t>
                      </a:r>
                      <a:endParaRPr lang="zh-TW" altLang="en-US" sz="2400" b="1" i="0" u="none" strike="noStrike" dirty="0">
                        <a:solidFill>
                          <a:srgbClr val="FF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36</a:t>
                      </a:r>
                      <a:r>
                        <a:rPr lang="zh-TW" altLang="en-US" sz="2400" u="none" strike="noStrike" dirty="0">
                          <a:effectLst/>
                        </a:rPr>
                        <a:t>積點</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6"/>
                  </a:ext>
                </a:extLst>
              </a:tr>
              <a:tr h="1606425">
                <a:tc>
                  <a:txBody>
                    <a:bodyPr/>
                    <a:lstStyle/>
                    <a:p>
                      <a:pPr algn="ctr" fontAlgn="ctr"/>
                      <a:r>
                        <a:rPr lang="en-US" altLang="zh-TW" sz="2400" u="none" strike="noStrike" dirty="0">
                          <a:effectLst/>
                        </a:rPr>
                        <a:t>6</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會考加註標示</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zh-TW" altLang="en-US" sz="2400" u="none" strike="noStrike" dirty="0">
                          <a:effectLst/>
                          <a:latin typeface="+mn-ea"/>
                          <a:ea typeface="+mn-ea"/>
                        </a:rPr>
                        <a:t>總標示、</a:t>
                      </a:r>
                      <a:endParaRPr lang="en-US" altLang="zh-TW" sz="2400" u="none" strike="noStrike" dirty="0">
                        <a:effectLst/>
                        <a:latin typeface="+mn-ea"/>
                        <a:ea typeface="+mn-ea"/>
                      </a:endParaRPr>
                    </a:p>
                    <a:p>
                      <a:pPr algn="ctr" fontAlgn="ctr"/>
                      <a:r>
                        <a:rPr lang="zh-TW" altLang="en-US" sz="2400" u="none" strike="noStrike" dirty="0">
                          <a:effectLst/>
                          <a:latin typeface="+mn-ea"/>
                          <a:ea typeface="+mn-ea"/>
                        </a:rPr>
                        <a:t>分科標示</a:t>
                      </a:r>
                      <a:endParaRPr lang="en-US" altLang="zh-TW" sz="2400" u="none" strike="noStrike" dirty="0">
                        <a:effectLst/>
                        <a:latin typeface="+mn-ea"/>
                        <a:ea typeface="+mn-ea"/>
                      </a:endParaRPr>
                    </a:p>
                    <a:p>
                      <a:pPr algn="ctr" fontAlgn="ctr"/>
                      <a:r>
                        <a:rPr lang="en-US" altLang="zh-TW" sz="1800" u="none" strike="noStrike" dirty="0">
                          <a:effectLst/>
                          <a:latin typeface="+mn-ea"/>
                          <a:ea typeface="+mn-ea"/>
                        </a:rPr>
                        <a:t>(</a:t>
                      </a:r>
                      <a:r>
                        <a:rPr lang="zh-TW" altLang="en-US" sz="1800" u="none" strike="noStrike" dirty="0">
                          <a:effectLst/>
                          <a:latin typeface="+mn-ea"/>
                          <a:ea typeface="+mn-ea"/>
                        </a:rPr>
                        <a:t>國英數自社</a:t>
                      </a:r>
                      <a:r>
                        <a:rPr lang="en-US" altLang="zh-TW" sz="1800" u="none" strike="noStrike" dirty="0">
                          <a:effectLst/>
                          <a:latin typeface="+mn-ea"/>
                          <a:ea typeface="+mn-ea"/>
                        </a:rPr>
                        <a:t>)</a:t>
                      </a:r>
                      <a:r>
                        <a:rPr lang="zh-TW" altLang="en-US" sz="2400" u="none" strike="noStrike" dirty="0">
                          <a:effectLst/>
                          <a:latin typeface="+mn-ea"/>
                          <a:ea typeface="+mn-ea"/>
                        </a:rPr>
                        <a:t>　</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12"/>
                  </a:ext>
                </a:extLst>
              </a:tr>
              <a:tr h="1074031">
                <a:tc>
                  <a:txBody>
                    <a:bodyPr/>
                    <a:lstStyle/>
                    <a:p>
                      <a:pPr marL="0" algn="ctr" defTabSz="342900" rtl="0" eaLnBrk="1" fontAlgn="ctr" latinLnBrk="0" hangingPunct="1"/>
                      <a:r>
                        <a:rPr lang="en-US" altLang="zh-TW" sz="2400" u="none" strike="noStrike" kern="1200" dirty="0">
                          <a:solidFill>
                            <a:schemeClr val="dk1"/>
                          </a:solidFill>
                          <a:effectLst/>
                          <a:latin typeface="+mn-lt"/>
                          <a:ea typeface="+mn-ea"/>
                          <a:cs typeface="+mn-cs"/>
                        </a:rPr>
                        <a:t>7</a:t>
                      </a:r>
                    </a:p>
                  </a:txBody>
                  <a:tcPr marL="6351" marR="6351" marT="6351"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a:txBody>
                    <a:bodyPr/>
                    <a:lstStyle/>
                    <a:p>
                      <a:pPr marL="0" algn="ctr" defTabSz="342900" rtl="0" eaLnBrk="1" fontAlgn="ctr" latinLnBrk="0" hangingPunct="1"/>
                      <a:r>
                        <a:rPr lang="zh-TW" altLang="en-US" sz="2400" u="none" strike="noStrike" kern="1200" dirty="0">
                          <a:solidFill>
                            <a:schemeClr val="dk1"/>
                          </a:solidFill>
                          <a:effectLst/>
                          <a:latin typeface="+mn-lt"/>
                          <a:ea typeface="+mn-ea"/>
                          <a:cs typeface="+mn-cs"/>
                        </a:rPr>
                        <a:t>志願序</a:t>
                      </a:r>
                      <a:r>
                        <a:rPr lang="zh-TW" altLang="en-US" sz="2400" b="1" u="none" strike="noStrike" kern="1200" dirty="0">
                          <a:solidFill>
                            <a:srgbClr val="FF0000"/>
                          </a:solidFill>
                          <a:effectLst/>
                          <a:latin typeface="+mn-lt"/>
                          <a:ea typeface="+mn-ea"/>
                          <a:cs typeface="+mn-cs"/>
                        </a:rPr>
                        <a:t>內</a:t>
                      </a:r>
                      <a:r>
                        <a:rPr lang="zh-TW" altLang="en-US" sz="2400" u="none" strike="noStrike" kern="1200" dirty="0">
                          <a:solidFill>
                            <a:schemeClr val="dk1"/>
                          </a:solidFill>
                          <a:effectLst/>
                          <a:latin typeface="+mn-lt"/>
                          <a:ea typeface="+mn-ea"/>
                          <a:cs typeface="+mn-cs"/>
                        </a:rPr>
                        <a:t>之學校序</a:t>
                      </a:r>
                    </a:p>
                  </a:txBody>
                  <a:tcPr marL="6351" marR="6351" marT="6351" marB="0" anchor="ctr">
                    <a:lnB w="381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2400" b="0" i="0" u="none" strike="noStrike" dirty="0">
                          <a:solidFill>
                            <a:srgbClr val="000000"/>
                          </a:solidFill>
                          <a:effectLst/>
                          <a:latin typeface="+mn-ea"/>
                          <a:ea typeface="+mn-ea"/>
                        </a:rPr>
                        <a:t>1-1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1-2</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endParaRPr lang="en-US" altLang="zh-TW" sz="2400" b="0" i="0" u="none" strike="noStrike" dirty="0">
                        <a:solidFill>
                          <a:srgbClr val="000000"/>
                        </a:solidFill>
                        <a:effectLst/>
                        <a:latin typeface="+mn-ea"/>
                        <a:ea typeface="+mn-ea"/>
                      </a:endParaRPr>
                    </a:p>
                    <a:p>
                      <a:pPr algn="ctr" fontAlgn="ctr"/>
                      <a:r>
                        <a:rPr lang="en-US" altLang="zh-TW" sz="2400" b="0" i="0" u="none" strike="noStrike" dirty="0">
                          <a:solidFill>
                            <a:srgbClr val="000000"/>
                          </a:solidFill>
                          <a:effectLst/>
                          <a:latin typeface="+mn-ea"/>
                          <a:ea typeface="+mn-ea"/>
                        </a:rPr>
                        <a:t>2-1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2-2</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386042346"/>
                  </a:ext>
                </a:extLst>
              </a:tr>
            </a:tbl>
          </a:graphicData>
        </a:graphic>
      </p:graphicFrame>
      <p:sp>
        <p:nvSpPr>
          <p:cNvPr id="8" name="文字方塊 7"/>
          <p:cNvSpPr txBox="1"/>
          <p:nvPr/>
        </p:nvSpPr>
        <p:spPr>
          <a:xfrm>
            <a:off x="1138257" y="1325563"/>
            <a:ext cx="1015663" cy="4257040"/>
          </a:xfrm>
          <a:prstGeom prst="rect">
            <a:avLst/>
          </a:prstGeom>
        </p:spPr>
        <p:txBody>
          <a:bodyPr vert="eaVert" wrap="square" rtlCol="0">
            <a:spAutoFit/>
          </a:bodyPr>
          <a:lstStyle/>
          <a:p>
            <a:r>
              <a:rPr lang="zh-TW" altLang="en-US" sz="5400" b="1" dirty="0">
                <a:solidFill>
                  <a:srgbClr val="7030A0"/>
                </a:solidFill>
              </a:rPr>
              <a:t>同分比序順序</a:t>
            </a:r>
            <a:endParaRPr lang="zh-TW" altLang="en-US" sz="5400" dirty="0">
              <a:solidFill>
                <a:srgbClr val="7030A0"/>
              </a:solidFill>
            </a:endParaRPr>
          </a:p>
        </p:txBody>
      </p:sp>
      <p:sp>
        <p:nvSpPr>
          <p:cNvPr id="6" name="五角星形 5"/>
          <p:cNvSpPr/>
          <p:nvPr/>
        </p:nvSpPr>
        <p:spPr>
          <a:xfrm>
            <a:off x="4501088" y="2937478"/>
            <a:ext cx="438505" cy="470812"/>
          </a:xfrm>
          <a:prstGeom prst="star5">
            <a:avLst/>
          </a:prstGeom>
          <a:solidFill>
            <a:srgbClr val="7030A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9" name="語音泡泡: 矩形 5">
            <a:extLst>
              <a:ext uri="{FF2B5EF4-FFF2-40B4-BE49-F238E27FC236}">
                <a16:creationId xmlns:a16="http://schemas.microsoft.com/office/drawing/2014/main" xmlns="" id="{96A56608-EC08-4D99-913A-62982831AC72}"/>
              </a:ext>
            </a:extLst>
          </p:cNvPr>
          <p:cNvSpPr/>
          <p:nvPr/>
        </p:nvSpPr>
        <p:spPr>
          <a:xfrm>
            <a:off x="222849" y="5680246"/>
            <a:ext cx="2252932" cy="893074"/>
          </a:xfrm>
          <a:prstGeom prst="wedgeRectCallout">
            <a:avLst>
              <a:gd name="adj1" fmla="val 21302"/>
              <a:gd name="adj2" fmla="val -7382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srgbClr val="7030A0"/>
                </a:solidFill>
                <a:latin typeface="Arial" panose="020B0604020202020204" pitchFamily="34" charset="0"/>
                <a:ea typeface="微軟正黑體" panose="020B0604030504040204" pitchFamily="34" charset="-120"/>
              </a:rPr>
              <a:t>由</a:t>
            </a:r>
            <a:r>
              <a:rPr lang="en-US" altLang="zh-TW" sz="2400" b="1" dirty="0">
                <a:solidFill>
                  <a:srgbClr val="7030A0"/>
                </a:solidFill>
                <a:latin typeface="Arial" panose="020B0604020202020204" pitchFamily="34" charset="0"/>
                <a:ea typeface="微軟正黑體" panose="020B0604030504040204" pitchFamily="34" charset="-120"/>
              </a:rPr>
              <a:t>11</a:t>
            </a:r>
            <a:r>
              <a:rPr lang="zh-TW" altLang="en-US" sz="2400" b="1" dirty="0">
                <a:solidFill>
                  <a:srgbClr val="7030A0"/>
                </a:solidFill>
                <a:latin typeface="Arial" panose="020B0604020202020204" pitchFamily="34" charset="0"/>
                <a:ea typeface="微軟正黑體" panose="020B0604030504040204" pitchFamily="34" charset="-120"/>
              </a:rPr>
              <a:t>項減為</a:t>
            </a:r>
            <a:r>
              <a:rPr lang="en-US" altLang="zh-TW" sz="2400" b="1" dirty="0">
                <a:solidFill>
                  <a:srgbClr val="7030A0"/>
                </a:solidFill>
                <a:latin typeface="Arial" panose="020B0604020202020204" pitchFamily="34" charset="0"/>
                <a:ea typeface="微軟正黑體" panose="020B0604030504040204" pitchFamily="34" charset="-120"/>
              </a:rPr>
              <a:t>7</a:t>
            </a:r>
            <a:r>
              <a:rPr lang="zh-TW" altLang="en-US" sz="2400" b="1" dirty="0">
                <a:solidFill>
                  <a:srgbClr val="7030A0"/>
                </a:solidFill>
                <a:latin typeface="Arial" panose="020B0604020202020204" pitchFamily="34" charset="0"/>
                <a:ea typeface="微軟正黑體" panose="020B0604030504040204" pitchFamily="34" charset="-120"/>
              </a:rPr>
              <a:t>項</a:t>
            </a:r>
          </a:p>
        </p:txBody>
      </p:sp>
      <p:sp>
        <p:nvSpPr>
          <p:cNvPr id="11" name="五角星形 10"/>
          <p:cNvSpPr/>
          <p:nvPr/>
        </p:nvSpPr>
        <p:spPr>
          <a:xfrm>
            <a:off x="4495077" y="3500739"/>
            <a:ext cx="438505" cy="470812"/>
          </a:xfrm>
          <a:prstGeom prst="star5">
            <a:avLst/>
          </a:prstGeom>
          <a:solidFill>
            <a:srgbClr val="7030A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3" name="橢圓 2"/>
          <p:cNvSpPr/>
          <p:nvPr/>
        </p:nvSpPr>
        <p:spPr>
          <a:xfrm>
            <a:off x="8954220" y="5680247"/>
            <a:ext cx="2346384" cy="953466"/>
          </a:xfrm>
          <a:prstGeom prst="ellipse">
            <a:avLst/>
          </a:prstGeom>
          <a:noFill/>
          <a:ln w="57150">
            <a:solidFill>
              <a:srgbClr val="7030A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2" name="五角星形 11"/>
          <p:cNvSpPr/>
          <p:nvPr/>
        </p:nvSpPr>
        <p:spPr>
          <a:xfrm>
            <a:off x="4558706" y="5859938"/>
            <a:ext cx="438505" cy="470812"/>
          </a:xfrm>
          <a:prstGeom prst="star5">
            <a:avLst>
              <a:gd name="adj" fmla="val 15549"/>
              <a:gd name="hf" fmla="val 105146"/>
              <a:gd name="vf" fmla="val 110557"/>
            </a:avLst>
          </a:prstGeom>
          <a:solidFill>
            <a:srgbClr val="7030A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rotWithShape="1">
          <a:blip r:embed="rId2">
            <a:clrChange>
              <a:clrFrom>
                <a:srgbClr val="FFFFFF"/>
              </a:clrFrom>
              <a:clrTo>
                <a:srgbClr val="FFFFFF">
                  <a:alpha val="0"/>
                </a:srgbClr>
              </a:clrTo>
            </a:clrChange>
          </a:blip>
          <a:srcRect l="81133" t="65557" r="1188" b="4964"/>
          <a:stretch/>
        </p:blipFill>
        <p:spPr>
          <a:xfrm>
            <a:off x="7450202" y="4022466"/>
            <a:ext cx="4005281" cy="2667578"/>
          </a:xfrm>
          <a:prstGeom prst="rect">
            <a:avLst/>
          </a:prstGeom>
        </p:spPr>
      </p:pic>
      <p:sp>
        <p:nvSpPr>
          <p:cNvPr id="13" name="五角星形 12"/>
          <p:cNvSpPr/>
          <p:nvPr/>
        </p:nvSpPr>
        <p:spPr>
          <a:xfrm>
            <a:off x="4495076" y="4419018"/>
            <a:ext cx="438505" cy="470812"/>
          </a:xfrm>
          <a:prstGeom prst="star5">
            <a:avLst/>
          </a:prstGeom>
          <a:solidFill>
            <a:srgbClr val="7030A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5" name="五角星形 14"/>
          <p:cNvSpPr/>
          <p:nvPr/>
        </p:nvSpPr>
        <p:spPr>
          <a:xfrm>
            <a:off x="4467366" y="1342394"/>
            <a:ext cx="438505" cy="470812"/>
          </a:xfrm>
          <a:prstGeom prst="star5">
            <a:avLst/>
          </a:prstGeom>
          <a:solidFill>
            <a:srgbClr val="7030A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6" name="五角星形 15"/>
          <p:cNvSpPr/>
          <p:nvPr/>
        </p:nvSpPr>
        <p:spPr>
          <a:xfrm>
            <a:off x="4467366" y="1899381"/>
            <a:ext cx="438505" cy="470812"/>
          </a:xfrm>
          <a:prstGeom prst="star5">
            <a:avLst/>
          </a:prstGeom>
          <a:solidFill>
            <a:srgbClr val="7030A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17" name="五角星形 16"/>
          <p:cNvSpPr/>
          <p:nvPr/>
        </p:nvSpPr>
        <p:spPr>
          <a:xfrm>
            <a:off x="4467366" y="2378127"/>
            <a:ext cx="438505" cy="470812"/>
          </a:xfrm>
          <a:prstGeom prst="star5">
            <a:avLst/>
          </a:prstGeom>
          <a:solidFill>
            <a:srgbClr val="7030A0"/>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graphicFrame>
        <p:nvGraphicFramePr>
          <p:cNvPr id="18" name="內容版面配置區 4"/>
          <p:cNvGraphicFramePr>
            <a:graphicFrameLocks noGrp="1"/>
          </p:cNvGraphicFramePr>
          <p:nvPr>
            <p:ph idx="1"/>
            <p:extLst>
              <p:ext uri="{D42A27DB-BD31-4B8C-83A1-F6EECF244321}">
                <p14:modId xmlns:p14="http://schemas.microsoft.com/office/powerpoint/2010/main" val="1235232886"/>
              </p:ext>
            </p:extLst>
          </p:nvPr>
        </p:nvGraphicFramePr>
        <p:xfrm>
          <a:off x="2475781" y="214604"/>
          <a:ext cx="8979704" cy="6475441"/>
        </p:xfrm>
        <a:graphic>
          <a:graphicData uri="http://schemas.openxmlformats.org/drawingml/2006/table">
            <a:tbl>
              <a:tblPr firstRow="1" bandRow="1">
                <a:tableStyleId>{5C22544A-7EE6-4342-B048-85BDC9FD1C3A}</a:tableStyleId>
              </a:tblPr>
              <a:tblGrid>
                <a:gridCol w="1121045">
                  <a:extLst>
                    <a:ext uri="{9D8B030D-6E8A-4147-A177-3AD203B41FA5}">
                      <a16:colId xmlns:a16="http://schemas.microsoft.com/office/drawing/2014/main" xmlns="" val="2649682299"/>
                    </a:ext>
                  </a:extLst>
                </a:gridCol>
                <a:gridCol w="1123881">
                  <a:extLst>
                    <a:ext uri="{9D8B030D-6E8A-4147-A177-3AD203B41FA5}">
                      <a16:colId xmlns:a16="http://schemas.microsoft.com/office/drawing/2014/main" xmlns="" val="1891722867"/>
                    </a:ext>
                  </a:extLst>
                </a:gridCol>
                <a:gridCol w="1122463">
                  <a:extLst>
                    <a:ext uri="{9D8B030D-6E8A-4147-A177-3AD203B41FA5}">
                      <a16:colId xmlns:a16="http://schemas.microsoft.com/office/drawing/2014/main" xmlns="" val="3581966577"/>
                    </a:ext>
                  </a:extLst>
                </a:gridCol>
                <a:gridCol w="1122463">
                  <a:extLst>
                    <a:ext uri="{9D8B030D-6E8A-4147-A177-3AD203B41FA5}">
                      <a16:colId xmlns:a16="http://schemas.microsoft.com/office/drawing/2014/main" xmlns="" val="1105090735"/>
                    </a:ext>
                  </a:extLst>
                </a:gridCol>
                <a:gridCol w="1122463">
                  <a:extLst>
                    <a:ext uri="{9D8B030D-6E8A-4147-A177-3AD203B41FA5}">
                      <a16:colId xmlns:a16="http://schemas.microsoft.com/office/drawing/2014/main" xmlns="" val="1870231493"/>
                    </a:ext>
                  </a:extLst>
                </a:gridCol>
                <a:gridCol w="1122463">
                  <a:extLst>
                    <a:ext uri="{9D8B030D-6E8A-4147-A177-3AD203B41FA5}">
                      <a16:colId xmlns:a16="http://schemas.microsoft.com/office/drawing/2014/main" xmlns="" val="1085985698"/>
                    </a:ext>
                  </a:extLst>
                </a:gridCol>
                <a:gridCol w="1122463">
                  <a:extLst>
                    <a:ext uri="{9D8B030D-6E8A-4147-A177-3AD203B41FA5}">
                      <a16:colId xmlns:a16="http://schemas.microsoft.com/office/drawing/2014/main" xmlns="" val="2499724486"/>
                    </a:ext>
                  </a:extLst>
                </a:gridCol>
                <a:gridCol w="1122463">
                  <a:extLst>
                    <a:ext uri="{9D8B030D-6E8A-4147-A177-3AD203B41FA5}">
                      <a16:colId xmlns:a16="http://schemas.microsoft.com/office/drawing/2014/main" xmlns="" val="248808045"/>
                    </a:ext>
                  </a:extLst>
                </a:gridCol>
              </a:tblGrid>
              <a:tr h="1378435">
                <a:tc>
                  <a:txBody>
                    <a:bodyPr/>
                    <a:lstStyle/>
                    <a:p>
                      <a:endParaRPr lang="zh-TW" altLang="en-US" dirty="0"/>
                    </a:p>
                  </a:txBody>
                  <a:tcPr/>
                </a:tc>
                <a:tc>
                  <a:txBody>
                    <a:bodyPr/>
                    <a:lstStyle/>
                    <a:p>
                      <a:pPr algn="ctr"/>
                      <a:r>
                        <a:rPr lang="zh-TW" altLang="en-US" sz="4000" dirty="0"/>
                        <a:t>國文</a:t>
                      </a:r>
                    </a:p>
                  </a:txBody>
                  <a:tcPr/>
                </a:tc>
                <a:tc>
                  <a:txBody>
                    <a:bodyPr/>
                    <a:lstStyle/>
                    <a:p>
                      <a:pPr algn="ctr"/>
                      <a:r>
                        <a:rPr lang="zh-TW" altLang="en-US" sz="4000" dirty="0"/>
                        <a:t>英語</a:t>
                      </a:r>
                    </a:p>
                  </a:txBody>
                  <a:tcPr/>
                </a:tc>
                <a:tc>
                  <a:txBody>
                    <a:bodyPr/>
                    <a:lstStyle/>
                    <a:p>
                      <a:pPr algn="ctr"/>
                      <a:r>
                        <a:rPr lang="zh-TW" altLang="en-US" sz="4000" dirty="0"/>
                        <a:t>數學</a:t>
                      </a:r>
                    </a:p>
                  </a:txBody>
                  <a:tcPr/>
                </a:tc>
                <a:tc>
                  <a:txBody>
                    <a:bodyPr/>
                    <a:lstStyle/>
                    <a:p>
                      <a:pPr algn="ctr"/>
                      <a:r>
                        <a:rPr lang="zh-TW" altLang="en-US" sz="4000" dirty="0"/>
                        <a:t>自然</a:t>
                      </a:r>
                    </a:p>
                  </a:txBody>
                  <a:tcPr/>
                </a:tc>
                <a:tc>
                  <a:txBody>
                    <a:bodyPr/>
                    <a:lstStyle/>
                    <a:p>
                      <a:pPr algn="ctr"/>
                      <a:r>
                        <a:rPr lang="zh-TW" altLang="en-US" sz="4000" dirty="0"/>
                        <a:t>社會</a:t>
                      </a:r>
                    </a:p>
                  </a:txBody>
                  <a:tcPr/>
                </a:tc>
                <a:tc>
                  <a:txBody>
                    <a:bodyPr/>
                    <a:lstStyle/>
                    <a:p>
                      <a:pPr algn="ctr"/>
                      <a:r>
                        <a:rPr lang="zh-TW" altLang="en-US" sz="4000" dirty="0"/>
                        <a:t>作文</a:t>
                      </a:r>
                    </a:p>
                  </a:txBody>
                  <a:tcPr/>
                </a:tc>
                <a:tc>
                  <a:txBody>
                    <a:bodyPr/>
                    <a:lstStyle/>
                    <a:p>
                      <a:pPr algn="ctr"/>
                      <a:r>
                        <a:rPr lang="zh-TW" altLang="en-US" sz="3200" dirty="0"/>
                        <a:t>總積點</a:t>
                      </a:r>
                    </a:p>
                  </a:txBody>
                  <a:tcPr/>
                </a:tc>
                <a:extLst>
                  <a:ext uri="{0D108BD9-81ED-4DB2-BD59-A6C34878D82A}">
                    <a16:rowId xmlns:a16="http://schemas.microsoft.com/office/drawing/2014/main" xmlns="" val="3050508540"/>
                  </a:ext>
                </a:extLst>
              </a:tr>
              <a:tr h="1634889">
                <a:tc>
                  <a:txBody>
                    <a:bodyPr/>
                    <a:lstStyle/>
                    <a:p>
                      <a:pPr algn="ctr"/>
                      <a:r>
                        <a:rPr lang="zh-TW" altLang="en-US" sz="4800" dirty="0"/>
                        <a:t>小美</a:t>
                      </a:r>
                    </a:p>
                  </a:txBody>
                  <a:tcPr anchor="ctr"/>
                </a:tc>
                <a:tc>
                  <a:txBody>
                    <a:bodyPr/>
                    <a:lstStyle/>
                    <a:p>
                      <a:pPr algn="ctr">
                        <a:lnSpc>
                          <a:spcPct val="150000"/>
                        </a:lnSpc>
                      </a:pPr>
                      <a:r>
                        <a:rPr lang="en-US" altLang="zh-TW" sz="3600" dirty="0"/>
                        <a:t>A++</a:t>
                      </a:r>
                      <a:endParaRPr lang="zh-TW" altLang="en-US" sz="3600" dirty="0"/>
                    </a:p>
                  </a:txBody>
                  <a:tcPr anchor="ctr"/>
                </a:tc>
                <a:tc>
                  <a:txBody>
                    <a:bodyPr/>
                    <a:lstStyle/>
                    <a:p>
                      <a:pPr marL="0" marR="0" indent="0" algn="ctr" defTabSz="342900" rtl="0" eaLnBrk="1" fontAlgn="auto" latinLnBrk="0" hangingPunct="1">
                        <a:lnSpc>
                          <a:spcPct val="150000"/>
                        </a:lnSpc>
                        <a:spcBef>
                          <a:spcPts val="0"/>
                        </a:spcBef>
                        <a:spcAft>
                          <a:spcPts val="0"/>
                        </a:spcAft>
                        <a:buClrTx/>
                        <a:buSzTx/>
                        <a:buFontTx/>
                        <a:buNone/>
                        <a:tabLst/>
                        <a:defRPr/>
                      </a:pPr>
                      <a:r>
                        <a:rPr lang="en-US" altLang="zh-TW" sz="3600" dirty="0"/>
                        <a:t>A+</a:t>
                      </a:r>
                      <a:endParaRPr lang="zh-TW" altLang="en-US" sz="3600" dirty="0"/>
                    </a:p>
                  </a:txBody>
                  <a:tcPr anchor="ctr"/>
                </a:tc>
                <a:tc>
                  <a:txBody>
                    <a:bodyPr/>
                    <a:lstStyle/>
                    <a:p>
                      <a:pPr algn="ctr">
                        <a:lnSpc>
                          <a:spcPct val="150000"/>
                        </a:lnSpc>
                      </a:pPr>
                      <a:r>
                        <a:rPr lang="en-US" altLang="zh-TW" sz="3600" dirty="0"/>
                        <a:t>A</a:t>
                      </a:r>
                      <a:endParaRPr lang="zh-TW" altLang="en-US" sz="3600" dirty="0"/>
                    </a:p>
                  </a:txBody>
                  <a:tcPr anchor="ctr"/>
                </a:tc>
                <a:tc>
                  <a:txBody>
                    <a:bodyPr/>
                    <a:lstStyle/>
                    <a:p>
                      <a:pPr algn="ctr">
                        <a:lnSpc>
                          <a:spcPct val="150000"/>
                        </a:lnSpc>
                      </a:pPr>
                      <a:r>
                        <a:rPr lang="en-US" altLang="zh-TW" sz="3600" dirty="0"/>
                        <a:t>A</a:t>
                      </a:r>
                      <a:endParaRPr lang="zh-TW" altLang="en-US" sz="3600" dirty="0"/>
                    </a:p>
                  </a:txBody>
                  <a:tcPr anchor="ctr"/>
                </a:tc>
                <a:tc>
                  <a:txBody>
                    <a:bodyPr/>
                    <a:lstStyle/>
                    <a:p>
                      <a:pPr algn="ctr">
                        <a:lnSpc>
                          <a:spcPct val="150000"/>
                        </a:lnSpc>
                      </a:pPr>
                      <a:r>
                        <a:rPr lang="en-US" altLang="zh-TW" sz="3600" dirty="0"/>
                        <a:t>A++</a:t>
                      </a:r>
                      <a:endParaRPr lang="zh-TW" altLang="en-US" sz="3600" dirty="0"/>
                    </a:p>
                  </a:txBody>
                  <a:tcPr anchor="ctr"/>
                </a:tc>
                <a:tc>
                  <a:txBody>
                    <a:bodyPr/>
                    <a:lstStyle/>
                    <a:p>
                      <a:pPr algn="ctr">
                        <a:lnSpc>
                          <a:spcPct val="150000"/>
                        </a:lnSpc>
                      </a:pPr>
                      <a:r>
                        <a:rPr lang="en-US" altLang="zh-TW" sz="3600" dirty="0"/>
                        <a:t>6</a:t>
                      </a:r>
                      <a:endParaRPr lang="zh-TW" altLang="en-US" sz="3600" dirty="0"/>
                    </a:p>
                  </a:txBody>
                  <a:tcPr anchor="ctr"/>
                </a:tc>
                <a:tc>
                  <a:txBody>
                    <a:bodyPr/>
                    <a:lstStyle/>
                    <a:p>
                      <a:pPr algn="ctr">
                        <a:lnSpc>
                          <a:spcPct val="150000"/>
                        </a:lnSpc>
                      </a:pPr>
                      <a:r>
                        <a:rPr lang="en-US" altLang="zh-TW" sz="4400" dirty="0"/>
                        <a:t>31</a:t>
                      </a:r>
                      <a:endParaRPr lang="zh-TW" altLang="en-US" sz="4400" dirty="0"/>
                    </a:p>
                  </a:txBody>
                  <a:tcPr anchor="ctr"/>
                </a:tc>
                <a:extLst>
                  <a:ext uri="{0D108BD9-81ED-4DB2-BD59-A6C34878D82A}">
                    <a16:rowId xmlns:a16="http://schemas.microsoft.com/office/drawing/2014/main" xmlns="" val="1120713077"/>
                  </a:ext>
                </a:extLst>
              </a:tr>
              <a:tr h="1634889">
                <a:tc>
                  <a:txBody>
                    <a:bodyPr/>
                    <a:lstStyle/>
                    <a:p>
                      <a:pPr algn="ctr"/>
                      <a:r>
                        <a:rPr lang="zh-TW" altLang="en-US" sz="4800" dirty="0"/>
                        <a:t>小華</a:t>
                      </a:r>
                    </a:p>
                  </a:txBody>
                  <a:tcPr anchor="ctr"/>
                </a:tc>
                <a:tc>
                  <a:txBody>
                    <a:bodyPr/>
                    <a:lstStyle/>
                    <a:p>
                      <a:pPr marL="0" marR="0" indent="0" algn="ctr" defTabSz="342900" rtl="0" eaLnBrk="1" fontAlgn="auto" latinLnBrk="0" hangingPunct="1">
                        <a:lnSpc>
                          <a:spcPct val="150000"/>
                        </a:lnSpc>
                        <a:spcBef>
                          <a:spcPts val="0"/>
                        </a:spcBef>
                        <a:spcAft>
                          <a:spcPts val="0"/>
                        </a:spcAft>
                        <a:buClrTx/>
                        <a:buSzTx/>
                        <a:buFontTx/>
                        <a:buNone/>
                        <a:tabLst/>
                        <a:defRPr/>
                      </a:pPr>
                      <a:r>
                        <a:rPr lang="en-US" altLang="zh-TW" sz="3600" dirty="0"/>
                        <a:t>A+</a:t>
                      </a:r>
                      <a:endParaRPr lang="zh-TW" altLang="en-US" sz="3600" dirty="0"/>
                    </a:p>
                  </a:txBody>
                  <a:tcPr anchor="ctr"/>
                </a:tc>
                <a:tc>
                  <a:txBody>
                    <a:bodyPr/>
                    <a:lstStyle/>
                    <a:p>
                      <a:pPr algn="ctr">
                        <a:lnSpc>
                          <a:spcPct val="150000"/>
                        </a:lnSpc>
                      </a:pPr>
                      <a:r>
                        <a:rPr lang="en-US" altLang="zh-TW" sz="3600" dirty="0"/>
                        <a:t>A++</a:t>
                      </a:r>
                      <a:endParaRPr lang="zh-TW" altLang="en-US" sz="3600" dirty="0"/>
                    </a:p>
                  </a:txBody>
                  <a:tcPr anchor="ctr"/>
                </a:tc>
                <a:tc>
                  <a:txBody>
                    <a:bodyPr/>
                    <a:lstStyle/>
                    <a:p>
                      <a:pPr algn="ctr">
                        <a:lnSpc>
                          <a:spcPct val="150000"/>
                        </a:lnSpc>
                      </a:pPr>
                      <a:r>
                        <a:rPr lang="en-US" altLang="zh-TW" sz="3600" dirty="0"/>
                        <a:t>A</a:t>
                      </a:r>
                      <a:endParaRPr lang="zh-TW" altLang="en-US" sz="3600" dirty="0"/>
                    </a:p>
                  </a:txBody>
                  <a:tcPr anchor="ctr"/>
                </a:tc>
                <a:tc>
                  <a:txBody>
                    <a:bodyPr/>
                    <a:lstStyle/>
                    <a:p>
                      <a:pPr marL="0" marR="0" indent="0" algn="ctr" defTabSz="342900" rtl="0" eaLnBrk="1" fontAlgn="auto" latinLnBrk="0" hangingPunct="1">
                        <a:lnSpc>
                          <a:spcPct val="150000"/>
                        </a:lnSpc>
                        <a:spcBef>
                          <a:spcPts val="0"/>
                        </a:spcBef>
                        <a:spcAft>
                          <a:spcPts val="0"/>
                        </a:spcAft>
                        <a:buClrTx/>
                        <a:buSzTx/>
                        <a:buFontTx/>
                        <a:buNone/>
                        <a:tabLst/>
                        <a:defRPr/>
                      </a:pPr>
                      <a:r>
                        <a:rPr lang="en-US" altLang="zh-TW" sz="3600" dirty="0"/>
                        <a:t>A+</a:t>
                      </a:r>
                      <a:endParaRPr lang="zh-TW" altLang="en-US" sz="3600" dirty="0"/>
                    </a:p>
                  </a:txBody>
                  <a:tcPr anchor="ctr"/>
                </a:tc>
                <a:tc>
                  <a:txBody>
                    <a:bodyPr/>
                    <a:lstStyle/>
                    <a:p>
                      <a:pPr marL="0" marR="0" indent="0" algn="ctr" defTabSz="342900" rtl="0" eaLnBrk="1" fontAlgn="auto" latinLnBrk="0" hangingPunct="1">
                        <a:lnSpc>
                          <a:spcPct val="150000"/>
                        </a:lnSpc>
                        <a:spcBef>
                          <a:spcPts val="0"/>
                        </a:spcBef>
                        <a:spcAft>
                          <a:spcPts val="0"/>
                        </a:spcAft>
                        <a:buClrTx/>
                        <a:buSzTx/>
                        <a:buFontTx/>
                        <a:buNone/>
                        <a:tabLst/>
                        <a:defRPr/>
                      </a:pPr>
                      <a:r>
                        <a:rPr lang="en-US" altLang="zh-TW" sz="3600" dirty="0"/>
                        <a:t>A+</a:t>
                      </a:r>
                      <a:endParaRPr lang="zh-TW" altLang="en-US" sz="3600" dirty="0"/>
                    </a:p>
                  </a:txBody>
                  <a:tcPr anchor="ctr"/>
                </a:tc>
                <a:tc>
                  <a:txBody>
                    <a:bodyPr/>
                    <a:lstStyle/>
                    <a:p>
                      <a:pPr algn="ctr">
                        <a:lnSpc>
                          <a:spcPct val="150000"/>
                        </a:lnSpc>
                      </a:pPr>
                      <a:r>
                        <a:rPr lang="en-US" altLang="zh-TW" sz="3600" dirty="0"/>
                        <a:t>6</a:t>
                      </a:r>
                      <a:endParaRPr lang="zh-TW" altLang="en-US" sz="3600" dirty="0"/>
                    </a:p>
                  </a:txBody>
                  <a:tcPr anchor="ctr"/>
                </a:tc>
                <a:tc>
                  <a:txBody>
                    <a:bodyPr/>
                    <a:lstStyle/>
                    <a:p>
                      <a:pPr algn="ctr">
                        <a:lnSpc>
                          <a:spcPct val="150000"/>
                        </a:lnSpc>
                      </a:pPr>
                      <a:r>
                        <a:rPr lang="en-US" altLang="zh-TW" sz="4400" dirty="0"/>
                        <a:t>31</a:t>
                      </a:r>
                      <a:endParaRPr lang="zh-TW" altLang="en-US" sz="4400" dirty="0"/>
                    </a:p>
                  </a:txBody>
                  <a:tcPr anchor="ctr"/>
                </a:tc>
                <a:extLst>
                  <a:ext uri="{0D108BD9-81ED-4DB2-BD59-A6C34878D82A}">
                    <a16:rowId xmlns:a16="http://schemas.microsoft.com/office/drawing/2014/main" xmlns="" val="3779348729"/>
                  </a:ext>
                </a:extLst>
              </a:tr>
              <a:tr h="1827228">
                <a:tc>
                  <a:txBody>
                    <a:bodyPr/>
                    <a:lstStyle/>
                    <a:p>
                      <a:pPr algn="ctr"/>
                      <a:r>
                        <a:rPr lang="zh-TW" altLang="en-US" sz="4800" dirty="0"/>
                        <a:t>小芬</a:t>
                      </a:r>
                    </a:p>
                  </a:txBody>
                  <a:tcPr anchor="ctr"/>
                </a:tc>
                <a:tc>
                  <a:txBody>
                    <a:bodyPr/>
                    <a:lstStyle/>
                    <a:p>
                      <a:pPr algn="ctr">
                        <a:lnSpc>
                          <a:spcPct val="150000"/>
                        </a:lnSpc>
                      </a:pPr>
                      <a:r>
                        <a:rPr lang="en-US" altLang="zh-TW" sz="3600" dirty="0"/>
                        <a:t>A++</a:t>
                      </a:r>
                      <a:endParaRPr lang="zh-TW" altLang="en-US" sz="3600" dirty="0"/>
                    </a:p>
                  </a:txBody>
                  <a:tcPr anchor="ctr"/>
                </a:tc>
                <a:tc>
                  <a:txBody>
                    <a:bodyPr/>
                    <a:lstStyle/>
                    <a:p>
                      <a:pPr marL="0" marR="0" indent="0" algn="ctr" defTabSz="342900" rtl="0" eaLnBrk="1" fontAlgn="auto" latinLnBrk="0" hangingPunct="1">
                        <a:lnSpc>
                          <a:spcPct val="150000"/>
                        </a:lnSpc>
                        <a:spcBef>
                          <a:spcPts val="0"/>
                        </a:spcBef>
                        <a:spcAft>
                          <a:spcPts val="0"/>
                        </a:spcAft>
                        <a:buClrTx/>
                        <a:buSzTx/>
                        <a:buFontTx/>
                        <a:buNone/>
                        <a:tabLst/>
                        <a:defRPr/>
                      </a:pPr>
                      <a:r>
                        <a:rPr lang="en-US" altLang="zh-TW" sz="3600" dirty="0"/>
                        <a:t>A+</a:t>
                      </a:r>
                      <a:endParaRPr lang="zh-TW" altLang="en-US" sz="3600" dirty="0"/>
                    </a:p>
                    <a:p>
                      <a:pPr algn="ctr">
                        <a:lnSpc>
                          <a:spcPct val="150000"/>
                        </a:lnSpc>
                      </a:pPr>
                      <a:endParaRPr lang="zh-TW" altLang="en-US" sz="3600" dirty="0"/>
                    </a:p>
                  </a:txBody>
                  <a:tcPr anchor="ctr"/>
                </a:tc>
                <a:tc>
                  <a:txBody>
                    <a:bodyPr/>
                    <a:lstStyle/>
                    <a:p>
                      <a:pPr marL="0" marR="0" indent="0" algn="ctr" defTabSz="342900" rtl="0" eaLnBrk="1" fontAlgn="auto" latinLnBrk="0" hangingPunct="1">
                        <a:lnSpc>
                          <a:spcPct val="150000"/>
                        </a:lnSpc>
                        <a:spcBef>
                          <a:spcPts val="0"/>
                        </a:spcBef>
                        <a:spcAft>
                          <a:spcPts val="0"/>
                        </a:spcAft>
                        <a:buClrTx/>
                        <a:buSzTx/>
                        <a:buFontTx/>
                        <a:buNone/>
                        <a:tabLst/>
                        <a:defRPr/>
                      </a:pPr>
                      <a:r>
                        <a:rPr lang="en-US" altLang="zh-TW" sz="3600" dirty="0"/>
                        <a:t>A+</a:t>
                      </a:r>
                      <a:endParaRPr lang="zh-TW" altLang="en-US" sz="3600" dirty="0"/>
                    </a:p>
                  </a:txBody>
                  <a:tcPr anchor="ctr"/>
                </a:tc>
                <a:tc>
                  <a:txBody>
                    <a:bodyPr/>
                    <a:lstStyle/>
                    <a:p>
                      <a:pPr algn="ctr">
                        <a:lnSpc>
                          <a:spcPct val="150000"/>
                        </a:lnSpc>
                      </a:pPr>
                      <a:r>
                        <a:rPr lang="en-US" altLang="zh-TW" sz="3600" dirty="0"/>
                        <a:t>A</a:t>
                      </a:r>
                      <a:endParaRPr lang="zh-TW" altLang="en-US" sz="3600" dirty="0"/>
                    </a:p>
                  </a:txBody>
                  <a:tcPr anchor="ctr"/>
                </a:tc>
                <a:tc>
                  <a:txBody>
                    <a:bodyPr/>
                    <a:lstStyle/>
                    <a:p>
                      <a:pPr marL="0" marR="0" indent="0" algn="ctr" defTabSz="342900" rtl="0" eaLnBrk="1" fontAlgn="auto" latinLnBrk="0" hangingPunct="1">
                        <a:lnSpc>
                          <a:spcPct val="150000"/>
                        </a:lnSpc>
                        <a:spcBef>
                          <a:spcPts val="0"/>
                        </a:spcBef>
                        <a:spcAft>
                          <a:spcPts val="0"/>
                        </a:spcAft>
                        <a:buClrTx/>
                        <a:buSzTx/>
                        <a:buFontTx/>
                        <a:buNone/>
                        <a:tabLst/>
                        <a:defRPr/>
                      </a:pPr>
                      <a:r>
                        <a:rPr lang="en-US" altLang="zh-TW" sz="3600" dirty="0"/>
                        <a:t>A+</a:t>
                      </a:r>
                      <a:endParaRPr lang="zh-TW" altLang="en-US" sz="3600" dirty="0"/>
                    </a:p>
                  </a:txBody>
                  <a:tcPr anchor="ctr"/>
                </a:tc>
                <a:tc>
                  <a:txBody>
                    <a:bodyPr/>
                    <a:lstStyle/>
                    <a:p>
                      <a:pPr algn="ctr">
                        <a:lnSpc>
                          <a:spcPct val="150000"/>
                        </a:lnSpc>
                      </a:pPr>
                      <a:r>
                        <a:rPr lang="en-US" altLang="zh-TW" sz="3600" dirty="0"/>
                        <a:t>6</a:t>
                      </a:r>
                      <a:endParaRPr lang="zh-TW" altLang="en-US" sz="3600" dirty="0"/>
                    </a:p>
                  </a:txBody>
                  <a:tcPr anchor="ctr"/>
                </a:tc>
                <a:tc>
                  <a:txBody>
                    <a:bodyPr/>
                    <a:lstStyle/>
                    <a:p>
                      <a:pPr algn="ctr">
                        <a:lnSpc>
                          <a:spcPct val="150000"/>
                        </a:lnSpc>
                      </a:pPr>
                      <a:r>
                        <a:rPr lang="en-US" altLang="zh-TW" sz="4400" dirty="0"/>
                        <a:t>31</a:t>
                      </a:r>
                      <a:endParaRPr lang="zh-TW" altLang="en-US" sz="4400" dirty="0"/>
                    </a:p>
                  </a:txBody>
                  <a:tcPr anchor="ctr"/>
                </a:tc>
                <a:extLst>
                  <a:ext uri="{0D108BD9-81ED-4DB2-BD59-A6C34878D82A}">
                    <a16:rowId xmlns:a16="http://schemas.microsoft.com/office/drawing/2014/main" xmlns="" val="3108831579"/>
                  </a:ext>
                </a:extLst>
              </a:tr>
            </a:tbl>
          </a:graphicData>
        </a:graphic>
      </p:graphicFrame>
      <p:sp>
        <p:nvSpPr>
          <p:cNvPr id="21" name="文字方塊 20"/>
          <p:cNvSpPr txBox="1"/>
          <p:nvPr/>
        </p:nvSpPr>
        <p:spPr>
          <a:xfrm>
            <a:off x="10359929" y="1606993"/>
            <a:ext cx="1095554" cy="584775"/>
          </a:xfrm>
          <a:prstGeom prst="rect">
            <a:avLst/>
          </a:prstGeom>
          <a:ln>
            <a:noFill/>
          </a:ln>
        </p:spPr>
        <p:txBody>
          <a:bodyPr wrap="square" rtlCol="0">
            <a:spAutoFit/>
          </a:bodyPr>
          <a:lstStyle/>
          <a:p>
            <a:r>
              <a:rPr lang="en-US" altLang="zh-TW" sz="3200" dirty="0">
                <a:solidFill>
                  <a:srgbClr val="7030A0"/>
                </a:solidFill>
              </a:rPr>
              <a:t>2A</a:t>
            </a:r>
            <a:r>
              <a:rPr lang="en-US" altLang="zh-TW" sz="3200" baseline="30000" dirty="0">
                <a:solidFill>
                  <a:srgbClr val="7030A0"/>
                </a:solidFill>
              </a:rPr>
              <a:t>++</a:t>
            </a:r>
            <a:endParaRPr lang="zh-TW" altLang="en-US" sz="3200" baseline="30000" dirty="0">
              <a:solidFill>
                <a:srgbClr val="7030A0"/>
              </a:solidFill>
            </a:endParaRPr>
          </a:p>
        </p:txBody>
      </p:sp>
      <p:sp>
        <p:nvSpPr>
          <p:cNvPr id="22" name="文字方塊 21"/>
          <p:cNvSpPr txBox="1"/>
          <p:nvPr/>
        </p:nvSpPr>
        <p:spPr>
          <a:xfrm>
            <a:off x="10359929" y="4965757"/>
            <a:ext cx="1095554" cy="584775"/>
          </a:xfrm>
          <a:prstGeom prst="rect">
            <a:avLst/>
          </a:prstGeom>
          <a:ln>
            <a:noFill/>
          </a:ln>
        </p:spPr>
        <p:txBody>
          <a:bodyPr wrap="square" rtlCol="0">
            <a:spAutoFit/>
          </a:bodyPr>
          <a:lstStyle/>
          <a:p>
            <a:r>
              <a:rPr lang="en-US" altLang="zh-TW" sz="3200" dirty="0">
                <a:solidFill>
                  <a:srgbClr val="7030A0"/>
                </a:solidFill>
              </a:rPr>
              <a:t>1A</a:t>
            </a:r>
            <a:r>
              <a:rPr lang="en-US" altLang="zh-TW" sz="3200" baseline="30000" dirty="0">
                <a:solidFill>
                  <a:srgbClr val="7030A0"/>
                </a:solidFill>
              </a:rPr>
              <a:t>++</a:t>
            </a:r>
            <a:endParaRPr lang="zh-TW" altLang="en-US" sz="3200" baseline="30000" dirty="0">
              <a:solidFill>
                <a:srgbClr val="7030A0"/>
              </a:solidFill>
            </a:endParaRPr>
          </a:p>
        </p:txBody>
      </p:sp>
      <p:sp>
        <p:nvSpPr>
          <p:cNvPr id="23" name="文字方塊 22"/>
          <p:cNvSpPr txBox="1"/>
          <p:nvPr/>
        </p:nvSpPr>
        <p:spPr>
          <a:xfrm>
            <a:off x="10346554" y="3242280"/>
            <a:ext cx="1095554" cy="584775"/>
          </a:xfrm>
          <a:prstGeom prst="rect">
            <a:avLst/>
          </a:prstGeom>
          <a:ln>
            <a:noFill/>
          </a:ln>
        </p:spPr>
        <p:txBody>
          <a:bodyPr wrap="square" rtlCol="0">
            <a:spAutoFit/>
          </a:bodyPr>
          <a:lstStyle/>
          <a:p>
            <a:r>
              <a:rPr lang="en-US" altLang="zh-TW" sz="3200" dirty="0">
                <a:solidFill>
                  <a:srgbClr val="7030A0"/>
                </a:solidFill>
              </a:rPr>
              <a:t>1A</a:t>
            </a:r>
            <a:r>
              <a:rPr lang="en-US" altLang="zh-TW" sz="3200" baseline="30000" dirty="0">
                <a:solidFill>
                  <a:srgbClr val="7030A0"/>
                </a:solidFill>
              </a:rPr>
              <a:t>++</a:t>
            </a:r>
            <a:endParaRPr lang="zh-TW" altLang="en-US" sz="3200" baseline="30000" dirty="0">
              <a:solidFill>
                <a:srgbClr val="7030A0"/>
              </a:solidFill>
            </a:endParaRPr>
          </a:p>
        </p:txBody>
      </p:sp>
      <p:sp>
        <p:nvSpPr>
          <p:cNvPr id="24" name="文字方塊 23"/>
          <p:cNvSpPr txBox="1"/>
          <p:nvPr/>
        </p:nvSpPr>
        <p:spPr>
          <a:xfrm>
            <a:off x="3243530" y="2262361"/>
            <a:ext cx="301925" cy="769441"/>
          </a:xfrm>
          <a:prstGeom prst="rect">
            <a:avLst/>
          </a:prstGeom>
          <a:ln>
            <a:noFill/>
          </a:ln>
        </p:spPr>
        <p:txBody>
          <a:bodyPr wrap="square" rtlCol="0">
            <a:spAutoFit/>
          </a:bodyPr>
          <a:lstStyle/>
          <a:p>
            <a:r>
              <a:rPr lang="en-US" altLang="zh-TW" sz="6600" baseline="30000" dirty="0">
                <a:solidFill>
                  <a:srgbClr val="7030A0"/>
                </a:solidFill>
                <a:latin typeface="華康中黑體" pitchFamily="49" charset="-120"/>
                <a:ea typeface="華康中黑體" pitchFamily="49" charset="-120"/>
              </a:rPr>
              <a:t>1</a:t>
            </a:r>
            <a:endParaRPr lang="zh-TW" altLang="en-US" sz="6600" baseline="30000" dirty="0">
              <a:solidFill>
                <a:srgbClr val="7030A0"/>
              </a:solidFill>
              <a:latin typeface="華康中黑體" pitchFamily="49" charset="-120"/>
              <a:ea typeface="華康中黑體" pitchFamily="49" charset="-120"/>
            </a:endParaRPr>
          </a:p>
        </p:txBody>
      </p:sp>
      <p:sp>
        <p:nvSpPr>
          <p:cNvPr id="25" name="文字方塊 24"/>
          <p:cNvSpPr txBox="1"/>
          <p:nvPr/>
        </p:nvSpPr>
        <p:spPr>
          <a:xfrm>
            <a:off x="3221314" y="5528800"/>
            <a:ext cx="301925" cy="769441"/>
          </a:xfrm>
          <a:prstGeom prst="rect">
            <a:avLst/>
          </a:prstGeom>
          <a:ln>
            <a:noFill/>
          </a:ln>
        </p:spPr>
        <p:txBody>
          <a:bodyPr wrap="square" rtlCol="0">
            <a:spAutoFit/>
          </a:bodyPr>
          <a:lstStyle/>
          <a:p>
            <a:r>
              <a:rPr lang="en-US" altLang="zh-TW" sz="6600" baseline="30000" dirty="0">
                <a:solidFill>
                  <a:srgbClr val="7030A0"/>
                </a:solidFill>
                <a:latin typeface="華康中黑體" pitchFamily="49" charset="-120"/>
                <a:ea typeface="華康中黑體" pitchFamily="49" charset="-120"/>
              </a:rPr>
              <a:t>2</a:t>
            </a:r>
            <a:endParaRPr lang="zh-TW" altLang="en-US" sz="6600" baseline="30000" dirty="0">
              <a:solidFill>
                <a:srgbClr val="7030A0"/>
              </a:solidFill>
              <a:latin typeface="華康中黑體" pitchFamily="49" charset="-120"/>
              <a:ea typeface="華康中黑體" pitchFamily="49" charset="-120"/>
            </a:endParaRPr>
          </a:p>
        </p:txBody>
      </p:sp>
      <p:sp>
        <p:nvSpPr>
          <p:cNvPr id="26" name="文字方塊 25"/>
          <p:cNvSpPr txBox="1"/>
          <p:nvPr/>
        </p:nvSpPr>
        <p:spPr>
          <a:xfrm>
            <a:off x="3202652" y="3827055"/>
            <a:ext cx="301925" cy="769441"/>
          </a:xfrm>
          <a:prstGeom prst="rect">
            <a:avLst/>
          </a:prstGeom>
          <a:ln>
            <a:noFill/>
          </a:ln>
        </p:spPr>
        <p:txBody>
          <a:bodyPr wrap="square" rtlCol="0">
            <a:spAutoFit/>
          </a:bodyPr>
          <a:lstStyle/>
          <a:p>
            <a:r>
              <a:rPr lang="en-US" altLang="zh-TW" sz="6600" baseline="30000" dirty="0">
                <a:solidFill>
                  <a:srgbClr val="7030A0"/>
                </a:solidFill>
                <a:latin typeface="華康中黑體" pitchFamily="49" charset="-120"/>
                <a:ea typeface="華康中黑體" pitchFamily="49" charset="-120"/>
              </a:rPr>
              <a:t>3</a:t>
            </a:r>
            <a:endParaRPr lang="zh-TW" altLang="en-US" sz="6600" baseline="30000" dirty="0">
              <a:solidFill>
                <a:srgbClr val="7030A0"/>
              </a:solidFill>
              <a:latin typeface="華康中黑體" pitchFamily="49" charset="-120"/>
              <a:ea typeface="華康中黑體" pitchFamily="49" charset="-120"/>
            </a:endParaRPr>
          </a:p>
        </p:txBody>
      </p:sp>
      <p:sp>
        <p:nvSpPr>
          <p:cNvPr id="27" name="文字方塊 26"/>
          <p:cNvSpPr txBox="1"/>
          <p:nvPr/>
        </p:nvSpPr>
        <p:spPr>
          <a:xfrm>
            <a:off x="10470001" y="4293707"/>
            <a:ext cx="848660" cy="584775"/>
          </a:xfrm>
          <a:prstGeom prst="rect">
            <a:avLst/>
          </a:prstGeom>
          <a:ln>
            <a:noFill/>
          </a:ln>
        </p:spPr>
        <p:txBody>
          <a:bodyPr wrap="square" rtlCol="0">
            <a:spAutoFit/>
          </a:bodyPr>
          <a:lstStyle/>
          <a:p>
            <a:r>
              <a:rPr lang="en-US" altLang="zh-TW" sz="3200" dirty="0">
                <a:solidFill>
                  <a:srgbClr val="7030A0"/>
                </a:solidFill>
              </a:rPr>
              <a:t>3A</a:t>
            </a:r>
            <a:r>
              <a:rPr lang="en-US" altLang="zh-TW" sz="3200" baseline="30000" dirty="0">
                <a:solidFill>
                  <a:srgbClr val="7030A0"/>
                </a:solidFill>
              </a:rPr>
              <a:t>+</a:t>
            </a:r>
            <a:endParaRPr lang="zh-TW" altLang="en-US" sz="3200" baseline="30000" dirty="0">
              <a:solidFill>
                <a:srgbClr val="7030A0"/>
              </a:solidFill>
            </a:endParaRPr>
          </a:p>
        </p:txBody>
      </p:sp>
      <p:sp>
        <p:nvSpPr>
          <p:cNvPr id="28" name="文字方塊 27"/>
          <p:cNvSpPr txBox="1"/>
          <p:nvPr/>
        </p:nvSpPr>
        <p:spPr>
          <a:xfrm>
            <a:off x="10483376" y="6038362"/>
            <a:ext cx="848660" cy="584775"/>
          </a:xfrm>
          <a:prstGeom prst="rect">
            <a:avLst/>
          </a:prstGeom>
          <a:ln>
            <a:noFill/>
          </a:ln>
        </p:spPr>
        <p:txBody>
          <a:bodyPr wrap="square" rtlCol="0">
            <a:spAutoFit/>
          </a:bodyPr>
          <a:lstStyle/>
          <a:p>
            <a:r>
              <a:rPr lang="en-US" altLang="zh-TW" sz="3200" dirty="0">
                <a:solidFill>
                  <a:srgbClr val="7030A0"/>
                </a:solidFill>
              </a:rPr>
              <a:t>3A</a:t>
            </a:r>
            <a:r>
              <a:rPr lang="en-US" altLang="zh-TW" sz="3200" baseline="30000" dirty="0">
                <a:solidFill>
                  <a:srgbClr val="7030A0"/>
                </a:solidFill>
              </a:rPr>
              <a:t>+</a:t>
            </a:r>
            <a:endParaRPr lang="zh-TW" altLang="en-US" sz="3200" baseline="30000" dirty="0">
              <a:solidFill>
                <a:srgbClr val="7030A0"/>
              </a:solidFill>
            </a:endParaRPr>
          </a:p>
        </p:txBody>
      </p:sp>
      <p:sp>
        <p:nvSpPr>
          <p:cNvPr id="5" name="橢圓 4"/>
          <p:cNvSpPr/>
          <p:nvPr/>
        </p:nvSpPr>
        <p:spPr>
          <a:xfrm>
            <a:off x="3687009" y="5550532"/>
            <a:ext cx="960007" cy="544812"/>
          </a:xfrm>
          <a:prstGeom prst="ellipse">
            <a:avLst/>
          </a:prstGeom>
          <a:noFill/>
          <a:ln w="38100">
            <a:solidFill>
              <a:srgbClr val="7030A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29" name="橢圓 28"/>
          <p:cNvSpPr/>
          <p:nvPr/>
        </p:nvSpPr>
        <p:spPr>
          <a:xfrm>
            <a:off x="4777958" y="3808735"/>
            <a:ext cx="960007" cy="544812"/>
          </a:xfrm>
          <a:prstGeom prst="ellipse">
            <a:avLst/>
          </a:prstGeom>
          <a:noFill/>
          <a:ln w="38100">
            <a:solidFill>
              <a:srgbClr val="7030A0"/>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9358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1+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7"/>
                                        </p:tgtEl>
                                        <p:attrNameLst>
                                          <p:attrName>ppt_x</p:attrName>
                                        </p:attrNameLst>
                                      </p:cBhvr>
                                      <p:tavLst>
                                        <p:tav tm="0">
                                          <p:val>
                                            <p:strVal val="ppt_x"/>
                                          </p:val>
                                        </p:tav>
                                        <p:tav tm="100000">
                                          <p:val>
                                            <p:strVal val="ppt_x"/>
                                          </p:val>
                                        </p:tav>
                                      </p:tavLst>
                                    </p:anim>
                                    <p:anim calcmode="lin" valueType="num">
                                      <p:cBhvr additive="base">
                                        <p:cTn id="33" dur="500"/>
                                        <p:tgtEl>
                                          <p:spTgt spid="17"/>
                                        </p:tgtEl>
                                        <p:attrNameLst>
                                          <p:attrName>ppt_y</p:attrName>
                                        </p:attrNameLst>
                                      </p:cBhvr>
                                      <p:tavLst>
                                        <p:tav tm="0">
                                          <p:val>
                                            <p:strVal val="ppt_y"/>
                                          </p:val>
                                        </p:tav>
                                        <p:tav tm="100000">
                                          <p:val>
                                            <p:strVal val="1+ppt_h/2"/>
                                          </p:val>
                                        </p:tav>
                                      </p:tavLst>
                                    </p:anim>
                                    <p:set>
                                      <p:cBhvr>
                                        <p:cTn id="34" dur="1" fill="hold">
                                          <p:stCondLst>
                                            <p:cond delay="499"/>
                                          </p:stCondLst>
                                        </p:cTn>
                                        <p:tgtEl>
                                          <p:spTgt spid="17"/>
                                        </p:tgtEl>
                                        <p:attrNameLst>
                                          <p:attrName>style.visibility</p:attrName>
                                        </p:attrNameLst>
                                      </p:cBhvr>
                                      <p:to>
                                        <p:strVal val="hidden"/>
                                      </p:to>
                                    </p:set>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6"/>
                                        </p:tgtEl>
                                        <p:attrNameLst>
                                          <p:attrName>ppt_x</p:attrName>
                                        </p:attrNameLst>
                                      </p:cBhvr>
                                      <p:tavLst>
                                        <p:tav tm="0">
                                          <p:val>
                                            <p:strVal val="ppt_x"/>
                                          </p:val>
                                        </p:tav>
                                        <p:tav tm="100000">
                                          <p:val>
                                            <p:strVal val="ppt_x"/>
                                          </p:val>
                                        </p:tav>
                                      </p:tavLst>
                                    </p:anim>
                                    <p:anim calcmode="lin" valueType="num">
                                      <p:cBhvr additive="base">
                                        <p:cTn id="43" dur="500"/>
                                        <p:tgtEl>
                                          <p:spTgt spid="6"/>
                                        </p:tgtEl>
                                        <p:attrNameLst>
                                          <p:attrName>ppt_y</p:attrName>
                                        </p:attrNameLst>
                                      </p:cBhvr>
                                      <p:tavLst>
                                        <p:tav tm="0">
                                          <p:val>
                                            <p:strVal val="ppt_y"/>
                                          </p:val>
                                        </p:tav>
                                        <p:tav tm="100000">
                                          <p:val>
                                            <p:strVal val="1+ppt_h/2"/>
                                          </p:val>
                                        </p:tav>
                                      </p:tavLst>
                                    </p:anim>
                                    <p:set>
                                      <p:cBhvr>
                                        <p:cTn id="44" dur="1" fill="hold">
                                          <p:stCondLst>
                                            <p:cond delay="499"/>
                                          </p:stCondLst>
                                        </p:cTn>
                                        <p:tgtEl>
                                          <p:spTgt spid="6"/>
                                        </p:tgtEl>
                                        <p:attrNameLst>
                                          <p:attrName>style.visibility</p:attrName>
                                        </p:attrNameLst>
                                      </p:cBhvr>
                                      <p:to>
                                        <p:strVal val="hidden"/>
                                      </p:to>
                                    </p:set>
                                  </p:childTnLst>
                                </p:cTn>
                              </p:par>
                            </p:childTnLst>
                          </p:cTn>
                        </p:par>
                        <p:par>
                          <p:cTn id="45" fill="hold">
                            <p:stCondLst>
                              <p:cond delay="50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grpId="1" nodeType="clickEffect">
                                  <p:stCondLst>
                                    <p:cond delay="0"/>
                                  </p:stCondLst>
                                  <p:childTnLst>
                                    <p:anim calcmode="lin" valueType="num">
                                      <p:cBhvr additive="base">
                                        <p:cTn id="57" dur="500"/>
                                        <p:tgtEl>
                                          <p:spTgt spid="11"/>
                                        </p:tgtEl>
                                        <p:attrNameLst>
                                          <p:attrName>ppt_x</p:attrName>
                                        </p:attrNameLst>
                                      </p:cBhvr>
                                      <p:tavLst>
                                        <p:tav tm="0">
                                          <p:val>
                                            <p:strVal val="ppt_x"/>
                                          </p:val>
                                        </p:tav>
                                        <p:tav tm="100000">
                                          <p:val>
                                            <p:strVal val="ppt_x"/>
                                          </p:val>
                                        </p:tav>
                                      </p:tavLst>
                                    </p:anim>
                                    <p:anim calcmode="lin" valueType="num">
                                      <p:cBhvr additive="base">
                                        <p:cTn id="58" dur="500"/>
                                        <p:tgtEl>
                                          <p:spTgt spid="11"/>
                                        </p:tgtEl>
                                        <p:attrNameLst>
                                          <p:attrName>ppt_y</p:attrName>
                                        </p:attrNameLst>
                                      </p:cBhvr>
                                      <p:tavLst>
                                        <p:tav tm="0">
                                          <p:val>
                                            <p:strVal val="ppt_y"/>
                                          </p:val>
                                        </p:tav>
                                        <p:tav tm="100000">
                                          <p:val>
                                            <p:strVal val="1+ppt_h/2"/>
                                          </p:val>
                                        </p:tav>
                                      </p:tavLst>
                                    </p:anim>
                                    <p:set>
                                      <p:cBhvr>
                                        <p:cTn id="59" dur="1" fill="hold">
                                          <p:stCondLst>
                                            <p:cond delay="499"/>
                                          </p:stCondLst>
                                        </p:cTn>
                                        <p:tgtEl>
                                          <p:spTgt spid="11"/>
                                        </p:tgtEl>
                                        <p:attrNameLst>
                                          <p:attrName>style.visibility</p:attrName>
                                        </p:attrNameLst>
                                      </p:cBhvr>
                                      <p:to>
                                        <p:strVal val="hidden"/>
                                      </p:to>
                                    </p:set>
                                  </p:childTnLst>
                                </p:cTn>
                              </p:par>
                              <p:par>
                                <p:cTn id="60" presetID="2" presetClass="exit" presetSubtype="4" fill="hold" nodeType="withEffect">
                                  <p:stCondLst>
                                    <p:cond delay="0"/>
                                  </p:stCondLst>
                                  <p:childTnLst>
                                    <p:anim calcmode="lin" valueType="num">
                                      <p:cBhvr additive="base">
                                        <p:cTn id="61" dur="500"/>
                                        <p:tgtEl>
                                          <p:spTgt spid="10"/>
                                        </p:tgtEl>
                                        <p:attrNameLst>
                                          <p:attrName>ppt_x</p:attrName>
                                        </p:attrNameLst>
                                      </p:cBhvr>
                                      <p:tavLst>
                                        <p:tav tm="0">
                                          <p:val>
                                            <p:strVal val="ppt_x"/>
                                          </p:val>
                                        </p:tav>
                                        <p:tav tm="100000">
                                          <p:val>
                                            <p:strVal val="ppt_x"/>
                                          </p:val>
                                        </p:tav>
                                      </p:tavLst>
                                    </p:anim>
                                    <p:anim calcmode="lin" valueType="num">
                                      <p:cBhvr additive="base">
                                        <p:cTn id="62" dur="500"/>
                                        <p:tgtEl>
                                          <p:spTgt spid="10"/>
                                        </p:tgtEl>
                                        <p:attrNameLst>
                                          <p:attrName>ppt_y</p:attrName>
                                        </p:attrNameLst>
                                      </p:cBhvr>
                                      <p:tavLst>
                                        <p:tav tm="0">
                                          <p:val>
                                            <p:strVal val="ppt_y"/>
                                          </p:val>
                                        </p:tav>
                                        <p:tav tm="100000">
                                          <p:val>
                                            <p:strVal val="1+ppt_h/2"/>
                                          </p:val>
                                        </p:tav>
                                      </p:tavLst>
                                    </p:anim>
                                    <p:set>
                                      <p:cBhvr>
                                        <p:cTn id="63" dur="1" fill="hold">
                                          <p:stCondLst>
                                            <p:cond delay="499"/>
                                          </p:stCondLst>
                                        </p:cTn>
                                        <p:tgtEl>
                                          <p:spTgt spid="10"/>
                                        </p:tgtEl>
                                        <p:attrNameLst>
                                          <p:attrName>style.visibility</p:attrName>
                                        </p:attrNameLst>
                                      </p:cBhvr>
                                      <p:to>
                                        <p:strVal val="hidden"/>
                                      </p:to>
                                    </p:set>
                                  </p:childTnLst>
                                </p:cTn>
                              </p:par>
                            </p:childTnLst>
                          </p:cTn>
                        </p:par>
                        <p:par>
                          <p:cTn id="64" fill="hold">
                            <p:stCondLst>
                              <p:cond delay="500"/>
                            </p:stCondLst>
                            <p:childTnLst>
                              <p:par>
                                <p:cTn id="65" presetID="2" presetClass="entr" presetSubtype="4"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90"/>
                                          </p:val>
                                        </p:tav>
                                        <p:tav tm="100000">
                                          <p:val>
                                            <p:fltVal val="0"/>
                                          </p:val>
                                        </p:tav>
                                      </p:tavLst>
                                    </p:anim>
                                    <p:animEffect transition="in" filter="fade">
                                      <p:cBhvr>
                                        <p:cTn id="99" dur="10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 calcmode="lin" valueType="num">
                                      <p:cBhvr additive="base">
                                        <p:cTn id="104" dur="500" fill="hold"/>
                                        <p:tgtEl>
                                          <p:spTgt spid="27"/>
                                        </p:tgtEl>
                                        <p:attrNameLst>
                                          <p:attrName>ppt_x</p:attrName>
                                        </p:attrNameLst>
                                      </p:cBhvr>
                                      <p:tavLst>
                                        <p:tav tm="0">
                                          <p:val>
                                            <p:strVal val="1+#ppt_w/2"/>
                                          </p:val>
                                        </p:tav>
                                        <p:tav tm="100000">
                                          <p:val>
                                            <p:strVal val="#ppt_x"/>
                                          </p:val>
                                        </p:tav>
                                      </p:tavLst>
                                    </p:anim>
                                    <p:anim calcmode="lin" valueType="num">
                                      <p:cBhvr additive="base">
                                        <p:cTn id="105" dur="500" fill="hold"/>
                                        <p:tgtEl>
                                          <p:spTgt spid="27"/>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 calcmode="lin" valueType="num">
                                      <p:cBhvr additive="base">
                                        <p:cTn id="108" dur="500" fill="hold"/>
                                        <p:tgtEl>
                                          <p:spTgt spid="28"/>
                                        </p:tgtEl>
                                        <p:attrNameLst>
                                          <p:attrName>ppt_x</p:attrName>
                                        </p:attrNameLst>
                                      </p:cBhvr>
                                      <p:tavLst>
                                        <p:tav tm="0">
                                          <p:val>
                                            <p:strVal val="1+#ppt_w/2"/>
                                          </p:val>
                                        </p:tav>
                                        <p:tav tm="100000">
                                          <p:val>
                                            <p:strVal val="#ppt_x"/>
                                          </p:val>
                                        </p:tav>
                                      </p:tavLst>
                                    </p:anim>
                                    <p:anim calcmode="lin" valueType="num">
                                      <p:cBhvr additive="base">
                                        <p:cTn id="10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5"/>
                                        </p:tgtEl>
                                        <p:attrNameLst>
                                          <p:attrName>style.visibility</p:attrName>
                                        </p:attrNameLst>
                                      </p:cBhvr>
                                      <p:to>
                                        <p:strVal val="visible"/>
                                      </p:to>
                                    </p:set>
                                    <p:anim calcmode="lin" valueType="num">
                                      <p:cBhvr additive="base">
                                        <p:cTn id="114" dur="500" fill="hold"/>
                                        <p:tgtEl>
                                          <p:spTgt spid="5"/>
                                        </p:tgtEl>
                                        <p:attrNameLst>
                                          <p:attrName>ppt_x</p:attrName>
                                        </p:attrNameLst>
                                      </p:cBhvr>
                                      <p:tavLst>
                                        <p:tav tm="0">
                                          <p:val>
                                            <p:strVal val="#ppt_x"/>
                                          </p:val>
                                        </p:tav>
                                        <p:tav tm="100000">
                                          <p:val>
                                            <p:strVal val="#ppt_x"/>
                                          </p:val>
                                        </p:tav>
                                      </p:tavLst>
                                    </p:anim>
                                    <p:anim calcmode="lin" valueType="num">
                                      <p:cBhvr additive="base">
                                        <p:cTn id="115" dur="500" fill="hold"/>
                                        <p:tgtEl>
                                          <p:spTgt spid="5"/>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additive="base">
                                        <p:cTn id="118" dur="500" fill="hold"/>
                                        <p:tgtEl>
                                          <p:spTgt spid="29"/>
                                        </p:tgtEl>
                                        <p:attrNameLst>
                                          <p:attrName>ppt_x</p:attrName>
                                        </p:attrNameLst>
                                      </p:cBhvr>
                                      <p:tavLst>
                                        <p:tav tm="0">
                                          <p:val>
                                            <p:strVal val="#ppt_x"/>
                                          </p:val>
                                        </p:tav>
                                        <p:tav tm="100000">
                                          <p:val>
                                            <p:strVal val="#ppt_x"/>
                                          </p:val>
                                        </p:tav>
                                      </p:tavLst>
                                    </p:anim>
                                    <p:anim calcmode="lin" valueType="num">
                                      <p:cBhvr additive="base">
                                        <p:cTn id="1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p:cTn id="129" dur="500" fill="hold"/>
                                        <p:tgtEl>
                                          <p:spTgt spid="26"/>
                                        </p:tgtEl>
                                        <p:attrNameLst>
                                          <p:attrName>ppt_w</p:attrName>
                                        </p:attrNameLst>
                                      </p:cBhvr>
                                      <p:tavLst>
                                        <p:tav tm="0">
                                          <p:val>
                                            <p:fltVal val="0"/>
                                          </p:val>
                                        </p:tav>
                                        <p:tav tm="100000">
                                          <p:val>
                                            <p:strVal val="#ppt_w"/>
                                          </p:val>
                                        </p:tav>
                                      </p:tavLst>
                                    </p:anim>
                                    <p:anim calcmode="lin" valueType="num">
                                      <p:cBhvr>
                                        <p:cTn id="130" dur="500" fill="hold"/>
                                        <p:tgtEl>
                                          <p:spTgt spid="26"/>
                                        </p:tgtEl>
                                        <p:attrNameLst>
                                          <p:attrName>ppt_h</p:attrName>
                                        </p:attrNameLst>
                                      </p:cBhvr>
                                      <p:tavLst>
                                        <p:tav tm="0">
                                          <p:val>
                                            <p:fltVal val="0"/>
                                          </p:val>
                                        </p:tav>
                                        <p:tav tm="100000">
                                          <p:val>
                                            <p:strVal val="#ppt_h"/>
                                          </p:val>
                                        </p:tav>
                                      </p:tavLst>
                                    </p:anim>
                                    <p:animEffect transition="in" filter="fade">
                                      <p:cBhvr>
                                        <p:cTn id="131" dur="500"/>
                                        <p:tgtEl>
                                          <p:spTgt spid="26"/>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xit" presetSubtype="4" fill="hold" nodeType="clickEffect">
                                  <p:stCondLst>
                                    <p:cond delay="0"/>
                                  </p:stCondLst>
                                  <p:childTnLst>
                                    <p:anim calcmode="lin" valueType="num">
                                      <p:cBhvr additive="base">
                                        <p:cTn id="135" dur="500"/>
                                        <p:tgtEl>
                                          <p:spTgt spid="18"/>
                                        </p:tgtEl>
                                        <p:attrNameLst>
                                          <p:attrName>ppt_x</p:attrName>
                                        </p:attrNameLst>
                                      </p:cBhvr>
                                      <p:tavLst>
                                        <p:tav tm="0">
                                          <p:val>
                                            <p:strVal val="ppt_x"/>
                                          </p:val>
                                        </p:tav>
                                        <p:tav tm="100000">
                                          <p:val>
                                            <p:strVal val="ppt_x"/>
                                          </p:val>
                                        </p:tav>
                                      </p:tavLst>
                                    </p:anim>
                                    <p:anim calcmode="lin" valueType="num">
                                      <p:cBhvr additive="base">
                                        <p:cTn id="136" dur="500"/>
                                        <p:tgtEl>
                                          <p:spTgt spid="18"/>
                                        </p:tgtEl>
                                        <p:attrNameLst>
                                          <p:attrName>ppt_y</p:attrName>
                                        </p:attrNameLst>
                                      </p:cBhvr>
                                      <p:tavLst>
                                        <p:tav tm="0">
                                          <p:val>
                                            <p:strVal val="ppt_y"/>
                                          </p:val>
                                        </p:tav>
                                        <p:tav tm="100000">
                                          <p:val>
                                            <p:strVal val="1+ppt_h/2"/>
                                          </p:val>
                                        </p:tav>
                                      </p:tavLst>
                                    </p:anim>
                                    <p:set>
                                      <p:cBhvr>
                                        <p:cTn id="137" dur="1" fill="hold">
                                          <p:stCondLst>
                                            <p:cond delay="499"/>
                                          </p:stCondLst>
                                        </p:cTn>
                                        <p:tgtEl>
                                          <p:spTgt spid="18"/>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24"/>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21"/>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26"/>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29"/>
                                        </p:tgtEl>
                                        <p:attrNameLst>
                                          <p:attrName>style.visibility</p:attrName>
                                        </p:attrNameLst>
                                      </p:cBhvr>
                                      <p:to>
                                        <p:strVal val="hidden"/>
                                      </p:to>
                                    </p:set>
                                  </p:childTnLst>
                                </p:cTn>
                              </p:par>
                              <p:par>
                                <p:cTn id="146" presetID="1" presetClass="exit" presetSubtype="0" fill="hold" grpId="1" nodeType="withEffect">
                                  <p:stCondLst>
                                    <p:cond delay="0"/>
                                  </p:stCondLst>
                                  <p:childTnLst>
                                    <p:set>
                                      <p:cBhvr>
                                        <p:cTn id="147" dur="1" fill="hold">
                                          <p:stCondLst>
                                            <p:cond delay="0"/>
                                          </p:stCondLst>
                                        </p:cTn>
                                        <p:tgtEl>
                                          <p:spTgt spid="23"/>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27"/>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25"/>
                                        </p:tgtEl>
                                        <p:attrNameLst>
                                          <p:attrName>style.visibility</p:attrName>
                                        </p:attrNameLst>
                                      </p:cBhvr>
                                      <p:to>
                                        <p:strVal val="hidden"/>
                                      </p:to>
                                    </p:set>
                                  </p:childTnLst>
                                </p:cTn>
                              </p:par>
                              <p:par>
                                <p:cTn id="152" presetID="1" presetClass="exit" presetSubtype="0" fill="hold" grpId="1" nodeType="withEffect">
                                  <p:stCondLst>
                                    <p:cond delay="0"/>
                                  </p:stCondLst>
                                  <p:childTnLst>
                                    <p:set>
                                      <p:cBhvr>
                                        <p:cTn id="153" dur="1" fill="hold">
                                          <p:stCondLst>
                                            <p:cond delay="0"/>
                                          </p:stCondLst>
                                        </p:cTn>
                                        <p:tgtEl>
                                          <p:spTgt spid="5"/>
                                        </p:tgtEl>
                                        <p:attrNameLst>
                                          <p:attrName>style.visibility</p:attrName>
                                        </p:attrNameLst>
                                      </p:cBhvr>
                                      <p:to>
                                        <p:strVal val="hidden"/>
                                      </p:to>
                                    </p:set>
                                  </p:childTnLst>
                                </p:cTn>
                              </p:par>
                              <p:par>
                                <p:cTn id="154" presetID="1" presetClass="exit" presetSubtype="0" fill="hold" grpId="1" nodeType="withEffect">
                                  <p:stCondLst>
                                    <p:cond delay="0"/>
                                  </p:stCondLst>
                                  <p:childTnLst>
                                    <p:set>
                                      <p:cBhvr>
                                        <p:cTn id="155" dur="1" fill="hold">
                                          <p:stCondLst>
                                            <p:cond delay="0"/>
                                          </p:stCondLst>
                                        </p:cTn>
                                        <p:tgtEl>
                                          <p:spTgt spid="22"/>
                                        </p:tgtEl>
                                        <p:attrNameLst>
                                          <p:attrName>style.visibility</p:attrName>
                                        </p:attrNameLst>
                                      </p:cBhvr>
                                      <p:to>
                                        <p:strVal val="hidden"/>
                                      </p:to>
                                    </p:set>
                                  </p:childTnLst>
                                </p:cTn>
                              </p:par>
                              <p:par>
                                <p:cTn id="156" presetID="1" presetClass="exit" presetSubtype="0" fill="hold" grpId="1" nodeType="withEffect">
                                  <p:stCondLst>
                                    <p:cond delay="0"/>
                                  </p:stCondLst>
                                  <p:childTnLst>
                                    <p:set>
                                      <p:cBhvr>
                                        <p:cTn id="157" dur="1" fill="hold">
                                          <p:stCondLst>
                                            <p:cond delay="0"/>
                                          </p:stCondLst>
                                        </p:cTn>
                                        <p:tgtEl>
                                          <p:spTgt spid="28"/>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2" presetClass="exit" presetSubtype="4" fill="hold" grpId="1" nodeType="clickEffect">
                                  <p:stCondLst>
                                    <p:cond delay="0"/>
                                  </p:stCondLst>
                                  <p:childTnLst>
                                    <p:anim calcmode="lin" valueType="num">
                                      <p:cBhvr additive="base">
                                        <p:cTn id="161" dur="500"/>
                                        <p:tgtEl>
                                          <p:spTgt spid="13"/>
                                        </p:tgtEl>
                                        <p:attrNameLst>
                                          <p:attrName>ppt_x</p:attrName>
                                        </p:attrNameLst>
                                      </p:cBhvr>
                                      <p:tavLst>
                                        <p:tav tm="0">
                                          <p:val>
                                            <p:strVal val="ppt_x"/>
                                          </p:val>
                                        </p:tav>
                                        <p:tav tm="100000">
                                          <p:val>
                                            <p:strVal val="ppt_x"/>
                                          </p:val>
                                        </p:tav>
                                      </p:tavLst>
                                    </p:anim>
                                    <p:anim calcmode="lin" valueType="num">
                                      <p:cBhvr additive="base">
                                        <p:cTn id="162" dur="500"/>
                                        <p:tgtEl>
                                          <p:spTgt spid="13"/>
                                        </p:tgtEl>
                                        <p:attrNameLst>
                                          <p:attrName>ppt_y</p:attrName>
                                        </p:attrNameLst>
                                      </p:cBhvr>
                                      <p:tavLst>
                                        <p:tav tm="0">
                                          <p:val>
                                            <p:strVal val="ppt_y"/>
                                          </p:val>
                                        </p:tav>
                                        <p:tav tm="100000">
                                          <p:val>
                                            <p:strVal val="1+ppt_h/2"/>
                                          </p:val>
                                        </p:tav>
                                      </p:tavLst>
                                    </p:anim>
                                    <p:set>
                                      <p:cBhvr>
                                        <p:cTn id="163" dur="1" fill="hold">
                                          <p:stCondLst>
                                            <p:cond delay="499"/>
                                          </p:stCondLst>
                                        </p:cTn>
                                        <p:tgtEl>
                                          <p:spTgt spid="13"/>
                                        </p:tgtEl>
                                        <p:attrNameLst>
                                          <p:attrName>style.visibility</p:attrName>
                                        </p:attrNameLst>
                                      </p:cBhvr>
                                      <p:to>
                                        <p:strVal val="hidden"/>
                                      </p:to>
                                    </p:set>
                                  </p:childTnLst>
                                </p:cTn>
                              </p:par>
                              <p:par>
                                <p:cTn id="164" presetID="2" presetClass="entr" presetSubtype="4" fill="hold" grpId="0" nodeType="withEffect">
                                  <p:stCondLst>
                                    <p:cond delay="0"/>
                                  </p:stCondLst>
                                  <p:childTnLst>
                                    <p:set>
                                      <p:cBhvr>
                                        <p:cTn id="165" dur="1" fill="hold">
                                          <p:stCondLst>
                                            <p:cond delay="0"/>
                                          </p:stCondLst>
                                        </p:cTn>
                                        <p:tgtEl>
                                          <p:spTgt spid="12"/>
                                        </p:tgtEl>
                                        <p:attrNameLst>
                                          <p:attrName>style.visibility</p:attrName>
                                        </p:attrNameLst>
                                      </p:cBhvr>
                                      <p:to>
                                        <p:strVal val="visible"/>
                                      </p:to>
                                    </p:set>
                                    <p:anim calcmode="lin" valueType="num">
                                      <p:cBhvr additive="base">
                                        <p:cTn id="166" dur="500" fill="hold"/>
                                        <p:tgtEl>
                                          <p:spTgt spid="12"/>
                                        </p:tgtEl>
                                        <p:attrNameLst>
                                          <p:attrName>ppt_x</p:attrName>
                                        </p:attrNameLst>
                                      </p:cBhvr>
                                      <p:tavLst>
                                        <p:tav tm="0">
                                          <p:val>
                                            <p:strVal val="#ppt_x"/>
                                          </p:val>
                                        </p:tav>
                                        <p:tav tm="100000">
                                          <p:val>
                                            <p:strVal val="#ppt_x"/>
                                          </p:val>
                                        </p:tav>
                                      </p:tavLst>
                                    </p:anim>
                                    <p:anim calcmode="lin" valueType="num">
                                      <p:cBhvr additive="base">
                                        <p:cTn id="167" dur="500" fill="hold"/>
                                        <p:tgtEl>
                                          <p:spTgt spid="12"/>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
                                        </p:tgtEl>
                                        <p:attrNameLst>
                                          <p:attrName>style.visibility</p:attrName>
                                        </p:attrNameLst>
                                      </p:cBhvr>
                                      <p:to>
                                        <p:strVal val="visible"/>
                                      </p:to>
                                    </p:set>
                                    <p:anim calcmode="lin" valueType="num">
                                      <p:cBhvr additive="base">
                                        <p:cTn id="170" dur="500" fill="hold"/>
                                        <p:tgtEl>
                                          <p:spTgt spid="3"/>
                                        </p:tgtEl>
                                        <p:attrNameLst>
                                          <p:attrName>ppt_x</p:attrName>
                                        </p:attrNameLst>
                                      </p:cBhvr>
                                      <p:tavLst>
                                        <p:tav tm="0">
                                          <p:val>
                                            <p:strVal val="#ppt_x"/>
                                          </p:val>
                                        </p:tav>
                                        <p:tav tm="100000">
                                          <p:val>
                                            <p:strVal val="#ppt_x"/>
                                          </p:val>
                                        </p:tav>
                                      </p:tavLst>
                                    </p:anim>
                                    <p:anim calcmode="lin" valueType="num">
                                      <p:cBhvr additive="base">
                                        <p:cTn id="17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P spid="3" grpId="0" animBg="1"/>
      <p:bldP spid="12" grpId="0" animBg="1"/>
      <p:bldP spid="13" grpId="0" animBg="1"/>
      <p:bldP spid="13" grpId="1" animBg="1"/>
      <p:bldP spid="15" grpId="0" animBg="1"/>
      <p:bldP spid="15" grpId="1" animBg="1"/>
      <p:bldP spid="16" grpId="0" animBg="1"/>
      <p:bldP spid="16" grpId="1" animBg="1"/>
      <p:bldP spid="17" grpId="0" animBg="1"/>
      <p:bldP spid="17" grpId="1" animBg="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5" grpId="0" animBg="1"/>
      <p:bldP spid="5" grpId="1" animBg="1"/>
      <p:bldP spid="29" grpId="0" animBg="1"/>
      <p:bldP spid="2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978" y="50800"/>
            <a:ext cx="10430525" cy="6763543"/>
          </a:xfrm>
          <a:prstGeom prst="rect">
            <a:avLst/>
          </a:prstGeom>
        </p:spPr>
      </p:pic>
      <p:sp>
        <p:nvSpPr>
          <p:cNvPr id="57347" name="文字方塊 3"/>
          <p:cNvSpPr txBox="1">
            <a:spLocks noChangeArrowheads="1"/>
          </p:cNvSpPr>
          <p:nvPr/>
        </p:nvSpPr>
        <p:spPr bwMode="auto">
          <a:xfrm>
            <a:off x="2465388" y="5461000"/>
            <a:ext cx="8772525" cy="1014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6000" b="1">
                <a:solidFill>
                  <a:srgbClr val="FF0000"/>
                </a:solidFill>
                <a:latin typeface="Arial" panose="020B0604020202020204" pitchFamily="34" charset="0"/>
              </a:rPr>
              <a:t>http://12basic.tn.edu.tw</a:t>
            </a:r>
            <a:endParaRPr lang="zh-TW" altLang="en-US" sz="6000" b="1">
              <a:solidFill>
                <a:srgbClr val="FF0000"/>
              </a:solidFill>
              <a:latin typeface="Arial" panose="020B0604020202020204" pitchFamily="34" charset="0"/>
            </a:endParaRPr>
          </a:p>
        </p:txBody>
      </p:sp>
      <p:sp>
        <p:nvSpPr>
          <p:cNvPr id="57348"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F5A06B6-3A30-425C-B05E-45E830DF9500}" type="slidenum">
              <a:rPr kumimoji="0" lang="zh-TW" altLang="en-US" smtClean="0">
                <a:solidFill>
                  <a:srgbClr val="FEFFFF"/>
                </a:solidFill>
                <a:latin typeface="Century Gothic" panose="020B0502020202020204" pitchFamily="34" charset="0"/>
              </a:rPr>
              <a:pPr/>
              <a:t>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3509835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內容版面配置區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4160" y="1168400"/>
            <a:ext cx="10187941" cy="5562600"/>
          </a:xfrm>
        </p:spPr>
      </p:pic>
      <p:sp>
        <p:nvSpPr>
          <p:cNvPr id="19" name="橢圓 18"/>
          <p:cNvSpPr>
            <a:spLocks noChangeArrowheads="1"/>
          </p:cNvSpPr>
          <p:nvPr/>
        </p:nvSpPr>
        <p:spPr bwMode="auto">
          <a:xfrm>
            <a:off x="2436813" y="154146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20" name="橢圓 19"/>
          <p:cNvSpPr>
            <a:spLocks noChangeArrowheads="1"/>
          </p:cNvSpPr>
          <p:nvPr/>
        </p:nvSpPr>
        <p:spPr bwMode="auto">
          <a:xfrm>
            <a:off x="2416493" y="2633663"/>
            <a:ext cx="409575" cy="35877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21" name="橢圓 20"/>
          <p:cNvSpPr>
            <a:spLocks noChangeArrowheads="1"/>
          </p:cNvSpPr>
          <p:nvPr/>
        </p:nvSpPr>
        <p:spPr bwMode="auto">
          <a:xfrm>
            <a:off x="2426653" y="334613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7225" name="文字方塊 5"/>
          <p:cNvSpPr txBox="1">
            <a:spLocks noChangeArrowheads="1"/>
          </p:cNvSpPr>
          <p:nvPr/>
        </p:nvSpPr>
        <p:spPr bwMode="auto">
          <a:xfrm>
            <a:off x="1751013" y="242888"/>
            <a:ext cx="98218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722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25FA5062-6E86-40A1-A38D-07F0BCDBFD44}" type="slidenum">
              <a:rPr lang="zh-TW" altLang="en-US" smtClean="0">
                <a:solidFill>
                  <a:srgbClr val="FEFFFF"/>
                </a:solidFill>
              </a:rPr>
              <a:pPr>
                <a:spcBef>
                  <a:spcPct val="0"/>
                </a:spcBef>
                <a:buClrTx/>
                <a:buFontTx/>
                <a:buNone/>
              </a:pPr>
              <a:t>40</a:t>
            </a:fld>
            <a:endParaRPr lang="zh-TW" altLang="en-US">
              <a:solidFill>
                <a:srgbClr val="FEFFFF"/>
              </a:solidFill>
            </a:endParaRPr>
          </a:p>
        </p:txBody>
      </p:sp>
    </p:spTree>
    <p:extLst>
      <p:ext uri="{BB962C8B-B14F-4D97-AF65-F5344CB8AC3E}">
        <p14:creationId xmlns:p14="http://schemas.microsoft.com/office/powerpoint/2010/main" val="2805296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標題 1"/>
          <p:cNvSpPr>
            <a:spLocks noGrp="1"/>
          </p:cNvSpPr>
          <p:nvPr>
            <p:ph type="title"/>
          </p:nvPr>
        </p:nvSpPr>
        <p:spPr>
          <a:xfrm>
            <a:off x="1566863" y="0"/>
            <a:ext cx="9772650" cy="835025"/>
          </a:xfrm>
          <a:solidFill>
            <a:srgbClr val="7030A0"/>
          </a:solidFill>
        </p:spPr>
        <p:txBody>
          <a:bodyPr/>
          <a:lstStyle/>
          <a:p>
            <a:r>
              <a:rPr lang="zh-TW" altLang="en-US" sz="4000" dirty="0">
                <a:solidFill>
                  <a:srgbClr val="FFFF00"/>
                </a:solidFill>
                <a:latin typeface="標楷體" panose="03000509000000000000" pitchFamily="65" charset="-120"/>
                <a:ea typeface="標楷體" panose="03000509000000000000" pitchFamily="65" charset="-120"/>
              </a:rPr>
              <a:t>免試入學報名流程</a:t>
            </a:r>
          </a:p>
        </p:txBody>
      </p:sp>
      <p:sp>
        <p:nvSpPr>
          <p:cNvPr id="4" name="矩形 3"/>
          <p:cNvSpPr/>
          <p:nvPr/>
        </p:nvSpPr>
        <p:spPr>
          <a:xfrm>
            <a:off x="1790700" y="5233988"/>
            <a:ext cx="2444750" cy="1219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參加國中教育會考</a:t>
            </a:r>
          </a:p>
        </p:txBody>
      </p:sp>
      <p:sp>
        <p:nvSpPr>
          <p:cNvPr id="5" name="矩形 4"/>
          <p:cNvSpPr/>
          <p:nvPr/>
        </p:nvSpPr>
        <p:spPr>
          <a:xfrm>
            <a:off x="1790700" y="1420813"/>
            <a:ext cx="2444750"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多元學習表現</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競賽成績審查</a:t>
            </a:r>
          </a:p>
        </p:txBody>
      </p:sp>
      <p:sp>
        <p:nvSpPr>
          <p:cNvPr id="6" name="矩形 5"/>
          <p:cNvSpPr/>
          <p:nvPr/>
        </p:nvSpPr>
        <p:spPr>
          <a:xfrm>
            <a:off x="1790700" y="3346450"/>
            <a:ext cx="2444750" cy="1223963"/>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申請變更就學區</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endParaRPr lang="en-US" altLang="zh-TW" sz="1067" dirty="0">
              <a:solidFill>
                <a:prstClr val="white"/>
              </a:solidFill>
              <a:latin typeface="標楷體" panose="03000509000000000000" pitchFamily="65" charset="-120"/>
              <a:ea typeface="標楷體" panose="03000509000000000000" pitchFamily="65" charset="-120"/>
            </a:endParaRPr>
          </a:p>
          <a:p>
            <a:pPr algn="ctr" eaLnBrk="1" hangingPunct="1">
              <a:defRPr/>
            </a:pPr>
            <a:r>
              <a:rPr lang="en-US" altLang="zh-TW" dirty="0">
                <a:solidFill>
                  <a:prstClr val="white"/>
                </a:solidFill>
                <a:latin typeface="標楷體" panose="03000509000000000000" pitchFamily="65" charset="-120"/>
                <a:ea typeface="標楷體" panose="03000509000000000000" pitchFamily="65" charset="-120"/>
              </a:rPr>
              <a:t>(</a:t>
            </a:r>
            <a:r>
              <a:rPr lang="zh-TW" altLang="en-US" dirty="0">
                <a:solidFill>
                  <a:prstClr val="white"/>
                </a:solidFill>
                <a:latin typeface="標楷體" panose="03000509000000000000" pitchFamily="65" charset="-120"/>
                <a:ea typeface="標楷體" panose="03000509000000000000" pitchFamily="65" charset="-120"/>
              </a:rPr>
              <a:t>有需要者申請</a:t>
            </a:r>
            <a:r>
              <a:rPr lang="en-US" altLang="zh-TW" dirty="0">
                <a:solidFill>
                  <a:prstClr val="white"/>
                </a:solidFill>
                <a:latin typeface="標楷體" panose="03000509000000000000" pitchFamily="65" charset="-120"/>
                <a:ea typeface="標楷體" panose="03000509000000000000" pitchFamily="65" charset="-120"/>
              </a:rPr>
              <a:t>)</a:t>
            </a:r>
            <a:endParaRPr lang="zh-TW" altLang="en-US" dirty="0">
              <a:solidFill>
                <a:prstClr val="white"/>
              </a:solidFill>
              <a:latin typeface="標楷體" panose="03000509000000000000" pitchFamily="65" charset="-120"/>
              <a:ea typeface="標楷體" panose="03000509000000000000" pitchFamily="65" charset="-120"/>
            </a:endParaRPr>
          </a:p>
        </p:txBody>
      </p:sp>
      <p:cxnSp>
        <p:nvCxnSpPr>
          <p:cNvPr id="8" name="直線單箭頭接點 7"/>
          <p:cNvCxnSpPr>
            <a:stCxn id="6" idx="2"/>
            <a:endCxn id="4" idx="0"/>
          </p:cNvCxnSpPr>
          <p:nvPr/>
        </p:nvCxnSpPr>
        <p:spPr>
          <a:xfrm>
            <a:off x="3013075" y="4570413"/>
            <a:ext cx="0" cy="6635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5" idx="2"/>
          </p:cNvCxnSpPr>
          <p:nvPr/>
        </p:nvCxnSpPr>
        <p:spPr>
          <a:xfrm>
            <a:off x="3013075" y="2644775"/>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868863" y="1420813"/>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個別序位查詢</a:t>
            </a:r>
          </a:p>
        </p:txBody>
      </p:sp>
      <p:sp>
        <p:nvSpPr>
          <p:cNvPr id="14" name="矩形 13"/>
          <p:cNvSpPr/>
          <p:nvPr/>
        </p:nvSpPr>
        <p:spPr>
          <a:xfrm>
            <a:off x="4868863" y="3313113"/>
            <a:ext cx="2397125" cy="122555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選填志願</a:t>
            </a:r>
          </a:p>
        </p:txBody>
      </p:sp>
      <p:sp>
        <p:nvSpPr>
          <p:cNvPr id="15" name="矩形 14"/>
          <p:cNvSpPr/>
          <p:nvPr/>
        </p:nvSpPr>
        <p:spPr>
          <a:xfrm>
            <a:off x="4873625" y="5233988"/>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集體報名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個別報名</a:t>
            </a:r>
          </a:p>
        </p:txBody>
      </p:sp>
      <p:cxnSp>
        <p:nvCxnSpPr>
          <p:cNvPr id="19" name="肘形接點 18"/>
          <p:cNvCxnSpPr>
            <a:stCxn id="4" idx="3"/>
            <a:endCxn id="13" idx="1"/>
          </p:cNvCxnSpPr>
          <p:nvPr/>
        </p:nvCxnSpPr>
        <p:spPr>
          <a:xfrm flipV="1">
            <a:off x="4235450" y="2032000"/>
            <a:ext cx="633413" cy="3811588"/>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13" idx="2"/>
            <a:endCxn id="14" idx="0"/>
          </p:cNvCxnSpPr>
          <p:nvPr/>
        </p:nvCxnSpPr>
        <p:spPr>
          <a:xfrm>
            <a:off x="6067425" y="2644775"/>
            <a:ext cx="0" cy="6683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14" idx="2"/>
            <a:endCxn id="15" idx="0"/>
          </p:cNvCxnSpPr>
          <p:nvPr/>
        </p:nvCxnSpPr>
        <p:spPr>
          <a:xfrm>
            <a:off x="6067425" y="4538663"/>
            <a:ext cx="4763" cy="6953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8058150" y="1385888"/>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放榜</a:t>
            </a:r>
          </a:p>
        </p:txBody>
      </p:sp>
      <p:sp>
        <p:nvSpPr>
          <p:cNvPr id="35" name="矩形 34"/>
          <p:cNvSpPr/>
          <p:nvPr/>
        </p:nvSpPr>
        <p:spPr>
          <a:xfrm>
            <a:off x="8058150" y="3313113"/>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報到</a:t>
            </a:r>
          </a:p>
        </p:txBody>
      </p:sp>
      <p:sp>
        <p:nvSpPr>
          <p:cNvPr id="36" name="矩形 35"/>
          <p:cNvSpPr/>
          <p:nvPr/>
        </p:nvSpPr>
        <p:spPr>
          <a:xfrm>
            <a:off x="8040688" y="5237163"/>
            <a:ext cx="2397125" cy="122396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放棄錄取資格</a:t>
            </a:r>
          </a:p>
        </p:txBody>
      </p:sp>
      <p:cxnSp>
        <p:nvCxnSpPr>
          <p:cNvPr id="38" name="直線單箭頭接點 37"/>
          <p:cNvCxnSpPr>
            <a:stCxn id="26" idx="2"/>
            <a:endCxn id="35" idx="0"/>
          </p:cNvCxnSpPr>
          <p:nvPr/>
        </p:nvCxnSpPr>
        <p:spPr>
          <a:xfrm>
            <a:off x="9256713" y="2611438"/>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9239250" y="4533900"/>
            <a:ext cx="0" cy="70326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p:cNvCxnSpPr>
            <a:stCxn id="15" idx="3"/>
            <a:endCxn id="26" idx="1"/>
          </p:cNvCxnSpPr>
          <p:nvPr/>
        </p:nvCxnSpPr>
        <p:spPr>
          <a:xfrm flipV="1">
            <a:off x="7270750" y="1998663"/>
            <a:ext cx="787400" cy="3846512"/>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6212" name="文字方塊 2"/>
          <p:cNvSpPr txBox="1">
            <a:spLocks noChangeArrowheads="1"/>
          </p:cNvSpPr>
          <p:nvPr/>
        </p:nvSpPr>
        <p:spPr bwMode="auto">
          <a:xfrm>
            <a:off x="1566863" y="942975"/>
            <a:ext cx="10118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多元學習表現分數原採計期間自七上開學日起，至九下開學前一日止</a:t>
            </a:r>
            <a:r>
              <a:rPr lang="en-US" altLang="zh-TW">
                <a:latin typeface="標楷體" panose="03000509000000000000" pitchFamily="65" charset="-120"/>
                <a:ea typeface="標楷體" panose="03000509000000000000" pitchFamily="65" charset="-120"/>
              </a:rPr>
              <a:t>)</a:t>
            </a:r>
            <a:endParaRPr lang="zh-TW" altLang="en-US">
              <a:latin typeface="標楷體" panose="03000509000000000000" pitchFamily="65" charset="-120"/>
              <a:ea typeface="標楷體" panose="03000509000000000000" pitchFamily="65" charset="-120"/>
            </a:endParaRPr>
          </a:p>
        </p:txBody>
      </p:sp>
      <p:sp>
        <p:nvSpPr>
          <p:cNvPr id="13621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0C4F616-EA0E-4288-8D37-21FFC4C1FE83}" type="slidenum">
              <a:rPr kumimoji="0" lang="zh-TW" altLang="en-US" smtClean="0">
                <a:solidFill>
                  <a:srgbClr val="FEFFFF"/>
                </a:solidFill>
                <a:latin typeface="Century Gothic" panose="020B0502020202020204" pitchFamily="34" charset="0"/>
              </a:rPr>
              <a:pPr/>
              <a:t>41</a:t>
            </a:fld>
            <a:endParaRPr kumimoji="0" lang="zh-TW" altLang="en-US">
              <a:solidFill>
                <a:srgbClr val="FEFFFF"/>
              </a:solidFill>
              <a:latin typeface="Century Gothic" panose="020B0502020202020204" pitchFamily="34" charset="0"/>
            </a:endParaRPr>
          </a:p>
        </p:txBody>
      </p:sp>
      <p:sp>
        <p:nvSpPr>
          <p:cNvPr id="22" name="文字方塊 5">
            <a:extLst>
              <a:ext uri="{FF2B5EF4-FFF2-40B4-BE49-F238E27FC236}">
                <a16:creationId xmlns="" xmlns:a16="http://schemas.microsoft.com/office/drawing/2014/main" id="{ED0077B2-1237-49E8-8ABF-DEA09B4F0424}"/>
              </a:ext>
            </a:extLst>
          </p:cNvPr>
          <p:cNvSpPr txBox="1">
            <a:spLocks noChangeArrowheads="1"/>
          </p:cNvSpPr>
          <p:nvPr/>
        </p:nvSpPr>
        <p:spPr bwMode="auto">
          <a:xfrm>
            <a:off x="1979779" y="4297439"/>
            <a:ext cx="2066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a:solidFill>
                  <a:schemeClr val="bg1"/>
                </a:solidFill>
              </a:rPr>
              <a:t>109</a:t>
            </a:r>
            <a:r>
              <a:rPr lang="zh-TW" altLang="en-US" sz="2000" b="1" dirty="0">
                <a:solidFill>
                  <a:schemeClr val="bg1"/>
                </a:solidFill>
              </a:rPr>
              <a:t>年</a:t>
            </a:r>
            <a:r>
              <a:rPr lang="en-US" altLang="zh-TW" sz="2000" b="1" dirty="0">
                <a:solidFill>
                  <a:schemeClr val="bg1"/>
                </a:solidFill>
              </a:rPr>
              <a:t>5</a:t>
            </a:r>
            <a:r>
              <a:rPr lang="zh-TW" altLang="en-US" sz="2000" b="1" dirty="0">
                <a:solidFill>
                  <a:schemeClr val="bg1"/>
                </a:solidFill>
              </a:rPr>
              <a:t>月</a:t>
            </a:r>
            <a:r>
              <a:rPr lang="en-US" altLang="zh-TW" sz="2000" b="1" dirty="0" smtClean="0">
                <a:solidFill>
                  <a:schemeClr val="bg1"/>
                </a:solidFill>
              </a:rPr>
              <a:t>4</a:t>
            </a:r>
            <a:r>
              <a:rPr lang="zh-TW" altLang="en-US" sz="2000" b="1" dirty="0" smtClean="0">
                <a:solidFill>
                  <a:schemeClr val="bg1"/>
                </a:solidFill>
              </a:rPr>
              <a:t>至</a:t>
            </a:r>
            <a:r>
              <a:rPr lang="en-US" altLang="zh-TW" sz="2000" b="1" dirty="0" smtClean="0">
                <a:solidFill>
                  <a:schemeClr val="bg1"/>
                </a:solidFill>
              </a:rPr>
              <a:t>8</a:t>
            </a:r>
            <a:r>
              <a:rPr lang="zh-TW" altLang="en-US" sz="2000" b="1" dirty="0">
                <a:solidFill>
                  <a:schemeClr val="bg1"/>
                </a:solidFill>
              </a:rPr>
              <a:t>日</a:t>
            </a:r>
          </a:p>
        </p:txBody>
      </p:sp>
    </p:spTree>
    <p:extLst>
      <p:ext uri="{BB962C8B-B14F-4D97-AF65-F5344CB8AC3E}">
        <p14:creationId xmlns:p14="http://schemas.microsoft.com/office/powerpoint/2010/main" val="1964116597"/>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標題 1"/>
          <p:cNvSpPr>
            <a:spLocks noGrp="1"/>
          </p:cNvSpPr>
          <p:nvPr>
            <p:ph type="ctrTitle"/>
          </p:nvPr>
        </p:nvSpPr>
        <p:spPr>
          <a:xfrm>
            <a:off x="1945532" y="3794125"/>
            <a:ext cx="10363200" cy="1470025"/>
          </a:xfrm>
        </p:spPr>
        <p:txBody>
          <a:bodyPr/>
          <a:lstStyle/>
          <a:p>
            <a:r>
              <a:rPr lang="zh-TW" altLang="en-US" sz="5400" dirty="0">
                <a:solidFill>
                  <a:srgbClr val="C00000"/>
                </a:solidFill>
                <a:latin typeface="華康華綜體W5" panose="020B0509000000000000" pitchFamily="49" charset="-120"/>
                <a:ea typeface="華康華綜體W5" panose="020B0509000000000000" pitchFamily="49" charset="-120"/>
              </a:rPr>
              <a:t>免試入學之個別序位</a:t>
            </a:r>
          </a:p>
        </p:txBody>
      </p:sp>
      <p:sp>
        <p:nvSpPr>
          <p:cNvPr id="13721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A3A51DA-2D61-4432-903F-2B57650F6202}" type="slidenum">
              <a:rPr kumimoji="0" lang="zh-TW" altLang="en-US" smtClean="0">
                <a:solidFill>
                  <a:srgbClr val="FEFFFF"/>
                </a:solidFill>
                <a:latin typeface="Century Gothic" panose="020B0502020202020204" pitchFamily="34" charset="0"/>
              </a:rPr>
              <a:pPr/>
              <a:t>42</a:t>
            </a:fld>
            <a:endParaRPr kumimoji="0" lang="zh-TW" altLang="en-US" dirty="0">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1960700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p:cNvSpPr>
            <a:spLocks noGrp="1"/>
          </p:cNvSpPr>
          <p:nvPr>
            <p:ph type="title"/>
          </p:nvPr>
        </p:nvSpPr>
        <p:spPr>
          <a:xfrm>
            <a:off x="1981200" y="511969"/>
            <a:ext cx="8912225" cy="1281112"/>
          </a:xfrm>
        </p:spPr>
        <p:txBody>
          <a:bodyPr/>
          <a:lstStyle/>
          <a:p>
            <a:r>
              <a:rPr kumimoji="1" lang="zh-TW" altLang="en-US" sz="3600" b="1" dirty="0">
                <a:solidFill>
                  <a:srgbClr val="000000"/>
                </a:solidFill>
                <a:latin typeface="微軟正黑體" panose="020B0604030504040204" pitchFamily="34" charset="-120"/>
                <a:ea typeface="微軟正黑體" panose="020B0604030504040204" pitchFamily="34" charset="-120"/>
                <a:cs typeface="+mn-cs"/>
              </a:rPr>
              <a:t>個別序位分數</a:t>
            </a:r>
          </a:p>
        </p:txBody>
      </p:sp>
      <p:graphicFrame>
        <p:nvGraphicFramePr>
          <p:cNvPr id="3" name="表格 2"/>
          <p:cNvGraphicFramePr>
            <a:graphicFrameLocks noGrp="1"/>
          </p:cNvGraphicFramePr>
          <p:nvPr/>
        </p:nvGraphicFramePr>
        <p:xfrm>
          <a:off x="1981200" y="1152529"/>
          <a:ext cx="8229600" cy="4881057"/>
        </p:xfrm>
        <a:graphic>
          <a:graphicData uri="http://schemas.openxmlformats.org/drawingml/2006/table">
            <a:tbl>
              <a:tblPr/>
              <a:tblGrid>
                <a:gridCol w="2332038">
                  <a:extLst>
                    <a:ext uri="{9D8B030D-6E8A-4147-A177-3AD203B41FA5}">
                      <a16:colId xmlns:a16="http://schemas.microsoft.com/office/drawing/2014/main" xmlns="" val="20000"/>
                    </a:ext>
                  </a:extLst>
                </a:gridCol>
                <a:gridCol w="2333625">
                  <a:extLst>
                    <a:ext uri="{9D8B030D-6E8A-4147-A177-3AD203B41FA5}">
                      <a16:colId xmlns:a16="http://schemas.microsoft.com/office/drawing/2014/main" xmlns="" val="20001"/>
                    </a:ext>
                  </a:extLst>
                </a:gridCol>
                <a:gridCol w="1781175">
                  <a:extLst>
                    <a:ext uri="{9D8B030D-6E8A-4147-A177-3AD203B41FA5}">
                      <a16:colId xmlns:a16="http://schemas.microsoft.com/office/drawing/2014/main" xmlns="" val="20002"/>
                    </a:ext>
                  </a:extLst>
                </a:gridCol>
                <a:gridCol w="1782762">
                  <a:extLst>
                    <a:ext uri="{9D8B030D-6E8A-4147-A177-3AD203B41FA5}">
                      <a16:colId xmlns:a16="http://schemas.microsoft.com/office/drawing/2014/main" xmlns="" val="20003"/>
                    </a:ext>
                  </a:extLst>
                </a:gridCol>
              </a:tblGrid>
              <a:tr h="473071">
                <a:tc gridSpan="2">
                  <a:txBody>
                    <a:bodyPr/>
                    <a:lstStyle>
                      <a:lvl1pPr defTabSz="342900">
                        <a:spcBef>
                          <a:spcPts val="750"/>
                        </a:spcBef>
                        <a:buClr>
                          <a:schemeClr val="accent1"/>
                        </a:buClr>
                        <a:buFont typeface="Wingdings 3" panose="05040102010807070707" pitchFamily="18" charset="2"/>
                        <a:tabLst>
                          <a:tab pos="88900"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88900"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88900"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88900" algn="l"/>
                        </a:tabLst>
                      </a:pPr>
                      <a:r>
                        <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比序項目</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個別序位表</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選填志願時出現</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extLst>
                  <a:ext uri="{0D108BD9-81ED-4DB2-BD59-A6C34878D82A}">
                    <a16:rowId xmlns:a16="http://schemas.microsoft.com/office/drawing/2014/main" xmlns="" val="10000"/>
                  </a:ext>
                </a:extLst>
              </a:tr>
              <a:tr h="287211">
                <a:tc row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1"/>
                  </a:ext>
                </a:extLst>
              </a:tr>
              <a:tr h="287211">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4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2"/>
                  </a:ext>
                </a:extLst>
              </a:tr>
              <a:tr h="876322">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2.多元學習表現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競賽成績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50</a:t>
                      </a: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tabLst>
                          <a:tab pos="220663"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220663"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220663"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220663" algn="l"/>
                        </a:tabLst>
                      </a:pPr>
                      <a:r>
                        <a:rPr kumimoji="0" lang="zh-TW" altLang="zh-TW" sz="1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10003"/>
                  </a:ext>
                </a:extLst>
              </a:tr>
              <a:tr h="287211">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獎勵紀錄</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287211">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社團參與</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5"/>
                  </a:ext>
                </a:extLst>
              </a:tr>
              <a:tr h="287211">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服務學習</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287211">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體適能</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499212">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393700">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3.</a:t>
                      </a:r>
                      <a:r>
                        <a:rPr kumimoji="0" lang="zh-TW" altLang="en-US"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就近入學</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10009"/>
                  </a:ext>
                </a:extLst>
              </a:tr>
              <a:tr h="287211">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4.</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國中教育會考</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30</a:t>
                      </a:r>
                      <a:r>
                        <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rPr>
                        <a:t> </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10"/>
                  </a:ext>
                </a:extLst>
              </a:tr>
              <a:tr h="287211">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 </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10011"/>
                  </a:ext>
                </a:extLst>
              </a:tr>
              <a:tr h="341064">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總分：100分</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80</a:t>
                      </a: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20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12"/>
                  </a:ext>
                </a:extLst>
              </a:tr>
            </a:tbl>
          </a:graphicData>
        </a:graphic>
      </p:graphicFrame>
      <p:sp>
        <p:nvSpPr>
          <p:cNvPr id="4" name="矩形 3"/>
          <p:cNvSpPr/>
          <p:nvPr/>
        </p:nvSpPr>
        <p:spPr>
          <a:xfrm>
            <a:off x="6672263" y="965201"/>
            <a:ext cx="1800225" cy="533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4034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512EFFA-3845-43B9-9024-08094F913C8C}" type="slidenum">
              <a:rPr kumimoji="0" lang="zh-TW" altLang="en-US" smtClean="0">
                <a:solidFill>
                  <a:srgbClr val="FEFFFF"/>
                </a:solidFill>
                <a:latin typeface="Century Gothic" panose="020B0502020202020204" pitchFamily="34" charset="0"/>
              </a:rPr>
              <a:pPr/>
              <a:t>43</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0699596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內容版面配置區 6"/>
          <p:cNvSpPr>
            <a:spLocks noGrp="1"/>
          </p:cNvSpPr>
          <p:nvPr>
            <p:ph idx="1"/>
          </p:nvPr>
        </p:nvSpPr>
        <p:spPr>
          <a:xfrm>
            <a:off x="1874838" y="969962"/>
            <a:ext cx="8229600" cy="4926013"/>
          </a:xfrm>
        </p:spPr>
        <p:txBody>
          <a:bodyPr/>
          <a:lstStyle/>
          <a:p>
            <a:pPr>
              <a:buFontTx/>
              <a:buBlip>
                <a:blip r:embed="rId3"/>
              </a:buBlip>
            </a:pPr>
            <a:r>
              <a:rPr lang="zh-TW" altLang="en-US" sz="2400" dirty="0">
                <a:latin typeface="標楷體" panose="03000509000000000000" pitchFamily="65" charset="-120"/>
                <a:ea typeface="標楷體" panose="03000509000000000000" pitchFamily="65" charset="-120"/>
              </a:rPr>
              <a:t>選填期間，登入志願選填系統時可以看到以下資訊</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endParaRPr lang="en-US" altLang="zh-TW" dirty="0">
              <a:latin typeface="標楷體" panose="03000509000000000000" pitchFamily="65" charset="-120"/>
              <a:ea typeface="標楷體" panose="03000509000000000000" pitchFamily="65" charset="-120"/>
            </a:endParaRPr>
          </a:p>
        </p:txBody>
      </p:sp>
      <p:sp>
        <p:nvSpPr>
          <p:cNvPr id="2" name="按鈕形 1"/>
          <p:cNvSpPr/>
          <p:nvPr/>
        </p:nvSpPr>
        <p:spPr>
          <a:xfrm>
            <a:off x="1889125" y="1484313"/>
            <a:ext cx="8712200" cy="2592387"/>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nchor="ctr"/>
          <a:lstStyle/>
          <a:p>
            <a:pPr>
              <a:defRPr/>
            </a:pPr>
            <a:r>
              <a:rPr lang="zh-TW" altLang="zh-TW" sz="3200" b="1" dirty="0">
                <a:solidFill>
                  <a:srgbClr val="FF0000"/>
                </a:solidFill>
                <a:latin typeface="標楷體" panose="03000509000000000000" pitchFamily="65" charset="-120"/>
                <a:ea typeface="標楷體" panose="03000509000000000000" pitchFamily="65" charset="-120"/>
              </a:rPr>
              <a:t>學生：</a:t>
            </a:r>
            <a:r>
              <a:rPr lang="zh-TW" altLang="en-US" sz="3200" b="1" u="sng" dirty="0">
                <a:solidFill>
                  <a:srgbClr val="FF0000"/>
                </a:solidFill>
                <a:latin typeface="標楷體" panose="03000509000000000000" pitchFamily="65" charset="-120"/>
                <a:ea typeface="標楷體" panose="03000509000000000000" pitchFamily="65" charset="-120"/>
              </a:rPr>
              <a:t>王大明</a:t>
            </a:r>
            <a:r>
              <a:rPr lang="zh-TW" altLang="en-US" sz="3200" b="1" dirty="0">
                <a:solidFill>
                  <a:srgbClr val="FF0000"/>
                </a:solidFill>
                <a:latin typeface="標楷體" panose="03000509000000000000" pitchFamily="65" charset="-120"/>
                <a:ea typeface="標楷體" panose="03000509000000000000" pitchFamily="65" charset="-120"/>
              </a:rPr>
              <a:t>    </a:t>
            </a:r>
            <a:r>
              <a:rPr lang="zh-TW" altLang="zh-TW" sz="3200" b="1" dirty="0">
                <a:solidFill>
                  <a:srgbClr val="FF0000"/>
                </a:solidFill>
                <a:latin typeface="標楷體" panose="03000509000000000000" pitchFamily="65" charset="-120"/>
                <a:ea typeface="標楷體" panose="03000509000000000000" pitchFamily="65" charset="-120"/>
              </a:rPr>
              <a:t>身分證字號：</a:t>
            </a:r>
            <a:r>
              <a:rPr lang="en-US" altLang="zh-TW" sz="3200" b="1" u="sng" dirty="0">
                <a:solidFill>
                  <a:srgbClr val="FF0000"/>
                </a:solidFill>
                <a:latin typeface="標楷體" panose="03000509000000000000" pitchFamily="65" charset="-120"/>
                <a:ea typeface="標楷體" panose="03000509000000000000" pitchFamily="65" charset="-120"/>
              </a:rPr>
              <a:t>R123456789</a:t>
            </a:r>
            <a:endParaRPr lang="zh-TW" altLang="zh-TW" sz="3200" b="1" dirty="0">
              <a:solidFill>
                <a:srgbClr val="FF0000"/>
              </a:solidFill>
              <a:latin typeface="標楷體" panose="03000509000000000000" pitchFamily="65" charset="-120"/>
              <a:ea typeface="標楷體" panose="03000509000000000000" pitchFamily="65" charset="-120"/>
            </a:endParaRPr>
          </a:p>
          <a:p>
            <a:pPr>
              <a:defRPr/>
            </a:pPr>
            <a:r>
              <a:rPr lang="zh-TW" altLang="zh-TW" sz="3200" dirty="0">
                <a:solidFill>
                  <a:prstClr val="black"/>
                </a:solidFill>
                <a:latin typeface="標楷體" panose="03000509000000000000" pitchFamily="65" charset="-120"/>
                <a:ea typeface="標楷體" panose="03000509000000000000" pitchFamily="65" charset="-120"/>
              </a:rPr>
              <a:t>個別序位之比率及</a:t>
            </a: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3200" dirty="0">
                <a:solidFill>
                  <a:prstClr val="black"/>
                </a:solidFill>
                <a:latin typeface="標楷體" panose="03000509000000000000" pitchFamily="65" charset="-120"/>
                <a:ea typeface="標楷體" panose="03000509000000000000" pitchFamily="65" charset="-120"/>
              </a:rPr>
              <a:t>比</a:t>
            </a:r>
            <a:r>
              <a:rPr lang="zh-TW" altLang="en-US" sz="3200"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率區間：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p>
          <a:p>
            <a:pPr>
              <a:defRPr/>
            </a:pP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zh-TW" altLang="en-US" sz="3200" dirty="0">
                <a:solidFill>
                  <a:prstClr val="black"/>
                </a:solidFill>
                <a:latin typeface="標楷體" panose="03000509000000000000" pitchFamily="65" charset="-120"/>
                <a:ea typeface="標楷體" panose="03000509000000000000" pitchFamily="65" charset="-120"/>
              </a:rPr>
              <a:t>。</a:t>
            </a:r>
          </a:p>
        </p:txBody>
      </p:sp>
      <p:sp>
        <p:nvSpPr>
          <p:cNvPr id="142340" name="矩形 4"/>
          <p:cNvSpPr>
            <a:spLocks noChangeArrowheads="1"/>
          </p:cNvSpPr>
          <p:nvPr/>
        </p:nvSpPr>
        <p:spPr bwMode="auto">
          <a:xfrm>
            <a:off x="1874838" y="200164"/>
            <a:ext cx="9512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4000" b="1" dirty="0">
                <a:solidFill>
                  <a:srgbClr val="FF0000"/>
                </a:solidFill>
                <a:latin typeface="微軟正黑體" panose="020B0604030504040204" pitchFamily="34" charset="-120"/>
              </a:rPr>
              <a:t>臺南就學區</a:t>
            </a:r>
            <a:r>
              <a:rPr lang="zh-TW" altLang="en-US" sz="3600" b="1" dirty="0">
                <a:solidFill>
                  <a:srgbClr val="000000"/>
                </a:solidFill>
                <a:latin typeface="微軟正黑體" panose="020B0604030504040204" pitchFamily="34" charset="-120"/>
              </a:rPr>
              <a:t>學生免試入學</a:t>
            </a:r>
            <a:r>
              <a:rPr lang="zh-TW" altLang="en-US" sz="3600" b="1" dirty="0">
                <a:solidFill>
                  <a:srgbClr val="FF0000"/>
                </a:solidFill>
                <a:latin typeface="微軟正黑體" panose="020B0604030504040204" pitchFamily="34" charset="-120"/>
              </a:rPr>
              <a:t>個別序位</a:t>
            </a:r>
            <a:r>
              <a:rPr lang="zh-TW" altLang="en-US" sz="3600" b="1" dirty="0">
                <a:solidFill>
                  <a:srgbClr val="000000"/>
                </a:solidFill>
                <a:latin typeface="微軟正黑體" panose="020B0604030504040204" pitchFamily="34" charset="-120"/>
              </a:rPr>
              <a:t>表示例</a:t>
            </a:r>
          </a:p>
        </p:txBody>
      </p:sp>
      <p:sp>
        <p:nvSpPr>
          <p:cNvPr id="142341" name="文字方塊 5"/>
          <p:cNvSpPr txBox="1">
            <a:spLocks noChangeArrowheads="1"/>
          </p:cNvSpPr>
          <p:nvPr/>
        </p:nvSpPr>
        <p:spPr bwMode="auto">
          <a:xfrm>
            <a:off x="1914525" y="4443413"/>
            <a:ext cx="83629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dirty="0">
                <a:solidFill>
                  <a:srgbClr val="000000"/>
                </a:solidFill>
                <a:latin typeface="標楷體" panose="03000509000000000000" pitchFamily="65" charset="-120"/>
                <a:ea typeface="標楷體" panose="03000509000000000000" pitchFamily="65" charset="-120"/>
              </a:rPr>
              <a:t>1.</a:t>
            </a:r>
            <a:r>
              <a:rPr lang="zh-TW" altLang="en-US" sz="2400" dirty="0">
                <a:solidFill>
                  <a:srgbClr val="000000"/>
                </a:solidFill>
                <a:latin typeface="標楷體" panose="03000509000000000000" pitchFamily="65" charset="-120"/>
                <a:ea typeface="標楷體" panose="03000509000000000000" pitchFamily="65" charset="-120"/>
              </a:rPr>
              <a:t>學生分數</a:t>
            </a:r>
            <a:r>
              <a:rPr lang="en-US" altLang="zh-TW" sz="2400" dirty="0">
                <a:solidFill>
                  <a:srgbClr val="000000"/>
                </a:solidFill>
                <a:latin typeface="標楷體" panose="03000509000000000000" pitchFamily="65" charset="-120"/>
                <a:ea typeface="標楷體" panose="03000509000000000000" pitchFamily="65" charset="-120"/>
              </a:rPr>
              <a:t>(</a:t>
            </a:r>
            <a:r>
              <a:rPr lang="en-US" altLang="zh-TW" sz="2400" dirty="0">
                <a:solidFill>
                  <a:srgbClr val="FF0000"/>
                </a:solidFill>
                <a:latin typeface="標楷體" panose="03000509000000000000" pitchFamily="65" charset="-120"/>
                <a:ea typeface="標楷體" panose="03000509000000000000" pitchFamily="65" charset="-120"/>
              </a:rPr>
              <a:t>77</a:t>
            </a:r>
            <a:r>
              <a:rPr lang="zh-TW" altLang="en-US" sz="2400" dirty="0">
                <a:solidFill>
                  <a:srgbClr val="FF0000"/>
                </a:solidFill>
                <a:latin typeface="標楷體" panose="03000509000000000000" pitchFamily="65" charset="-120"/>
                <a:ea typeface="標楷體" panose="03000509000000000000" pitchFamily="65" charset="-120"/>
              </a:rPr>
              <a:t>分</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在臺南區排序之比率區間為</a:t>
            </a:r>
            <a:r>
              <a:rPr lang="en-US" altLang="zh-TW" sz="2400" dirty="0">
                <a:solidFill>
                  <a:srgbClr val="000000"/>
                </a:solidFill>
                <a:latin typeface="標楷體" panose="03000509000000000000" pitchFamily="65" charset="-120"/>
                <a:ea typeface="標楷體" panose="03000509000000000000" pitchFamily="65" charset="-120"/>
              </a:rPr>
              <a:t>2.36</a:t>
            </a:r>
            <a:r>
              <a:rPr lang="zh-TW" altLang="en-US" sz="2400" dirty="0">
                <a:solidFill>
                  <a:srgbClr val="000000"/>
                </a:solidFill>
                <a:latin typeface="標楷體" panose="03000509000000000000" pitchFamily="65" charset="-120"/>
                <a:ea typeface="標楷體" panose="03000509000000000000" pitchFamily="65" charset="-120"/>
              </a:rPr>
              <a:t>％</a:t>
            </a:r>
            <a:r>
              <a:rPr lang="en-US" altLang="zh-TW" sz="2400" dirty="0">
                <a:solidFill>
                  <a:srgbClr val="000000"/>
                </a:solidFill>
                <a:latin typeface="標楷體" panose="03000509000000000000" pitchFamily="65" charset="-120"/>
                <a:ea typeface="標楷體" panose="03000509000000000000" pitchFamily="65" charset="-120"/>
              </a:rPr>
              <a:t>-3.37</a:t>
            </a:r>
            <a:r>
              <a:rPr lang="zh-TW" altLang="en-US" sz="2400" dirty="0">
                <a:solidFill>
                  <a:srgbClr val="000000"/>
                </a:solidFill>
                <a:latin typeface="標楷體" panose="03000509000000000000" pitchFamily="65" charset="-120"/>
                <a:ea typeface="標楷體" panose="03000509000000000000" pitchFamily="65" charset="-120"/>
              </a:rPr>
              <a:t>％中，在臺南市之排名在</a:t>
            </a:r>
            <a:r>
              <a:rPr lang="en-US" altLang="zh-TW" sz="2400" dirty="0">
                <a:solidFill>
                  <a:srgbClr val="000000"/>
                </a:solidFill>
                <a:latin typeface="標楷體" panose="03000509000000000000" pitchFamily="65" charset="-120"/>
                <a:ea typeface="標楷體" panose="03000509000000000000" pitchFamily="65" charset="-120"/>
              </a:rPr>
              <a:t>236-337</a:t>
            </a:r>
            <a:r>
              <a:rPr lang="zh-TW" altLang="en-US" sz="2400" dirty="0">
                <a:solidFill>
                  <a:srgbClr val="000000"/>
                </a:solidFill>
                <a:latin typeface="標楷體" panose="03000509000000000000" pitchFamily="65" charset="-120"/>
                <a:ea typeface="標楷體" panose="03000509000000000000" pitchFamily="65" charset="-120"/>
              </a:rPr>
              <a:t>中。代表學生目前的分數（扣掉志願序和就近入學兩項目）最多輸給</a:t>
            </a:r>
            <a:r>
              <a:rPr lang="en-US" altLang="zh-TW" sz="2400" dirty="0">
                <a:solidFill>
                  <a:srgbClr val="000000"/>
                </a:solidFill>
                <a:latin typeface="標楷體" panose="03000509000000000000" pitchFamily="65" charset="-120"/>
                <a:ea typeface="標楷體" panose="03000509000000000000" pitchFamily="65" charset="-120"/>
              </a:rPr>
              <a:t>336</a:t>
            </a:r>
            <a:r>
              <a:rPr lang="zh-TW" altLang="en-US" sz="2400" dirty="0">
                <a:solidFill>
                  <a:srgbClr val="000000"/>
                </a:solidFill>
                <a:latin typeface="標楷體" panose="03000509000000000000" pitchFamily="65" charset="-120"/>
                <a:ea typeface="標楷體" panose="03000509000000000000" pitchFamily="65" charset="-120"/>
              </a:rPr>
              <a:t>人。</a:t>
            </a:r>
            <a:endParaRPr lang="en-US" altLang="zh-TW" sz="2400" dirty="0">
              <a:solidFill>
                <a:srgbClr val="000000"/>
              </a:solidFill>
              <a:latin typeface="標楷體" panose="03000509000000000000" pitchFamily="65" charset="-120"/>
              <a:ea typeface="標楷體" panose="03000509000000000000" pitchFamily="65" charset="-120"/>
            </a:endParaRPr>
          </a:p>
          <a:p>
            <a:r>
              <a:rPr lang="en-US" altLang="zh-TW" sz="2400" dirty="0">
                <a:solidFill>
                  <a:srgbClr val="000000"/>
                </a:solidFill>
                <a:latin typeface="標楷體" panose="03000509000000000000" pitchFamily="65" charset="-120"/>
                <a:ea typeface="標楷體" panose="03000509000000000000" pitchFamily="65" charset="-120"/>
              </a:rPr>
              <a:t>2.</a:t>
            </a:r>
            <a:r>
              <a:rPr lang="zh-TW" altLang="en-US" sz="2400" dirty="0">
                <a:solidFill>
                  <a:srgbClr val="000000"/>
                </a:solidFill>
                <a:latin typeface="標楷體" panose="03000509000000000000" pitchFamily="65" charset="-120"/>
                <a:ea typeface="標楷體" panose="03000509000000000000" pitchFamily="65" charset="-120"/>
              </a:rPr>
              <a:t>若學生要追求理想中的志願，則可參考各志願之錄取人數，衡量自己其他項目的分數後，就可以推估錄取機率之高低。</a:t>
            </a:r>
          </a:p>
        </p:txBody>
      </p:sp>
      <p:sp>
        <p:nvSpPr>
          <p:cNvPr id="14234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CCC7FD4-08DB-40D9-B12C-41B72F70E938}" type="slidenum">
              <a:rPr kumimoji="0" lang="zh-TW" altLang="en-US" smtClean="0">
                <a:solidFill>
                  <a:srgbClr val="FEFFFF"/>
                </a:solidFill>
                <a:latin typeface="Century Gothic" panose="020B0502020202020204" pitchFamily="34" charset="0"/>
              </a:rPr>
              <a:pPr/>
              <a:t>44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05172387"/>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標題 3"/>
          <p:cNvSpPr>
            <a:spLocks noGrp="1"/>
          </p:cNvSpPr>
          <p:nvPr>
            <p:ph type="title"/>
          </p:nvPr>
        </p:nvSpPr>
        <p:spPr>
          <a:xfrm>
            <a:off x="2792413" y="2465069"/>
            <a:ext cx="6858000" cy="942023"/>
          </a:xfrm>
          <a:solidFill>
            <a:srgbClr val="0000FF"/>
          </a:solidFill>
        </p:spPr>
        <p:txBody>
          <a:bodyPr/>
          <a:lstStyle/>
          <a:p>
            <a:pPr eaLnBrk="1" hangingPunct="1"/>
            <a:r>
              <a:rPr lang="zh-TW" altLang="en-US" sz="4800" dirty="0">
                <a:solidFill>
                  <a:schemeClr val="bg1"/>
                </a:solidFill>
                <a:uFillTx/>
                <a:latin typeface="標楷體" panose="03000509000000000000" pitchFamily="65" charset="-120"/>
                <a:ea typeface="標楷體" panose="03000509000000000000" pitchFamily="65" charset="-120"/>
              </a:rPr>
              <a:t>特色招生甄選入學</a:t>
            </a:r>
          </a:p>
        </p:txBody>
      </p:sp>
      <p:pic>
        <p:nvPicPr>
          <p:cNvPr id="152580" name="圖片 24"/>
          <p:cNvPicPr>
            <a:picLocks noChangeAspect="1"/>
          </p:cNvPicPr>
          <p:nvPr/>
        </p:nvPicPr>
        <p:blipFill>
          <a:blip r:embed="rId3"/>
          <a:srcRect/>
          <a:stretch>
            <a:fillRect/>
          </a:stretch>
        </p:blipFill>
        <p:spPr bwMode="auto">
          <a:xfrm>
            <a:off x="5451475" y="1479550"/>
            <a:ext cx="4073525" cy="957263"/>
          </a:xfrm>
          <a:prstGeom prst="rect">
            <a:avLst/>
          </a:prstGeom>
          <a:noFill/>
          <a:ln>
            <a:noFill/>
          </a:ln>
        </p:spPr>
      </p:pic>
      <p:sp>
        <p:nvSpPr>
          <p:cNvPr id="2" name="文字版面配置區 1"/>
          <p:cNvSpPr>
            <a:spLocks noGrp="1"/>
          </p:cNvSpPr>
          <p:nvPr>
            <p:ph type="body" idx="1"/>
          </p:nvPr>
        </p:nvSpPr>
        <p:spPr>
          <a:xfrm>
            <a:off x="2792413" y="3827463"/>
            <a:ext cx="7581900" cy="1538864"/>
          </a:xfrm>
        </p:spPr>
        <p:txBody>
          <a:bodyPr/>
          <a:lstStyle/>
          <a:p>
            <a:pPr eaLnBrk="1" hangingPunct="1">
              <a:defRPr>
                <a:uFillTx/>
              </a:defRPr>
            </a:pPr>
            <a:r>
              <a:rPr lang="zh-TW" altLang="en-US" sz="4800" dirty="0">
                <a:solidFill>
                  <a:srgbClr val="FF0000"/>
                </a:solidFill>
                <a:latin typeface="標楷體" panose="03000509000000000000" pitchFamily="65" charset="-120"/>
                <a:ea typeface="標楷體" panose="03000509000000000000" pitchFamily="65" charset="-120"/>
              </a:rPr>
              <a:t>科學班</a:t>
            </a:r>
            <a:r>
              <a:rPr lang="en-US" altLang="zh-TW" sz="4800" dirty="0">
                <a:solidFill>
                  <a:srgbClr val="FF0000"/>
                </a:solidFill>
                <a:latin typeface="標楷體" panose="03000509000000000000" pitchFamily="65" charset="-120"/>
                <a:ea typeface="標楷體" panose="03000509000000000000" pitchFamily="65" charset="-120"/>
              </a:rPr>
              <a:t>(</a:t>
            </a:r>
            <a:r>
              <a:rPr lang="zh-TW" altLang="en-US" sz="4800" dirty="0">
                <a:solidFill>
                  <a:srgbClr val="FF0000"/>
                </a:solidFill>
                <a:latin typeface="標楷體" panose="03000509000000000000" pitchFamily="65" charset="-120"/>
                <a:ea typeface="標楷體" panose="03000509000000000000" pitchFamily="65" charset="-120"/>
              </a:rPr>
              <a:t>高中：台南一中</a:t>
            </a:r>
            <a:r>
              <a:rPr lang="en-US" altLang="zh-TW" sz="4800" dirty="0">
                <a:solidFill>
                  <a:srgbClr val="FF0000"/>
                </a:solidFill>
                <a:latin typeface="標楷體" panose="03000509000000000000" pitchFamily="65" charset="-120"/>
                <a:ea typeface="標楷體" panose="03000509000000000000" pitchFamily="65" charset="-120"/>
              </a:rPr>
              <a:t>)</a:t>
            </a:r>
          </a:p>
          <a:p>
            <a:pPr eaLnBrk="1" hangingPunct="1">
              <a:defRPr>
                <a:uFillTx/>
              </a:defRPr>
            </a:pPr>
            <a:r>
              <a:rPr lang="zh-TW" altLang="en-US" sz="4800" dirty="0">
                <a:solidFill>
                  <a:srgbClr val="FF0000"/>
                </a:solidFill>
                <a:latin typeface="標楷體" panose="03000509000000000000" pitchFamily="65" charset="-120"/>
                <a:ea typeface="標楷體" panose="03000509000000000000" pitchFamily="65" charset="-120"/>
              </a:rPr>
              <a:t>專業群科</a:t>
            </a:r>
            <a:r>
              <a:rPr lang="en-US" altLang="zh-TW" sz="4800" dirty="0">
                <a:solidFill>
                  <a:srgbClr val="FF0000"/>
                </a:solidFill>
                <a:latin typeface="標楷體" panose="03000509000000000000" pitchFamily="65" charset="-120"/>
                <a:ea typeface="標楷體" panose="03000509000000000000" pitchFamily="65" charset="-120"/>
              </a:rPr>
              <a:t>(</a:t>
            </a:r>
            <a:r>
              <a:rPr lang="zh-TW" altLang="en-US" sz="4800" dirty="0">
                <a:solidFill>
                  <a:srgbClr val="FF0000"/>
                </a:solidFill>
                <a:latin typeface="標楷體" panose="03000509000000000000" pitchFamily="65" charset="-120"/>
                <a:ea typeface="標楷體" panose="03000509000000000000" pitchFamily="65" charset="-120"/>
              </a:rPr>
              <a:t>高職</a:t>
            </a:r>
            <a:r>
              <a:rPr lang="en-US" altLang="zh-TW" sz="4800" dirty="0">
                <a:solidFill>
                  <a:srgbClr val="FF0000"/>
                </a:solidFill>
                <a:latin typeface="標楷體" panose="03000509000000000000" pitchFamily="65" charset="-120"/>
                <a:ea typeface="標楷體" panose="03000509000000000000" pitchFamily="65" charset="-120"/>
              </a:rPr>
              <a:t>)</a:t>
            </a:r>
          </a:p>
        </p:txBody>
      </p:sp>
      <p:sp>
        <p:nvSpPr>
          <p:cNvPr id="152582" name="投影片編號版面配置區 2"/>
          <p:cNvSpPr>
            <a:spLocks noGrp="1"/>
          </p:cNvSpPr>
          <p:nvPr>
            <p:ph type="sldNum" sz="quarter" idx="12"/>
          </p:nvPr>
        </p:nvSpPr>
        <p:spPr bwMode="auto">
          <a:noFill/>
        </p:spPr>
        <p:txBody>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fld id="{A70C57AC-7EFA-451A-A7E8-E5CD04D9C6B4}" type="slidenum">
              <a:rPr kumimoji="0" lang="zh-TW" altLang="en-US" smtClean="0">
                <a:solidFill>
                  <a:srgbClr val="FEFFFF"/>
                </a:solidFill>
                <a:uFillTx/>
                <a:latin typeface="Century Gothic" panose="020B0502020202020204" pitchFamily="34" charset="0"/>
              </a:rPr>
              <a:pPr/>
              <a:t>45</a:t>
            </a:fld>
            <a:endParaRPr kumimoji="0" lang="zh-TW" altLang="en-US">
              <a:solidFill>
                <a:srgbClr val="FEFFFF"/>
              </a:solidFill>
              <a:uFillTx/>
              <a:latin typeface="Century Gothic" panose="020B0502020202020204" pitchFamily="34" charset="0"/>
            </a:endParaRPr>
          </a:p>
        </p:txBody>
      </p:sp>
    </p:spTree>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內容版面配置區 2"/>
          <p:cNvSpPr>
            <a:spLocks noGrp="1"/>
          </p:cNvSpPr>
          <p:nvPr>
            <p:ph idx="1"/>
          </p:nvPr>
        </p:nvSpPr>
        <p:spPr>
          <a:xfrm>
            <a:off x="2074863" y="1825625"/>
            <a:ext cx="8915400" cy="3778250"/>
          </a:xfrm>
        </p:spPr>
        <p:txBody>
          <a:bodyPr/>
          <a:lstStyle/>
          <a:p>
            <a:pPr eaLnBrk="1" fontAlgn="ctr" hangingPunct="1"/>
            <a:r>
              <a:rPr lang="en-US" altLang="zh-TW" sz="3200" dirty="0">
                <a:solidFill>
                  <a:schemeClr val="tx1"/>
                </a:solidFill>
                <a:latin typeface="標楷體" panose="03000509000000000000" pitchFamily="65" charset="-120"/>
                <a:ea typeface="標楷體" panose="03000509000000000000" pitchFamily="65" charset="-120"/>
                <a:cs typeface="超研澤粗魏碑"/>
              </a:rPr>
              <a:t>109</a:t>
            </a:r>
            <a:r>
              <a:rPr lang="zh-TW" altLang="en-US" sz="32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200" dirty="0">
                <a:solidFill>
                  <a:srgbClr val="C00000"/>
                </a:solidFill>
                <a:latin typeface="標楷體" panose="03000509000000000000" pitchFamily="65" charset="-120"/>
                <a:ea typeface="標楷體" panose="03000509000000000000" pitchFamily="65" charset="-120"/>
                <a:cs typeface="超研澤粗魏碑"/>
              </a:rPr>
              <a:t>3</a:t>
            </a:r>
            <a:r>
              <a:rPr lang="zh-TW" altLang="zh-TW" sz="3200" dirty="0">
                <a:solidFill>
                  <a:srgbClr val="C00000"/>
                </a:solidFill>
                <a:latin typeface="標楷體" panose="03000509000000000000" pitchFamily="65" charset="-120"/>
                <a:ea typeface="標楷體" panose="03000509000000000000" pitchFamily="65" charset="-120"/>
                <a:cs typeface="超研澤粗魏碑"/>
              </a:rPr>
              <a:t>月</a:t>
            </a:r>
            <a:r>
              <a:rPr lang="en-US" altLang="zh-TW" sz="3200" dirty="0">
                <a:solidFill>
                  <a:srgbClr val="C00000"/>
                </a:solidFill>
                <a:latin typeface="標楷體" panose="03000509000000000000" pitchFamily="65" charset="-120"/>
                <a:ea typeface="標楷體" panose="03000509000000000000" pitchFamily="65" charset="-120"/>
                <a:cs typeface="超研澤粗魏碑"/>
              </a:rPr>
              <a:t>14</a:t>
            </a:r>
            <a:r>
              <a:rPr lang="zh-TW" altLang="en-US" sz="3200" dirty="0">
                <a:solidFill>
                  <a:srgbClr val="C00000"/>
                </a:solidFill>
                <a:latin typeface="標楷體" panose="03000509000000000000" pitchFamily="65" charset="-120"/>
                <a:ea typeface="標楷體" panose="03000509000000000000" pitchFamily="65" charset="-120"/>
                <a:cs typeface="超研澤粗魏碑"/>
              </a:rPr>
              <a:t>日</a:t>
            </a:r>
            <a:r>
              <a:rPr lang="zh-TW" altLang="en-US" sz="3200" dirty="0">
                <a:solidFill>
                  <a:schemeClr val="tx1"/>
                </a:solidFill>
                <a:latin typeface="標楷體" panose="03000509000000000000" pitchFamily="65" charset="-120"/>
                <a:ea typeface="標楷體" panose="03000509000000000000" pitchFamily="65" charset="-120"/>
                <a:cs typeface="超研澤粗魏碑"/>
              </a:rPr>
              <a:t>進行科學班</a:t>
            </a:r>
            <a:r>
              <a:rPr lang="zh-TW" altLang="en-US" sz="3200" dirty="0">
                <a:solidFill>
                  <a:srgbClr val="C00000"/>
                </a:solidFill>
                <a:latin typeface="標楷體" panose="03000509000000000000" pitchFamily="65" charset="-120"/>
                <a:ea typeface="標楷體" panose="03000509000000000000" pitchFamily="65" charset="-120"/>
                <a:cs typeface="超研澤粗魏碑"/>
              </a:rPr>
              <a:t>科學能力</a:t>
            </a:r>
            <a:r>
              <a:rPr lang="zh-TW" altLang="en-US" sz="3200" dirty="0">
                <a:solidFill>
                  <a:schemeClr val="tx1"/>
                </a:solidFill>
                <a:latin typeface="標楷體" panose="03000509000000000000" pitchFamily="65" charset="-120"/>
                <a:ea typeface="標楷體" panose="03000509000000000000" pitchFamily="65" charset="-120"/>
                <a:cs typeface="超研澤粗魏碑"/>
              </a:rPr>
              <a:t>檢定</a:t>
            </a:r>
          </a:p>
          <a:p>
            <a:pPr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以科學營的方式辦理考試，測驗科目為</a:t>
            </a:r>
            <a:r>
              <a:rPr lang="zh-TW" altLang="en-US" sz="3200" dirty="0">
                <a:solidFill>
                  <a:srgbClr val="C00000"/>
                </a:solidFill>
                <a:latin typeface="標楷體" panose="03000509000000000000" pitchFamily="65" charset="-120"/>
                <a:ea typeface="標楷體" panose="03000509000000000000" pitchFamily="65" charset="-120"/>
                <a:cs typeface="超研澤粗魏碑"/>
              </a:rPr>
              <a:t>科學實驗</a:t>
            </a:r>
            <a:r>
              <a:rPr lang="zh-TW" altLang="en-US" sz="3200" dirty="0">
                <a:solidFill>
                  <a:schemeClr val="tx1"/>
                </a:solidFill>
                <a:latin typeface="標楷體" panose="03000509000000000000" pitchFamily="65" charset="-120"/>
                <a:ea typeface="標楷體" panose="03000509000000000000" pitchFamily="65" charset="-120"/>
                <a:cs typeface="超研澤粗魏碑"/>
              </a:rPr>
              <a:t>。準備方式除了學校課業學習之外，特別需要著重實驗原理、設計及操作。</a:t>
            </a:r>
          </a:p>
        </p:txBody>
      </p:sp>
      <p:graphicFrame>
        <p:nvGraphicFramePr>
          <p:cNvPr id="6" name="表格 5">
            <a:extLst>
              <a:ext uri="{FF2B5EF4-FFF2-40B4-BE49-F238E27FC236}">
                <a16:creationId xmlns:a16="http://schemas.microsoft.com/office/drawing/2014/main" xmlns="" id="{F68B4C97-21AB-4754-87BB-021F26AD2F72}"/>
              </a:ext>
            </a:extLst>
          </p:cNvPr>
          <p:cNvGraphicFramePr>
            <a:graphicFrameLocks noGrp="1"/>
          </p:cNvGraphicFramePr>
          <p:nvPr/>
        </p:nvGraphicFramePr>
        <p:xfrm>
          <a:off x="2225675" y="4140200"/>
          <a:ext cx="6461126" cy="1463676"/>
        </p:xfrm>
        <a:graphic>
          <a:graphicData uri="http://schemas.openxmlformats.org/drawingml/2006/table">
            <a:tbl>
              <a:tblPr/>
              <a:tblGrid>
                <a:gridCol w="1314019">
                  <a:extLst>
                    <a:ext uri="{9D8B030D-6E8A-4147-A177-3AD203B41FA5}">
                      <a16:colId xmlns:a16="http://schemas.microsoft.com/office/drawing/2014/main" xmlns="" val="20000"/>
                    </a:ext>
                  </a:extLst>
                </a:gridCol>
                <a:gridCol w="2858674">
                  <a:extLst>
                    <a:ext uri="{9D8B030D-6E8A-4147-A177-3AD203B41FA5}">
                      <a16:colId xmlns:a16="http://schemas.microsoft.com/office/drawing/2014/main" xmlns="" val="20001"/>
                    </a:ext>
                  </a:extLst>
                </a:gridCol>
                <a:gridCol w="854116">
                  <a:extLst>
                    <a:ext uri="{9D8B030D-6E8A-4147-A177-3AD203B41FA5}">
                      <a16:colId xmlns:a16="http://schemas.microsoft.com/office/drawing/2014/main" xmlns="" val="20002"/>
                    </a:ext>
                  </a:extLst>
                </a:gridCol>
                <a:gridCol w="855361">
                  <a:extLst>
                    <a:ext uri="{9D8B030D-6E8A-4147-A177-3AD203B41FA5}">
                      <a16:colId xmlns:a16="http://schemas.microsoft.com/office/drawing/2014/main" xmlns="" val="20003"/>
                    </a:ext>
                  </a:extLst>
                </a:gridCol>
                <a:gridCol w="578956">
                  <a:extLst>
                    <a:ext uri="{9D8B030D-6E8A-4147-A177-3AD203B41FA5}">
                      <a16:colId xmlns:a16="http://schemas.microsoft.com/office/drawing/2014/main" xmlns="" val="20004"/>
                    </a:ext>
                  </a:extLst>
                </a:gridCol>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學校</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特色班別名稱</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微軟正黑體"/>
                        </a:rPr>
                        <a:t>班級數</a:t>
                      </a:r>
                      <a:endPar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招生數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總數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臺南一中</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科學班</a:t>
                      </a:r>
                      <a:endPar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28</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28</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bl>
          </a:graphicData>
        </a:graphic>
      </p:graphicFrame>
      <p:sp>
        <p:nvSpPr>
          <p:cNvPr id="186391" name="標題 1"/>
          <p:cNvSpPr txBox="1">
            <a:spLocks/>
          </p:cNvSpPr>
          <p:nvPr/>
        </p:nvSpPr>
        <p:spPr bwMode="auto">
          <a:xfrm>
            <a:off x="1754188" y="684213"/>
            <a:ext cx="8137525" cy="7223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639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96A54D5-D508-4264-9F1B-C01628404498}" type="slidenum">
              <a:rPr kumimoji="0" lang="zh-TW" altLang="en-US" smtClean="0">
                <a:solidFill>
                  <a:srgbClr val="FEFFFF"/>
                </a:solidFill>
                <a:latin typeface="Century Gothic" panose="020B0502020202020204" pitchFamily="34" charset="0"/>
              </a:rPr>
              <a:pPr/>
              <a:t>46</a:t>
            </a:fld>
            <a:endParaRPr kumimoji="0" lang="zh-TW" altLang="en-US">
              <a:solidFill>
                <a:srgbClr val="FEFFFF"/>
              </a:solidFill>
              <a:latin typeface="Century Gothic" panose="020B0502020202020204" pitchFamily="34" charset="0"/>
            </a:endParaRPr>
          </a:p>
        </p:txBody>
      </p:sp>
      <p:sp>
        <p:nvSpPr>
          <p:cNvPr id="186393" name="文字方塊 7"/>
          <p:cNvSpPr txBox="1">
            <a:spLocks noChangeArrowheads="1"/>
          </p:cNvSpPr>
          <p:nvPr/>
        </p:nvSpPr>
        <p:spPr bwMode="auto">
          <a:xfrm>
            <a:off x="2194830" y="5847813"/>
            <a:ext cx="3558324" cy="461665"/>
          </a:xfrm>
          <a:prstGeom prst="rect">
            <a:avLst/>
          </a:prstGeom>
          <a:solidFill>
            <a:srgbClr val="E78712"/>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a:r>
              <a:rPr lang="zh-TW" altLang="en-US" sz="2400" b="1" dirty="0">
                <a:solidFill>
                  <a:schemeClr val="bg1"/>
                </a:solidFill>
              </a:rPr>
              <a:t>依</a:t>
            </a:r>
            <a:r>
              <a:rPr lang="en-US" altLang="zh-TW" sz="2400" b="1" dirty="0">
                <a:solidFill>
                  <a:schemeClr val="bg1"/>
                </a:solidFill>
              </a:rPr>
              <a:t>109</a:t>
            </a:r>
            <a:r>
              <a:rPr lang="zh-TW" altLang="en-US" sz="2400" b="1" dirty="0">
                <a:solidFill>
                  <a:schemeClr val="bg1"/>
                </a:solidFill>
              </a:rPr>
              <a:t>年度簡章為準</a:t>
            </a:r>
          </a:p>
        </p:txBody>
      </p:sp>
    </p:spTree>
    <p:extLst>
      <p:ext uri="{BB962C8B-B14F-4D97-AF65-F5344CB8AC3E}">
        <p14:creationId xmlns:p14="http://schemas.microsoft.com/office/powerpoint/2010/main" val="14281763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a:extLst>
              <a:ext uri="{FF2B5EF4-FFF2-40B4-BE49-F238E27FC236}">
                <a16:creationId xmlns:a16="http://schemas.microsoft.com/office/drawing/2014/main" xmlns="" id="{D576ACD3-1F3B-483F-9A58-F9B777A25FB3}"/>
              </a:ext>
            </a:extLst>
          </p:cNvPr>
          <p:cNvSpPr txBox="1">
            <a:spLocks/>
          </p:cNvSpPr>
          <p:nvPr/>
        </p:nvSpPr>
        <p:spPr bwMode="gray">
          <a:xfrm>
            <a:off x="1784350" y="1412875"/>
            <a:ext cx="8623300" cy="1171575"/>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Wingdings" pitchFamily="2" charset="2"/>
              <a:buNone/>
              <a:defRPr/>
            </a:pPr>
            <a:endParaRPr lang="zh-TW" altLang="en-US" sz="3067" kern="0" dirty="0">
              <a:solidFill>
                <a:srgbClr val="002060"/>
              </a:solidFill>
              <a:latin typeface="微軟正黑體" panose="020B0604030504040204" pitchFamily="34" charset="-120"/>
            </a:endParaRPr>
          </a:p>
        </p:txBody>
      </p:sp>
      <p:sp>
        <p:nvSpPr>
          <p:cNvPr id="188419" name="標題 1"/>
          <p:cNvSpPr txBox="1">
            <a:spLocks/>
          </p:cNvSpPr>
          <p:nvPr/>
        </p:nvSpPr>
        <p:spPr bwMode="auto">
          <a:xfrm>
            <a:off x="1627188" y="1381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2</a:t>
            </a:r>
            <a:r>
              <a:rPr kumimoji="0" lang="zh-TW" altLang="en-US" sz="4000">
                <a:solidFill>
                  <a:srgbClr val="C00000"/>
                </a:solidFill>
                <a:latin typeface="標楷體" panose="03000509000000000000" pitchFamily="65" charset="-120"/>
                <a:ea typeface="標楷體" panose="03000509000000000000" pitchFamily="65" charset="-120"/>
              </a:rPr>
              <a:t>辦理學校</a:t>
            </a:r>
          </a:p>
        </p:txBody>
      </p:sp>
      <p:sp>
        <p:nvSpPr>
          <p:cNvPr id="18842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ACCFC7F-84DA-40ED-8531-3D421C0516AA}" type="slidenum">
              <a:rPr kumimoji="0" lang="zh-TW" altLang="en-US" smtClean="0">
                <a:solidFill>
                  <a:srgbClr val="FEFFFF"/>
                </a:solidFill>
                <a:latin typeface="Century Gothic" panose="020B0502020202020204" pitchFamily="34" charset="0"/>
              </a:rPr>
              <a:pPr/>
              <a:t>47</a:t>
            </a:fld>
            <a:endParaRPr kumimoji="0" lang="zh-TW" altLang="en-US">
              <a:solidFill>
                <a:srgbClr val="FEFFFF"/>
              </a:solidFill>
              <a:latin typeface="Century Gothic" panose="020B0502020202020204" pitchFamily="34" charset="0"/>
            </a:endParaRPr>
          </a:p>
        </p:txBody>
      </p:sp>
      <p:graphicFrame>
        <p:nvGraphicFramePr>
          <p:cNvPr id="7" name="表格 6">
            <a:extLst>
              <a:ext uri="{FF2B5EF4-FFF2-40B4-BE49-F238E27FC236}">
                <a16:creationId xmlns:a16="http://schemas.microsoft.com/office/drawing/2014/main" xmlns="" id="{CAD4BAD7-2F99-491A-B785-7CF5582D8227}"/>
              </a:ext>
            </a:extLst>
          </p:cNvPr>
          <p:cNvGraphicFramePr>
            <a:graphicFrameLocks noGrp="1"/>
          </p:cNvGraphicFramePr>
          <p:nvPr/>
        </p:nvGraphicFramePr>
        <p:xfrm>
          <a:off x="1627188" y="860504"/>
          <a:ext cx="9821861" cy="5675310"/>
        </p:xfrm>
        <a:graphic>
          <a:graphicData uri="http://schemas.openxmlformats.org/drawingml/2006/table">
            <a:tbl>
              <a:tblPr firstRow="1" bandRow="1">
                <a:tableStyleId>{5C22544A-7EE6-4342-B048-85BDC9FD1C3A}</a:tableStyleId>
              </a:tblPr>
              <a:tblGrid>
                <a:gridCol w="1430358">
                  <a:extLst>
                    <a:ext uri="{9D8B030D-6E8A-4147-A177-3AD203B41FA5}">
                      <a16:colId xmlns:a16="http://schemas.microsoft.com/office/drawing/2014/main" xmlns="" val="20000"/>
                    </a:ext>
                  </a:extLst>
                </a:gridCol>
                <a:gridCol w="3319452">
                  <a:extLst>
                    <a:ext uri="{9D8B030D-6E8A-4147-A177-3AD203B41FA5}">
                      <a16:colId xmlns:a16="http://schemas.microsoft.com/office/drawing/2014/main" xmlns="" val="20001"/>
                    </a:ext>
                  </a:extLst>
                </a:gridCol>
                <a:gridCol w="3430417">
                  <a:extLst>
                    <a:ext uri="{9D8B030D-6E8A-4147-A177-3AD203B41FA5}">
                      <a16:colId xmlns:a16="http://schemas.microsoft.com/office/drawing/2014/main" xmlns="" val="20002"/>
                    </a:ext>
                  </a:extLst>
                </a:gridCol>
                <a:gridCol w="1641634">
                  <a:extLst>
                    <a:ext uri="{9D8B030D-6E8A-4147-A177-3AD203B41FA5}">
                      <a16:colId xmlns:a16="http://schemas.microsoft.com/office/drawing/2014/main" xmlns="" val="20003"/>
                    </a:ext>
                  </a:extLst>
                </a:gridCol>
              </a:tblGrid>
              <a:tr h="432083">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區域別</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招生學校</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合作辦理大學</a:t>
                      </a:r>
                    </a:p>
                  </a:txBody>
                  <a:tcPr marL="91438" marR="91438" marT="45724" marB="45724"/>
                </a:tc>
                <a:tc>
                  <a:txBody>
                    <a:bodyPr/>
                    <a:lstStyle/>
                    <a:p>
                      <a:r>
                        <a:rPr lang="zh-TW" altLang="en-US" sz="2000" dirty="0">
                          <a:solidFill>
                            <a:schemeClr val="bg1"/>
                          </a:solidFill>
                          <a:latin typeface="標楷體" panose="03000509000000000000" pitchFamily="65" charset="-120"/>
                          <a:ea typeface="標楷體" panose="03000509000000000000" pitchFamily="65" charset="-120"/>
                        </a:rPr>
                        <a:t>招生人數</a:t>
                      </a:r>
                    </a:p>
                  </a:txBody>
                  <a:tcPr marL="91438" marR="91438" marT="45724" marB="45724"/>
                </a:tc>
                <a:extLst>
                  <a:ext uri="{0D108BD9-81ED-4DB2-BD59-A6C34878D82A}">
                    <a16:rowId xmlns:a16="http://schemas.microsoft.com/office/drawing/2014/main" xmlns="" val="10000"/>
                  </a:ext>
                </a:extLst>
              </a:tr>
              <a:tr h="440181">
                <a:tc rowSpan="5">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北區</a:t>
                      </a:r>
                    </a:p>
                  </a:txBody>
                  <a:tcPr marL="91438" marR="91438" marT="45724" marB="45724" anchor="ctr">
                    <a:solidFill>
                      <a:srgbClr val="00B0F0"/>
                    </a:solidFill>
                  </a:tcPr>
                </a:tc>
                <a:tc>
                  <a:txBody>
                    <a:bodyPr/>
                    <a:lstStyle/>
                    <a:p>
                      <a:r>
                        <a:rPr lang="zh-TW" altLang="en-US" sz="2000" dirty="0">
                          <a:latin typeface="標楷體" panose="03000509000000000000" pitchFamily="65" charset="-120"/>
                          <a:ea typeface="標楷體" panose="03000509000000000000" pitchFamily="65" charset="-120"/>
                        </a:rPr>
                        <a:t>臺北市立建國高中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國立臺灣大學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1"/>
                  </a:ext>
                </a:extLst>
              </a:tr>
              <a:tr h="701098">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臺北市立北一女中</a:t>
                      </a:r>
                    </a:p>
                  </a:txBody>
                  <a:tcPr marL="91438" marR="91438" marT="45724" marB="45724">
                    <a:lnB w="12700" cap="flat" cmpd="sng" algn="ctr">
                      <a:noFill/>
                      <a:prstDash val="solid"/>
                      <a:round/>
                      <a:headEnd type="none" w="med" len="med"/>
                      <a:tailEnd type="none" w="med" len="med"/>
                    </a:lnB>
                  </a:tcPr>
                </a:tc>
                <a:tc>
                  <a:txBody>
                    <a:bodyPr/>
                    <a:lstStyle/>
                    <a:p>
                      <a:r>
                        <a:rPr lang="zh-TW" altLang="en-US" sz="2000" dirty="0">
                          <a:latin typeface="標楷體" panose="03000509000000000000" pitchFamily="65" charset="-120"/>
                          <a:ea typeface="標楷體" panose="03000509000000000000" pitchFamily="65" charset="-120"/>
                        </a:rPr>
                        <a:t>國立臺灣大學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國立臺灣師範大學</a:t>
                      </a:r>
                    </a:p>
                  </a:txBody>
                  <a:tcPr marL="91438" marR="91438" marT="45724" marB="45724">
                    <a:lnB w="12700" cap="flat" cmpd="sng" algn="ctr">
                      <a:noFill/>
                      <a:prstDash val="solid"/>
                      <a:round/>
                      <a:headEnd type="none" w="med" len="med"/>
                      <a:tailEnd type="none" w="med" len="med"/>
                    </a:lnB>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r h="701098">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rPr>
                        <a:t>國立臺灣師大附中</a:t>
                      </a:r>
                    </a:p>
                  </a:txBody>
                  <a:tcPr marL="91438" marR="91438" marT="45724" marB="45724">
                    <a:lnT w="12700" cap="flat" cmpd="sng" algn="ctr">
                      <a:noFill/>
                      <a:prstDash val="solid"/>
                      <a:round/>
                      <a:headEnd type="none" w="med" len="med"/>
                      <a:tailEnd type="none" w="med" len="med"/>
                    </a:lnT>
                  </a:tcPr>
                </a:tc>
                <a:tc>
                  <a:txBody>
                    <a:bodyPr/>
                    <a:lstStyle/>
                    <a:p>
                      <a:r>
                        <a:rPr lang="zh-TW" altLang="en-US" sz="2000" dirty="0">
                          <a:latin typeface="標楷體" panose="03000509000000000000" pitchFamily="65" charset="-120"/>
                          <a:ea typeface="標楷體" panose="03000509000000000000" pitchFamily="65" charset="-120"/>
                        </a:rPr>
                        <a:t>國立臺灣師範大學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國立陽明大學</a:t>
                      </a:r>
                    </a:p>
                  </a:txBody>
                  <a:tcPr marL="91438" marR="91438" marT="45724" marB="45724">
                    <a:lnT w="12700" cap="flat" cmpd="sng" algn="ctr">
                      <a:noFill/>
                      <a:prstDash val="solid"/>
                      <a:round/>
                      <a:headEnd type="none" w="med" len="med"/>
                      <a:tailEnd type="none" w="med" len="med"/>
                    </a:lnT>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T w="12700" cap="flat" cmpd="sng" algn="ctr">
                      <a:noFill/>
                      <a:prstDash val="solid"/>
                      <a:round/>
                      <a:headEnd type="none" w="med" len="med"/>
                      <a:tailEnd type="none" w="med" len="med"/>
                    </a:lnT>
                  </a:tcPr>
                </a:tc>
                <a:extLst>
                  <a:ext uri="{0D108BD9-81ED-4DB2-BD59-A6C34878D82A}">
                    <a16:rowId xmlns:a16="http://schemas.microsoft.com/office/drawing/2014/main" xmlns="" val="1534315997"/>
                  </a:ext>
                </a:extLst>
              </a:tr>
              <a:tr h="440181">
                <a:tc vMerge="1">
                  <a:txBody>
                    <a:bodyPr/>
                    <a:lstStyle/>
                    <a:p>
                      <a:endParaRPr lang="zh-TW" altLang="en-US"/>
                    </a:p>
                  </a:txBody>
                  <a:tcPr/>
                </a:tc>
                <a:tc>
                  <a:txBody>
                    <a:bodyPr/>
                    <a:lstStyle/>
                    <a:p>
                      <a:r>
                        <a:rPr lang="zh-TW" altLang="en-US" sz="2000" dirty="0">
                          <a:latin typeface="標楷體" panose="03000509000000000000" pitchFamily="65" charset="-120"/>
                          <a:ea typeface="標楷體" panose="03000509000000000000" pitchFamily="65" charset="-120"/>
                        </a:rPr>
                        <a:t>國立武陵高中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國立中央大學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3"/>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國立新竹科學實中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國立清華大學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4"/>
                  </a:ext>
                </a:extLst>
              </a:tr>
              <a:tr h="440181">
                <a:tc rowSpan="2">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中區</a:t>
                      </a:r>
                    </a:p>
                  </a:txBody>
                  <a:tcPr marL="91438" marR="91438" marT="45724" marB="45724" anchor="ctr">
                    <a:solidFill>
                      <a:srgbClr val="00B050"/>
                    </a:solidFill>
                  </a:tcPr>
                </a:tc>
                <a:tc>
                  <a:txBody>
                    <a:bodyPr/>
                    <a:lstStyle/>
                    <a:p>
                      <a:r>
                        <a:rPr lang="zh-TW" altLang="en-US" sz="2000" dirty="0">
                          <a:latin typeface="標楷體" panose="03000509000000000000" pitchFamily="65" charset="-120"/>
                          <a:ea typeface="標楷體" panose="03000509000000000000" pitchFamily="65" charset="-120"/>
                        </a:rPr>
                        <a:t>國立臺中一中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國立交通大學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5"/>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國立彰化高中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國立中興大學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6"/>
                  </a:ext>
                </a:extLst>
              </a:tr>
              <a:tr h="759764">
                <a:tc rowSpan="3">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南區</a:t>
                      </a:r>
                    </a:p>
                  </a:txBody>
                  <a:tcPr marL="91438" marR="91438" marT="45724" marB="45724" anchor="ctr">
                    <a:solidFill>
                      <a:srgbClr val="FF0000"/>
                    </a:solidFill>
                  </a:tcPr>
                </a:tc>
                <a:tc>
                  <a:txBody>
                    <a:bodyPr/>
                    <a:lstStyle/>
                    <a:p>
                      <a:r>
                        <a:rPr lang="zh-TW" altLang="en-US" sz="2000" dirty="0">
                          <a:latin typeface="標楷體" panose="03000509000000000000" pitchFamily="65" charset="-120"/>
                          <a:ea typeface="標楷體" panose="03000509000000000000" pitchFamily="65" charset="-120"/>
                        </a:rPr>
                        <a:t>國立嘉義高中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國立嘉義大學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國立中正大學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7"/>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國立臺南一中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國立成功大學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8"/>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高雄市立高雄高中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國立中山大學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9"/>
                  </a:ext>
                </a:extLst>
              </a:tr>
            </a:tbl>
          </a:graphicData>
        </a:graphic>
      </p:graphicFrame>
      <p:sp>
        <p:nvSpPr>
          <p:cNvPr id="6" name="文字方塊 7"/>
          <p:cNvSpPr txBox="1">
            <a:spLocks noChangeArrowheads="1"/>
          </p:cNvSpPr>
          <p:nvPr/>
        </p:nvSpPr>
        <p:spPr bwMode="auto">
          <a:xfrm>
            <a:off x="5787126" y="6446433"/>
            <a:ext cx="5753100" cy="461963"/>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b="1" dirty="0">
                <a:solidFill>
                  <a:srgbClr val="FF0000"/>
                </a:solidFill>
              </a:rPr>
              <a:t>108</a:t>
            </a:r>
            <a:r>
              <a:rPr lang="zh-TW" altLang="en-US" sz="2400" b="1" dirty="0">
                <a:solidFill>
                  <a:srgbClr val="FF0000"/>
                </a:solidFill>
              </a:rPr>
              <a:t>年度資料，</a:t>
            </a:r>
            <a:r>
              <a:rPr lang="en-US" altLang="zh-TW" sz="2400" b="1" dirty="0">
                <a:solidFill>
                  <a:srgbClr val="FF0000"/>
                </a:solidFill>
              </a:rPr>
              <a:t>109</a:t>
            </a:r>
            <a:r>
              <a:rPr lang="zh-TW" altLang="en-US" sz="2400" b="1" dirty="0">
                <a:solidFill>
                  <a:srgbClr val="FF0000"/>
                </a:solidFill>
              </a:rPr>
              <a:t>年度依簡章公布為準</a:t>
            </a:r>
          </a:p>
        </p:txBody>
      </p:sp>
    </p:spTree>
    <p:extLst>
      <p:ext uri="{BB962C8B-B14F-4D97-AF65-F5344CB8AC3E}">
        <p14:creationId xmlns:p14="http://schemas.microsoft.com/office/powerpoint/2010/main" val="1569115608"/>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內容版面配置區 2">
            <a:extLst>
              <a:ext uri="{FF2B5EF4-FFF2-40B4-BE49-F238E27FC236}">
                <a16:creationId xmlns:a16="http://schemas.microsoft.com/office/drawing/2014/main" xmlns="" id="{33DDB538-E1D3-4D6B-9979-912C52D4DE7C}"/>
              </a:ext>
            </a:extLst>
          </p:cNvPr>
          <p:cNvSpPr>
            <a:spLocks noGrp="1"/>
          </p:cNvSpPr>
          <p:nvPr>
            <p:ph idx="1"/>
          </p:nvPr>
        </p:nvSpPr>
        <p:spPr>
          <a:xfrm>
            <a:off x="1560945" y="1600200"/>
            <a:ext cx="9818255" cy="4671291"/>
          </a:xfrm>
        </p:spPr>
        <p:txBody>
          <a:bodyPr/>
          <a:lstStyle/>
          <a:p>
            <a:pPr eaLnBrk="1" hangingPunct="1">
              <a:lnSpc>
                <a:spcPct val="150000"/>
              </a:lnSpc>
              <a:defRPr/>
            </a:pPr>
            <a:r>
              <a:rPr lang="en-US" altLang="zh-TW" sz="3600" dirty="0">
                <a:solidFill>
                  <a:schemeClr val="tx1"/>
                </a:solidFill>
                <a:latin typeface="標楷體" panose="03000509000000000000" pitchFamily="65" charset="-120"/>
                <a:ea typeface="標楷體" panose="03000509000000000000" pitchFamily="65" charset="-120"/>
                <a:cs typeface="超研澤粗魏碑"/>
              </a:rPr>
              <a:t>109</a:t>
            </a:r>
            <a:r>
              <a:rPr lang="zh-TW" altLang="en-US" sz="36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600" dirty="0">
                <a:solidFill>
                  <a:srgbClr val="C00000"/>
                </a:solidFill>
                <a:latin typeface="標楷體" panose="03000509000000000000" pitchFamily="65" charset="-120"/>
                <a:ea typeface="標楷體" panose="03000509000000000000" pitchFamily="65" charset="-120"/>
                <a:cs typeface="超研澤粗魏碑"/>
              </a:rPr>
              <a:t>4</a:t>
            </a:r>
            <a:r>
              <a:rPr lang="zh-TW" altLang="zh-TW" sz="3600" dirty="0">
                <a:solidFill>
                  <a:srgbClr val="C00000"/>
                </a:solidFill>
                <a:latin typeface="標楷體" panose="03000509000000000000" pitchFamily="65" charset="-120"/>
                <a:ea typeface="標楷體" panose="03000509000000000000" pitchFamily="65" charset="-120"/>
                <a:cs typeface="超研澤粗魏碑"/>
              </a:rPr>
              <a:t>月</a:t>
            </a:r>
            <a:r>
              <a:rPr lang="en-US" altLang="zh-TW" sz="3600" dirty="0">
                <a:solidFill>
                  <a:srgbClr val="C00000"/>
                </a:solidFill>
                <a:latin typeface="標楷體" panose="03000509000000000000" pitchFamily="65" charset="-120"/>
                <a:ea typeface="標楷體" panose="03000509000000000000" pitchFamily="65" charset="-120"/>
                <a:cs typeface="超研澤粗魏碑"/>
              </a:rPr>
              <a:t>25-26</a:t>
            </a:r>
            <a:r>
              <a:rPr lang="zh-TW" altLang="en-US" sz="3600" dirty="0">
                <a:solidFill>
                  <a:srgbClr val="C00000"/>
                </a:solidFill>
                <a:latin typeface="標楷體" panose="03000509000000000000" pitchFamily="65" charset="-120"/>
                <a:ea typeface="標楷體" panose="03000509000000000000" pitchFamily="65" charset="-120"/>
                <a:cs typeface="超研澤粗魏碑"/>
              </a:rPr>
              <a:t>日</a:t>
            </a:r>
            <a:r>
              <a:rPr lang="zh-TW" altLang="en-US" sz="3600" dirty="0">
                <a:solidFill>
                  <a:schemeClr val="tx1"/>
                </a:solidFill>
                <a:latin typeface="標楷體" panose="03000509000000000000" pitchFamily="65" charset="-120"/>
                <a:ea typeface="標楷體" panose="03000509000000000000" pitchFamily="65" charset="-120"/>
                <a:cs typeface="超研澤粗魏碑"/>
              </a:rPr>
              <a:t>進行</a:t>
            </a:r>
            <a:r>
              <a:rPr lang="zh-TW" altLang="en-US" sz="3600" dirty="0">
                <a:solidFill>
                  <a:srgbClr val="C00000"/>
                </a:solidFill>
                <a:latin typeface="標楷體" panose="03000509000000000000" pitchFamily="65" charset="-120"/>
                <a:ea typeface="標楷體" panose="03000509000000000000" pitchFamily="65" charset="-120"/>
                <a:cs typeface="超研澤粗魏碑"/>
              </a:rPr>
              <a:t>術科</a:t>
            </a:r>
            <a:r>
              <a:rPr lang="zh-TW" altLang="zh-TW" sz="3600" dirty="0">
                <a:solidFill>
                  <a:srgbClr val="C00000"/>
                </a:solidFill>
                <a:latin typeface="標楷體" panose="03000509000000000000" pitchFamily="65" charset="-120"/>
                <a:ea typeface="標楷體" panose="03000509000000000000" pitchFamily="65" charset="-120"/>
                <a:cs typeface="超研澤粗魏碑"/>
              </a:rPr>
              <a:t>測驗</a:t>
            </a:r>
            <a:endParaRPr lang="en-US" altLang="zh-TW" sz="3600" dirty="0">
              <a:solidFill>
                <a:srgbClr val="C00000"/>
              </a:solidFill>
              <a:latin typeface="標楷體" panose="03000509000000000000" pitchFamily="65" charset="-120"/>
              <a:ea typeface="標楷體" panose="03000509000000000000" pitchFamily="65" charset="-120"/>
              <a:cs typeface="超研澤粗魏碑"/>
            </a:endParaRPr>
          </a:p>
          <a:p>
            <a:pPr eaLnBrk="1" hangingPunct="1">
              <a:lnSpc>
                <a:spcPct val="150000"/>
              </a:lnSpc>
              <a:defRPr/>
            </a:pPr>
            <a:r>
              <a:rPr lang="zh-TW" altLang="en-US" sz="3600" dirty="0">
                <a:solidFill>
                  <a:schemeClr val="tx1"/>
                </a:solidFill>
                <a:latin typeface="標楷體" panose="03000509000000000000" pitchFamily="65" charset="-120"/>
                <a:ea typeface="標楷體" panose="03000509000000000000" pitchFamily="65" charset="-120"/>
                <a:cs typeface="超研澤粗魏碑"/>
              </a:rPr>
              <a:t>各校依</a:t>
            </a:r>
            <a:r>
              <a:rPr lang="zh-TW" altLang="en-US" sz="3600" dirty="0">
                <a:solidFill>
                  <a:srgbClr val="C00000"/>
                </a:solidFill>
                <a:latin typeface="標楷體" panose="03000509000000000000" pitchFamily="65" charset="-120"/>
                <a:ea typeface="標楷體" panose="03000509000000000000" pitchFamily="65" charset="-120"/>
                <a:cs typeface="超研澤粗魏碑"/>
              </a:rPr>
              <a:t>群科屬性</a:t>
            </a:r>
            <a:r>
              <a:rPr lang="zh-TW" altLang="en-US" sz="3600" dirty="0">
                <a:solidFill>
                  <a:schemeClr val="tx1"/>
                </a:solidFill>
                <a:latin typeface="標楷體" panose="03000509000000000000" pitchFamily="65" charset="-120"/>
                <a:ea typeface="標楷體" panose="03000509000000000000" pitchFamily="65" charset="-120"/>
                <a:cs typeface="超研澤粗魏碑"/>
              </a:rPr>
              <a:t>，考量國中生學習基礎，規劃</a:t>
            </a:r>
            <a:r>
              <a:rPr lang="zh-TW" altLang="en-US" sz="3600" dirty="0">
                <a:solidFill>
                  <a:srgbClr val="C00000"/>
                </a:solidFill>
                <a:latin typeface="標楷體" panose="03000509000000000000" pitchFamily="65" charset="-120"/>
                <a:ea typeface="標楷體" panose="03000509000000000000" pitchFamily="65" charset="-120"/>
                <a:cs typeface="超研澤粗魏碑"/>
              </a:rPr>
              <a:t>簡易操作測驗</a:t>
            </a:r>
            <a:r>
              <a:rPr lang="zh-TW" altLang="en-US" sz="3600" dirty="0">
                <a:solidFill>
                  <a:schemeClr val="tx1"/>
                </a:solidFill>
                <a:latin typeface="標楷體" panose="03000509000000000000" pitchFamily="65" charset="-120"/>
                <a:ea typeface="標楷體" panose="03000509000000000000" pitchFamily="65" charset="-120"/>
                <a:cs typeface="超研澤粗魏碑"/>
              </a:rPr>
              <a:t>，或者依招生需求，以</a:t>
            </a:r>
            <a:r>
              <a:rPr lang="zh-TW" altLang="en-US" sz="3600" dirty="0">
                <a:solidFill>
                  <a:srgbClr val="C00000"/>
                </a:solidFill>
                <a:latin typeface="標楷體" panose="03000509000000000000" pitchFamily="65" charset="-120"/>
                <a:ea typeface="標楷體" panose="03000509000000000000" pitchFamily="65" charset="-120"/>
                <a:cs typeface="超研澤粗魏碑"/>
              </a:rPr>
              <a:t>書面審查</a:t>
            </a:r>
            <a:r>
              <a:rPr lang="zh-TW" altLang="en-US" sz="3600" dirty="0">
                <a:solidFill>
                  <a:schemeClr val="tx1"/>
                </a:solidFill>
                <a:latin typeface="標楷體" panose="03000509000000000000" pitchFamily="65" charset="-120"/>
                <a:ea typeface="標楷體" panose="03000509000000000000" pitchFamily="65" charset="-120"/>
                <a:cs typeface="超研澤粗魏碑"/>
              </a:rPr>
              <a:t>、</a:t>
            </a:r>
            <a:r>
              <a:rPr lang="zh-TW" altLang="en-US" sz="3600" dirty="0">
                <a:solidFill>
                  <a:srgbClr val="C00000"/>
                </a:solidFill>
                <a:latin typeface="標楷體" panose="03000509000000000000" pitchFamily="65" charset="-120"/>
                <a:ea typeface="標楷體" panose="03000509000000000000" pitchFamily="65" charset="-120"/>
                <a:cs typeface="超研澤粗魏碑"/>
              </a:rPr>
              <a:t>口試</a:t>
            </a:r>
            <a:r>
              <a:rPr lang="zh-TW" altLang="en-US" sz="3600" dirty="0">
                <a:solidFill>
                  <a:schemeClr val="tx1"/>
                </a:solidFill>
                <a:latin typeface="標楷體" panose="03000509000000000000" pitchFamily="65" charset="-120"/>
                <a:ea typeface="標楷體" panose="03000509000000000000" pitchFamily="65" charset="-120"/>
                <a:cs typeface="超研澤粗魏碑"/>
              </a:rPr>
              <a:t>等方式進行篩選。</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eaLnBrk="1" hangingPunct="1">
              <a:lnSpc>
                <a:spcPct val="150000"/>
              </a:lnSpc>
              <a:defRPr/>
            </a:pPr>
            <a:r>
              <a:rPr lang="zh-TW" altLang="en-US" sz="3600" dirty="0">
                <a:solidFill>
                  <a:schemeClr val="tx1"/>
                </a:solidFill>
                <a:latin typeface="標楷體" panose="03000509000000000000" pitchFamily="65" charset="-120"/>
                <a:ea typeface="標楷體" panose="03000509000000000000" pitchFamily="65" charset="-120"/>
                <a:cs typeface="超研澤粗魏碑"/>
              </a:rPr>
              <a:t>有些科系會以</a:t>
            </a:r>
            <a:r>
              <a:rPr lang="zh-TW" altLang="en-US" sz="3600" dirty="0">
                <a:solidFill>
                  <a:srgbClr val="C00000"/>
                </a:solidFill>
                <a:latin typeface="標楷體" panose="03000509000000000000" pitchFamily="65" charset="-120"/>
                <a:ea typeface="標楷體" panose="03000509000000000000" pitchFamily="65" charset="-120"/>
                <a:cs typeface="超研澤粗魏碑"/>
              </a:rPr>
              <a:t>教育會考成績</a:t>
            </a:r>
            <a:r>
              <a:rPr lang="zh-TW" altLang="en-US" sz="3600" dirty="0">
                <a:solidFill>
                  <a:schemeClr val="tx1"/>
                </a:solidFill>
                <a:latin typeface="標楷體" panose="03000509000000000000" pitchFamily="65" charset="-120"/>
                <a:ea typeface="標楷體" panose="03000509000000000000" pitchFamily="65" charset="-120"/>
                <a:cs typeface="超研澤粗魏碑"/>
              </a:rPr>
              <a:t>為門檻</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buFont typeface="Wingdings 3" panose="05040102010807070707" pitchFamily="18" charset="2"/>
              <a:buNone/>
              <a:defRPr/>
            </a:pPr>
            <a:endParaRPr lang="zh-TW" altLang="en-US" sz="3600" dirty="0">
              <a:solidFill>
                <a:schemeClr val="tx1"/>
              </a:solidFill>
              <a:latin typeface="標楷體" panose="03000509000000000000" pitchFamily="65" charset="-120"/>
              <a:ea typeface="標楷體" panose="03000509000000000000" pitchFamily="65" charset="-120"/>
              <a:cs typeface="超研澤粗魏碑"/>
            </a:endParaRPr>
          </a:p>
        </p:txBody>
      </p:sp>
      <p:sp>
        <p:nvSpPr>
          <p:cNvPr id="189443" name="標題 1"/>
          <p:cNvSpPr txBox="1">
            <a:spLocks/>
          </p:cNvSpPr>
          <p:nvPr/>
        </p:nvSpPr>
        <p:spPr bwMode="auto">
          <a:xfrm>
            <a:off x="1627188" y="5699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四</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專業群科</a:t>
            </a:r>
            <a:r>
              <a:rPr kumimoji="0" lang="en-US" altLang="zh-TW" sz="4000">
                <a:solidFill>
                  <a:srgbClr val="C00000"/>
                </a:solidFill>
                <a:latin typeface="標楷體" panose="03000509000000000000" pitchFamily="65" charset="-120"/>
                <a:ea typeface="標楷體" panose="03000509000000000000" pitchFamily="65" charset="-120"/>
              </a:rPr>
              <a:t>1</a:t>
            </a:r>
          </a:p>
          <a:p>
            <a:pPr>
              <a:spcBef>
                <a:spcPct val="0"/>
              </a:spcBef>
              <a:buClrTx/>
              <a:buFontTx/>
              <a:buNone/>
            </a:pP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944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47C4989-F4AD-447D-8148-17DA0A583171}" type="slidenum">
              <a:rPr kumimoji="0" lang="zh-TW" altLang="en-US" smtClean="0">
                <a:solidFill>
                  <a:srgbClr val="FEFFFF"/>
                </a:solidFill>
                <a:latin typeface="Century Gothic" panose="020B0502020202020204" pitchFamily="34" charset="0"/>
              </a:rPr>
              <a:pPr/>
              <a:t>48</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0971075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標題 1"/>
          <p:cNvSpPr txBox="1">
            <a:spLocks/>
          </p:cNvSpPr>
          <p:nvPr/>
        </p:nvSpPr>
        <p:spPr bwMode="auto">
          <a:xfrm>
            <a:off x="1649413" y="0"/>
            <a:ext cx="7377112" cy="587375"/>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2</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90537"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E59E00-38A8-4FAE-876F-7CA5DE2D7505}" type="slidenum">
              <a:rPr kumimoji="0" lang="zh-TW" altLang="en-US" smtClean="0">
                <a:solidFill>
                  <a:srgbClr val="FEFFFF"/>
                </a:solidFill>
                <a:latin typeface="Century Gothic" panose="020B0502020202020204" pitchFamily="34" charset="0"/>
              </a:rPr>
              <a:pPr/>
              <a:t>49</a:t>
            </a:fld>
            <a:endParaRPr kumimoji="0" lang="zh-TW" altLang="en-US">
              <a:solidFill>
                <a:srgbClr val="FEFFFF"/>
              </a:solidFill>
              <a:latin typeface="Century Gothic" panose="020B0502020202020204" pitchFamily="34" charset="0"/>
            </a:endParaRPr>
          </a:p>
        </p:txBody>
      </p:sp>
      <p:sp>
        <p:nvSpPr>
          <p:cNvPr id="190538" name="標題 1"/>
          <p:cNvSpPr>
            <a:spLocks noGrp="1"/>
          </p:cNvSpPr>
          <p:nvPr>
            <p:ph type="title"/>
          </p:nvPr>
        </p:nvSpPr>
        <p:spPr>
          <a:xfrm>
            <a:off x="2187575" y="533400"/>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190539" name="文字方塊 5"/>
          <p:cNvSpPr txBox="1">
            <a:spLocks noChangeArrowheads="1"/>
          </p:cNvSpPr>
          <p:nvPr/>
        </p:nvSpPr>
        <p:spPr bwMode="auto">
          <a:xfrm>
            <a:off x="9179169" y="6488112"/>
            <a:ext cx="3012831"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請依</a:t>
            </a:r>
            <a:r>
              <a:rPr lang="en-US" altLang="zh-TW" b="1" dirty="0">
                <a:solidFill>
                  <a:srgbClr val="FF0000"/>
                </a:solidFill>
              </a:rPr>
              <a:t>109</a:t>
            </a:r>
            <a:r>
              <a:rPr lang="zh-TW" altLang="en-US" b="1" dirty="0">
                <a:solidFill>
                  <a:srgbClr val="FF0000"/>
                </a:solidFill>
              </a:rPr>
              <a:t>年度公告簡章為準</a:t>
            </a:r>
          </a:p>
        </p:txBody>
      </p:sp>
      <p:graphicFrame>
        <p:nvGraphicFramePr>
          <p:cNvPr id="7" name="物件 6">
            <a:extLst>
              <a:ext uri="{FF2B5EF4-FFF2-40B4-BE49-F238E27FC236}">
                <a16:creationId xmlns:a16="http://schemas.microsoft.com/office/drawing/2014/main" xmlns="" id="{CF23ADB8-24EE-41ED-AE9E-E86CF5DFF1DA}"/>
              </a:ext>
            </a:extLst>
          </p:cNvPr>
          <p:cNvGraphicFramePr>
            <a:graphicFrameLocks noChangeAspect="1"/>
          </p:cNvGraphicFramePr>
          <p:nvPr>
            <p:extLst>
              <p:ext uri="{D42A27DB-BD31-4B8C-83A1-F6EECF244321}">
                <p14:modId xmlns:p14="http://schemas.microsoft.com/office/powerpoint/2010/main" val="116178315"/>
              </p:ext>
            </p:extLst>
          </p:nvPr>
        </p:nvGraphicFramePr>
        <p:xfrm>
          <a:off x="1649413" y="1062892"/>
          <a:ext cx="9028600" cy="5327650"/>
        </p:xfrm>
        <a:graphic>
          <a:graphicData uri="http://schemas.openxmlformats.org/presentationml/2006/ole">
            <mc:AlternateContent xmlns:mc="http://schemas.openxmlformats.org/markup-compatibility/2006">
              <mc:Choice xmlns:v="urn:schemas-microsoft-com:vml" Requires="v">
                <p:oleObj spid="_x0000_s3268" name="Worksheet" r:id="rId4" imgW="10982170" imgH="6162817" progId="Excel.Sheet.12">
                  <p:embed/>
                </p:oleObj>
              </mc:Choice>
              <mc:Fallback>
                <p:oleObj name="Worksheet" r:id="rId4" imgW="10982170" imgH="6162817" progId="Excel.Sheet.12">
                  <p:embed/>
                  <p:pic>
                    <p:nvPicPr>
                      <p:cNvPr id="0" name=""/>
                      <p:cNvPicPr/>
                      <p:nvPr/>
                    </p:nvPicPr>
                    <p:blipFill>
                      <a:blip r:embed="rId5"/>
                      <a:stretch>
                        <a:fillRect/>
                      </a:stretch>
                    </p:blipFill>
                    <p:spPr>
                      <a:xfrm>
                        <a:off x="1649413" y="1062892"/>
                        <a:ext cx="9028600" cy="5327650"/>
                      </a:xfrm>
                      <a:prstGeom prst="rect">
                        <a:avLst/>
                      </a:prstGeom>
                    </p:spPr>
                  </p:pic>
                </p:oleObj>
              </mc:Fallback>
            </mc:AlternateContent>
          </a:graphicData>
        </a:graphic>
      </p:graphicFrame>
    </p:spTree>
    <p:extLst>
      <p:ext uri="{BB962C8B-B14F-4D97-AF65-F5344CB8AC3E}">
        <p14:creationId xmlns:p14="http://schemas.microsoft.com/office/powerpoint/2010/main" val="352744351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txBox="1">
            <a:spLocks/>
          </p:cNvSpPr>
          <p:nvPr/>
        </p:nvSpPr>
        <p:spPr bwMode="auto">
          <a:xfrm>
            <a:off x="1786454" y="142875"/>
            <a:ext cx="8640763" cy="8636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四、技專校院招生委員會聯合會</a:t>
            </a:r>
          </a:p>
        </p:txBody>
      </p:sp>
      <p:sp>
        <p:nvSpPr>
          <p:cNvPr id="22118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4D47D4-3D89-463A-83FB-3A116909233F}" type="slidenum">
              <a:rPr kumimoji="0" lang="zh-TW" altLang="en-US" smtClean="0">
                <a:solidFill>
                  <a:srgbClr val="FEFFFF"/>
                </a:solidFill>
                <a:latin typeface="Century Gothic" panose="020B0502020202020204" pitchFamily="34" charset="0"/>
              </a:rPr>
              <a:pPr/>
              <a:t>5</a:t>
            </a:fld>
            <a:endParaRPr kumimoji="0" lang="zh-TW" altLang="en-US">
              <a:solidFill>
                <a:srgbClr val="FEFFFF"/>
              </a:solidFill>
              <a:latin typeface="Century Gothic" panose="020B0502020202020204" pitchFamily="34" charset="0"/>
            </a:endParaRPr>
          </a:p>
        </p:txBody>
      </p:sp>
      <p:sp>
        <p:nvSpPr>
          <p:cNvPr id="4" name="文字方塊 3"/>
          <p:cNvSpPr txBox="1"/>
          <p:nvPr/>
        </p:nvSpPr>
        <p:spPr>
          <a:xfrm>
            <a:off x="1786454" y="1006475"/>
            <a:ext cx="5211491" cy="584775"/>
          </a:xfrm>
          <a:prstGeom prst="rect">
            <a:avLst/>
          </a:prstGeom>
          <a:noFill/>
        </p:spPr>
        <p:txBody>
          <a:bodyPr wrap="none" rtlCol="0">
            <a:spAutoFit/>
          </a:bodyPr>
          <a:lstStyle/>
          <a:p>
            <a:r>
              <a:rPr lang="en-US" altLang="zh-TW" sz="3200" dirty="0"/>
              <a:t>https://www.jctv.ntut.edu.tw/</a:t>
            </a:r>
            <a:endParaRPr lang="zh-TW" altLang="en-US" sz="3200" dirty="0"/>
          </a:p>
        </p:txBody>
      </p:sp>
      <p:pic>
        <p:nvPicPr>
          <p:cNvPr id="3" name="圖片 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454" y="1527273"/>
            <a:ext cx="8640763" cy="6018139"/>
          </a:xfrm>
          <a:prstGeom prst="rect">
            <a:avLst/>
          </a:prstGeom>
        </p:spPr>
      </p:pic>
    </p:spTree>
    <p:extLst>
      <p:ext uri="{BB962C8B-B14F-4D97-AF65-F5344CB8AC3E}">
        <p14:creationId xmlns:p14="http://schemas.microsoft.com/office/powerpoint/2010/main" val="15672030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標題 1"/>
          <p:cNvSpPr txBox="1">
            <a:spLocks/>
          </p:cNvSpPr>
          <p:nvPr/>
        </p:nvSpPr>
        <p:spPr bwMode="auto">
          <a:xfrm>
            <a:off x="1628775" y="46038"/>
            <a:ext cx="7418388" cy="5699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3</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258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5EABC1-236B-46EA-9E58-1DFF89A3CF8E}" type="slidenum">
              <a:rPr kumimoji="0" lang="zh-TW" altLang="en-US" smtClean="0">
                <a:solidFill>
                  <a:srgbClr val="FEFFFF"/>
                </a:solidFill>
                <a:latin typeface="Century Gothic" panose="020B0502020202020204" pitchFamily="34" charset="0"/>
              </a:rPr>
              <a:pPr/>
              <a:t>50</a:t>
            </a:fld>
            <a:endParaRPr kumimoji="0" lang="zh-TW" altLang="en-US">
              <a:solidFill>
                <a:srgbClr val="FEFFFF"/>
              </a:solidFill>
              <a:latin typeface="Century Gothic" panose="020B0502020202020204" pitchFamily="34" charset="0"/>
            </a:endParaRPr>
          </a:p>
        </p:txBody>
      </p:sp>
      <p:sp>
        <p:nvSpPr>
          <p:cNvPr id="192585" name="標題 1"/>
          <p:cNvSpPr>
            <a:spLocks noGrp="1"/>
          </p:cNvSpPr>
          <p:nvPr>
            <p:ph type="title"/>
          </p:nvPr>
        </p:nvSpPr>
        <p:spPr>
          <a:xfrm>
            <a:off x="2208213" y="569913"/>
            <a:ext cx="6838950" cy="506412"/>
          </a:xfrm>
        </p:spPr>
        <p:txBody>
          <a:bodyPr/>
          <a:lstStyle/>
          <a:p>
            <a:pPr eaLnBrk="1" hangingPunct="1"/>
            <a:r>
              <a:rPr kumimoji="1" lang="zh-TW" altLang="en-US" sz="2800">
                <a:solidFill>
                  <a:srgbClr val="C00000"/>
                </a:solidFill>
                <a:latin typeface="標楷體" panose="03000509000000000000" pitchFamily="65" charset="-120"/>
                <a:ea typeface="標楷體" panose="03000509000000000000" pitchFamily="65" charset="-120"/>
              </a:rPr>
              <a:t>臺南區專業群科甄選入學辦理學校</a:t>
            </a:r>
          </a:p>
        </p:txBody>
      </p:sp>
      <p:graphicFrame>
        <p:nvGraphicFramePr>
          <p:cNvPr id="8" name="物件 7">
            <a:extLst>
              <a:ext uri="{FF2B5EF4-FFF2-40B4-BE49-F238E27FC236}">
                <a16:creationId xmlns:a16="http://schemas.microsoft.com/office/drawing/2014/main" xmlns="" id="{6C0B2C34-BDE2-4CF1-A1CD-5C8EBC7D5F00}"/>
              </a:ext>
            </a:extLst>
          </p:cNvPr>
          <p:cNvGraphicFramePr>
            <a:graphicFrameLocks noChangeAspect="1"/>
          </p:cNvGraphicFramePr>
          <p:nvPr>
            <p:extLst>
              <p:ext uri="{D42A27DB-BD31-4B8C-83A1-F6EECF244321}">
                <p14:modId xmlns:p14="http://schemas.microsoft.com/office/powerpoint/2010/main" val="2263189979"/>
              </p:ext>
            </p:extLst>
          </p:nvPr>
        </p:nvGraphicFramePr>
        <p:xfrm>
          <a:off x="1519395" y="1076325"/>
          <a:ext cx="8823677" cy="5561140"/>
        </p:xfrm>
        <a:graphic>
          <a:graphicData uri="http://schemas.openxmlformats.org/presentationml/2006/ole">
            <mc:AlternateContent xmlns:mc="http://schemas.openxmlformats.org/markup-compatibility/2006">
              <mc:Choice xmlns:v="urn:schemas-microsoft-com:vml" Requires="v">
                <p:oleObj spid="_x0000_s4292" name="工作表" r:id="rId4" imgW="10064910" imgH="6927769" progId="Excel.Sheet.12">
                  <p:embed/>
                </p:oleObj>
              </mc:Choice>
              <mc:Fallback>
                <p:oleObj name="工作表" r:id="rId4" imgW="10064910" imgH="6927769" progId="Excel.Sheet.12">
                  <p:embed/>
                  <p:pic>
                    <p:nvPicPr>
                      <p:cNvPr id="0" name=""/>
                      <p:cNvPicPr/>
                      <p:nvPr/>
                    </p:nvPicPr>
                    <p:blipFill>
                      <a:blip r:embed="rId5"/>
                      <a:stretch>
                        <a:fillRect/>
                      </a:stretch>
                    </p:blipFill>
                    <p:spPr>
                      <a:xfrm>
                        <a:off x="1519395" y="1076325"/>
                        <a:ext cx="8823677" cy="5561140"/>
                      </a:xfrm>
                      <a:prstGeom prst="rect">
                        <a:avLst/>
                      </a:prstGeom>
                    </p:spPr>
                  </p:pic>
                </p:oleObj>
              </mc:Fallback>
            </mc:AlternateContent>
          </a:graphicData>
        </a:graphic>
      </p:graphicFrame>
      <p:sp>
        <p:nvSpPr>
          <p:cNvPr id="7" name="文字方塊 5">
            <a:extLst>
              <a:ext uri="{FF2B5EF4-FFF2-40B4-BE49-F238E27FC236}">
                <a16:creationId xmlns:a16="http://schemas.microsoft.com/office/drawing/2014/main" xmlns="" id="{CFF77B33-5D20-4223-86B0-51B9E75F7723}"/>
              </a:ext>
            </a:extLst>
          </p:cNvPr>
          <p:cNvSpPr txBox="1">
            <a:spLocks noChangeArrowheads="1"/>
          </p:cNvSpPr>
          <p:nvPr/>
        </p:nvSpPr>
        <p:spPr bwMode="auto">
          <a:xfrm>
            <a:off x="9179169" y="6488112"/>
            <a:ext cx="3012831"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請依</a:t>
            </a:r>
            <a:r>
              <a:rPr lang="en-US" altLang="zh-TW" b="1" dirty="0">
                <a:solidFill>
                  <a:srgbClr val="FF0000"/>
                </a:solidFill>
              </a:rPr>
              <a:t>109</a:t>
            </a:r>
            <a:r>
              <a:rPr lang="zh-TW" altLang="en-US" b="1" dirty="0">
                <a:solidFill>
                  <a:srgbClr val="FF0000"/>
                </a:solidFill>
              </a:rPr>
              <a:t>年度公告簡章為準</a:t>
            </a:r>
          </a:p>
        </p:txBody>
      </p:sp>
    </p:spTree>
    <p:extLst>
      <p:ext uri="{BB962C8B-B14F-4D97-AF65-F5344CB8AC3E}">
        <p14:creationId xmlns:p14="http://schemas.microsoft.com/office/powerpoint/2010/main" val="1418940249"/>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標題 1"/>
          <p:cNvSpPr txBox="1">
            <a:spLocks/>
          </p:cNvSpPr>
          <p:nvPr/>
        </p:nvSpPr>
        <p:spPr bwMode="auto">
          <a:xfrm>
            <a:off x="1636713" y="1460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4</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461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A179961-BD00-4140-ADDA-7732497C3D46}" type="slidenum">
              <a:rPr kumimoji="0" lang="zh-TW" altLang="en-US" smtClean="0">
                <a:solidFill>
                  <a:srgbClr val="FEFFFF"/>
                </a:solidFill>
                <a:latin typeface="Century Gothic" panose="020B0502020202020204" pitchFamily="34" charset="0"/>
              </a:rPr>
              <a:pPr/>
              <a:t>51</a:t>
            </a:fld>
            <a:endParaRPr kumimoji="0" lang="zh-TW" altLang="en-US">
              <a:solidFill>
                <a:srgbClr val="FEFFFF"/>
              </a:solidFill>
              <a:latin typeface="Century Gothic" panose="020B0502020202020204" pitchFamily="34" charset="0"/>
            </a:endParaRPr>
          </a:p>
        </p:txBody>
      </p:sp>
      <p:sp>
        <p:nvSpPr>
          <p:cNvPr id="194617" name="標題 1"/>
          <p:cNvSpPr>
            <a:spLocks noGrp="1"/>
          </p:cNvSpPr>
          <p:nvPr>
            <p:ph type="title"/>
          </p:nvPr>
        </p:nvSpPr>
        <p:spPr>
          <a:xfrm>
            <a:off x="1674154" y="629703"/>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graphicFrame>
        <p:nvGraphicFramePr>
          <p:cNvPr id="8" name="物件 7">
            <a:extLst>
              <a:ext uri="{FF2B5EF4-FFF2-40B4-BE49-F238E27FC236}">
                <a16:creationId xmlns:a16="http://schemas.microsoft.com/office/drawing/2014/main" xmlns="" id="{C81FE9EC-2BA3-421E-ADAC-871FC66DC6CD}"/>
              </a:ext>
            </a:extLst>
          </p:cNvPr>
          <p:cNvGraphicFramePr>
            <a:graphicFrameLocks noChangeAspect="1"/>
          </p:cNvGraphicFramePr>
          <p:nvPr>
            <p:extLst>
              <p:ext uri="{D42A27DB-BD31-4B8C-83A1-F6EECF244321}">
                <p14:modId xmlns:p14="http://schemas.microsoft.com/office/powerpoint/2010/main" val="1647783292"/>
              </p:ext>
            </p:extLst>
          </p:nvPr>
        </p:nvGraphicFramePr>
        <p:xfrm>
          <a:off x="1655763" y="1069974"/>
          <a:ext cx="8333626" cy="5788025"/>
        </p:xfrm>
        <a:graphic>
          <a:graphicData uri="http://schemas.openxmlformats.org/presentationml/2006/ole">
            <mc:AlternateContent xmlns:mc="http://schemas.openxmlformats.org/markup-compatibility/2006">
              <mc:Choice xmlns:v="urn:schemas-microsoft-com:vml" Requires="v">
                <p:oleObj spid="_x0000_s5316" name="Worksheet" r:id="rId4" imgW="10982170" imgH="7743748" progId="Excel.Sheet.12">
                  <p:embed/>
                </p:oleObj>
              </mc:Choice>
              <mc:Fallback>
                <p:oleObj name="Worksheet" r:id="rId4" imgW="10982170" imgH="7743748" progId="Excel.Sheet.12">
                  <p:embed/>
                  <p:pic>
                    <p:nvPicPr>
                      <p:cNvPr id="0" name=""/>
                      <p:cNvPicPr/>
                      <p:nvPr/>
                    </p:nvPicPr>
                    <p:blipFill>
                      <a:blip r:embed="rId5"/>
                      <a:stretch>
                        <a:fillRect/>
                      </a:stretch>
                    </p:blipFill>
                    <p:spPr>
                      <a:xfrm>
                        <a:off x="1655763" y="1069974"/>
                        <a:ext cx="8333626" cy="5788025"/>
                      </a:xfrm>
                      <a:prstGeom prst="rect">
                        <a:avLst/>
                      </a:prstGeom>
                    </p:spPr>
                  </p:pic>
                </p:oleObj>
              </mc:Fallback>
            </mc:AlternateContent>
          </a:graphicData>
        </a:graphic>
      </p:graphicFrame>
      <p:sp>
        <p:nvSpPr>
          <p:cNvPr id="7" name="文字方塊 5">
            <a:extLst>
              <a:ext uri="{FF2B5EF4-FFF2-40B4-BE49-F238E27FC236}">
                <a16:creationId xmlns:a16="http://schemas.microsoft.com/office/drawing/2014/main" xmlns="" id="{4AE4F4B7-5DD4-4EE7-BE4E-0409C5C34CF5}"/>
              </a:ext>
            </a:extLst>
          </p:cNvPr>
          <p:cNvSpPr txBox="1">
            <a:spLocks noChangeArrowheads="1"/>
          </p:cNvSpPr>
          <p:nvPr/>
        </p:nvSpPr>
        <p:spPr bwMode="auto">
          <a:xfrm>
            <a:off x="9179169" y="6488112"/>
            <a:ext cx="3012831"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請依</a:t>
            </a:r>
            <a:r>
              <a:rPr lang="en-US" altLang="zh-TW" b="1" dirty="0">
                <a:solidFill>
                  <a:srgbClr val="FF0000"/>
                </a:solidFill>
              </a:rPr>
              <a:t>109</a:t>
            </a:r>
            <a:r>
              <a:rPr lang="zh-TW" altLang="en-US" b="1" dirty="0">
                <a:solidFill>
                  <a:srgbClr val="FF0000"/>
                </a:solidFill>
              </a:rPr>
              <a:t>年度公告簡章為準</a:t>
            </a:r>
          </a:p>
        </p:txBody>
      </p:sp>
    </p:spTree>
    <p:extLst>
      <p:ext uri="{BB962C8B-B14F-4D97-AF65-F5344CB8AC3E}">
        <p14:creationId xmlns:p14="http://schemas.microsoft.com/office/powerpoint/2010/main" val="3498836210"/>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標題 1"/>
          <p:cNvSpPr txBox="1">
            <a:spLocks/>
          </p:cNvSpPr>
          <p:nvPr/>
        </p:nvSpPr>
        <p:spPr bwMode="auto">
          <a:xfrm>
            <a:off x="1855788" y="4381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5</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66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D6352C2-E72F-4A9D-8D25-40BADF1DE8BE}" type="slidenum">
              <a:rPr kumimoji="0" lang="zh-TW" altLang="en-US" smtClean="0">
                <a:solidFill>
                  <a:srgbClr val="FEFFFF"/>
                </a:solidFill>
                <a:latin typeface="Century Gothic" panose="020B0502020202020204" pitchFamily="34" charset="0"/>
              </a:rPr>
              <a:pPr/>
              <a:t>52</a:t>
            </a:fld>
            <a:endParaRPr kumimoji="0" lang="zh-TW" altLang="en-US">
              <a:solidFill>
                <a:srgbClr val="FEFFFF"/>
              </a:solidFill>
              <a:latin typeface="Century Gothic" panose="020B0502020202020204" pitchFamily="34" charset="0"/>
            </a:endParaRPr>
          </a:p>
        </p:txBody>
      </p:sp>
      <p:sp>
        <p:nvSpPr>
          <p:cNvPr id="196641" name="標題 1"/>
          <p:cNvSpPr>
            <a:spLocks noGrp="1"/>
          </p:cNvSpPr>
          <p:nvPr>
            <p:ph type="title"/>
          </p:nvPr>
        </p:nvSpPr>
        <p:spPr>
          <a:xfrm>
            <a:off x="1727200" y="1152525"/>
            <a:ext cx="6838950" cy="506413"/>
          </a:xfrm>
        </p:spPr>
        <p:txBody>
          <a:bodyPr/>
          <a:lstStyle/>
          <a:p>
            <a:pPr eaLnBrk="1" hangingPunct="1"/>
            <a:r>
              <a:rPr kumimoji="1" lang="zh-TW" altLang="en-US" sz="280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7" name="文字方塊 5">
            <a:extLst>
              <a:ext uri="{FF2B5EF4-FFF2-40B4-BE49-F238E27FC236}">
                <a16:creationId xmlns:a16="http://schemas.microsoft.com/office/drawing/2014/main" xmlns="" id="{0D46698F-ACFE-4988-9541-162322470CDA}"/>
              </a:ext>
            </a:extLst>
          </p:cNvPr>
          <p:cNvSpPr txBox="1">
            <a:spLocks noChangeArrowheads="1"/>
          </p:cNvSpPr>
          <p:nvPr/>
        </p:nvSpPr>
        <p:spPr bwMode="auto">
          <a:xfrm>
            <a:off x="9179169" y="6488112"/>
            <a:ext cx="3012831"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請依</a:t>
            </a:r>
            <a:r>
              <a:rPr lang="en-US" altLang="zh-TW" b="1" dirty="0">
                <a:solidFill>
                  <a:srgbClr val="FF0000"/>
                </a:solidFill>
              </a:rPr>
              <a:t>109</a:t>
            </a:r>
            <a:r>
              <a:rPr lang="zh-TW" altLang="en-US" b="1" dirty="0">
                <a:solidFill>
                  <a:srgbClr val="FF0000"/>
                </a:solidFill>
              </a:rPr>
              <a:t>年度公告簡章為準</a:t>
            </a:r>
          </a:p>
        </p:txBody>
      </p:sp>
      <p:graphicFrame>
        <p:nvGraphicFramePr>
          <p:cNvPr id="8" name="物件 7">
            <a:extLst>
              <a:ext uri="{FF2B5EF4-FFF2-40B4-BE49-F238E27FC236}">
                <a16:creationId xmlns:a16="http://schemas.microsoft.com/office/drawing/2014/main" xmlns="" id="{DAAD00CB-6534-48AA-9B35-3C2F9A838284}"/>
              </a:ext>
            </a:extLst>
          </p:cNvPr>
          <p:cNvGraphicFramePr>
            <a:graphicFrameLocks noChangeAspect="1"/>
          </p:cNvGraphicFramePr>
          <p:nvPr>
            <p:extLst>
              <p:ext uri="{D42A27DB-BD31-4B8C-83A1-F6EECF244321}">
                <p14:modId xmlns:p14="http://schemas.microsoft.com/office/powerpoint/2010/main" val="1174797269"/>
              </p:ext>
            </p:extLst>
          </p:nvPr>
        </p:nvGraphicFramePr>
        <p:xfrm>
          <a:off x="1855788" y="1803400"/>
          <a:ext cx="8604100" cy="3523067"/>
        </p:xfrm>
        <a:graphic>
          <a:graphicData uri="http://schemas.openxmlformats.org/presentationml/2006/ole">
            <mc:AlternateContent xmlns:mc="http://schemas.openxmlformats.org/markup-compatibility/2006">
              <mc:Choice xmlns:v="urn:schemas-microsoft-com:vml" Requires="v">
                <p:oleObj spid="_x0000_s6340" name="工作表" r:id="rId4" imgW="10064910" imgH="4121143" progId="Excel.Sheet.12">
                  <p:embed/>
                </p:oleObj>
              </mc:Choice>
              <mc:Fallback>
                <p:oleObj name="工作表" r:id="rId4" imgW="10064910" imgH="4121143" progId="Excel.Sheet.12">
                  <p:embed/>
                  <p:pic>
                    <p:nvPicPr>
                      <p:cNvPr id="0" name=""/>
                      <p:cNvPicPr/>
                      <p:nvPr/>
                    </p:nvPicPr>
                    <p:blipFill>
                      <a:blip r:embed="rId5"/>
                      <a:stretch>
                        <a:fillRect/>
                      </a:stretch>
                    </p:blipFill>
                    <p:spPr>
                      <a:xfrm>
                        <a:off x="1855788" y="1803400"/>
                        <a:ext cx="8604100" cy="3523067"/>
                      </a:xfrm>
                      <a:prstGeom prst="rect">
                        <a:avLst/>
                      </a:prstGeom>
                    </p:spPr>
                  </p:pic>
                </p:oleObj>
              </mc:Fallback>
            </mc:AlternateContent>
          </a:graphicData>
        </a:graphic>
      </p:graphicFrame>
    </p:spTree>
    <p:extLst>
      <p:ext uri="{BB962C8B-B14F-4D97-AF65-F5344CB8AC3E}">
        <p14:creationId xmlns:p14="http://schemas.microsoft.com/office/powerpoint/2010/main" val="693595479"/>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8192" y="196645"/>
            <a:ext cx="710712" cy="5462058"/>
          </a:xfrm>
        </p:spPr>
        <p:txBody>
          <a:bodyPr/>
          <a:lstStyle/>
          <a:p>
            <a:r>
              <a:rPr lang="zh-TW" altLang="en-US" sz="4000" b="1" dirty="0"/>
              <a:t>技優生甄審入學</a:t>
            </a:r>
            <a:r>
              <a:rPr lang="zh-TW" altLang="en-US" sz="2800" dirty="0">
                <a:solidFill>
                  <a:srgbClr val="FF0000"/>
                </a:solidFill>
              </a:rPr>
              <a:t>１０５</a:t>
            </a:r>
            <a:r>
              <a:rPr lang="zh-TW" altLang="en-US" sz="2800" dirty="0"/>
              <a:t>年簡章</a:t>
            </a:r>
          </a:p>
        </p:txBody>
      </p:sp>
      <p:pic>
        <p:nvPicPr>
          <p:cNvPr id="5" name="內容版面配置區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40" t="49246" r="1240" b="302"/>
          <a:stretch/>
        </p:blipFill>
        <p:spPr>
          <a:xfrm>
            <a:off x="2595716" y="0"/>
            <a:ext cx="7934632" cy="6858000"/>
          </a:xfrm>
        </p:spPr>
      </p:pic>
      <p:sp>
        <p:nvSpPr>
          <p:cNvPr id="4" name="投影片編號版面配置區 3"/>
          <p:cNvSpPr>
            <a:spLocks noGrp="1"/>
          </p:cNvSpPr>
          <p:nvPr>
            <p:ph type="sldNum" sz="quarter" idx="12"/>
          </p:nvPr>
        </p:nvSpPr>
        <p:spPr/>
        <p:txBody>
          <a:bodyPr/>
          <a:lstStyle/>
          <a:p>
            <a:pPr>
              <a:defRPr/>
            </a:pPr>
            <a:fld id="{4FCE3080-5458-43AF-8B2F-C6173960D8EA}" type="slidenum">
              <a:rPr lang="zh-TW" altLang="en-US" smtClean="0"/>
              <a:pPr>
                <a:defRPr/>
              </a:pPr>
              <a:t>53</a:t>
            </a:fld>
            <a:endParaRPr lang="zh-TW" altLang="en-US"/>
          </a:p>
        </p:txBody>
      </p:sp>
      <p:cxnSp>
        <p:nvCxnSpPr>
          <p:cNvPr id="7" name="直線接點 6"/>
          <p:cNvCxnSpPr/>
          <p:nvPr/>
        </p:nvCxnSpPr>
        <p:spPr>
          <a:xfrm flipV="1">
            <a:off x="3529778" y="5358580"/>
            <a:ext cx="4041061" cy="294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7413523" y="4149213"/>
            <a:ext cx="1641987"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6919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國中畢業升學管道</a:t>
            </a:r>
          </a:p>
        </p:txBody>
      </p:sp>
      <p:graphicFrame>
        <p:nvGraphicFramePr>
          <p:cNvPr id="4" name="內容版面配置區 3"/>
          <p:cNvGraphicFramePr>
            <a:graphicFrameLocks noGrp="1"/>
          </p:cNvGraphicFramePr>
          <p:nvPr>
            <p:ph idx="1"/>
          </p:nvPr>
        </p:nvGraphicFramePr>
        <p:xfrm>
          <a:off x="857213" y="1317523"/>
          <a:ext cx="11144328" cy="4826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3"/>
          <p:cNvSpPr>
            <a:spLocks noGrp="1"/>
          </p:cNvSpPr>
          <p:nvPr>
            <p:ph type="sldNum" sz="quarter" idx="12"/>
          </p:nvPr>
        </p:nvSpPr>
        <p:spPr>
          <a:xfrm>
            <a:off x="531813" y="787400"/>
            <a:ext cx="779462" cy="365125"/>
          </a:xfrm>
        </p:spPr>
        <p:txBody>
          <a:bodyPr/>
          <a:lstStyle/>
          <a:p>
            <a:pPr>
              <a:defRPr/>
            </a:pPr>
            <a:fld id="{96B55CD9-6ACA-41FA-A07D-30D8233DA7B9}" type="slidenum">
              <a:rPr lang="zh-TW" altLang="en-US" smtClean="0"/>
              <a:pPr>
                <a:defRPr/>
              </a:pPr>
              <a:t>54</a:t>
            </a:fld>
            <a:endParaRPr lang="zh-TW" altLang="en-US" dirty="0"/>
          </a:p>
        </p:txBody>
      </p:sp>
      <p:sp>
        <p:nvSpPr>
          <p:cNvPr id="6" name="矩形 5"/>
          <p:cNvSpPr/>
          <p:nvPr/>
        </p:nvSpPr>
        <p:spPr>
          <a:xfrm>
            <a:off x="1209530" y="3288434"/>
            <a:ext cx="10502180" cy="2855210"/>
          </a:xfrm>
          <a:prstGeom prst="rect">
            <a:avLst/>
          </a:prstGeom>
          <a:solidFill>
            <a:srgbClr val="E78712">
              <a:alpha val="80000"/>
            </a:srgb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7" name="矩形 6"/>
          <p:cNvSpPr/>
          <p:nvPr/>
        </p:nvSpPr>
        <p:spPr>
          <a:xfrm>
            <a:off x="1209530" y="1410175"/>
            <a:ext cx="10502180" cy="1878259"/>
          </a:xfrm>
          <a:prstGeom prst="rect">
            <a:avLst/>
          </a:prstGeom>
          <a:solidFill>
            <a:srgbClr val="E78712">
              <a:alpha val="80000"/>
            </a:srgb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9892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42" presetClass="exit" presetSubtype="0" fill="hold" grpId="0" nodeType="withEffect">
                                  <p:stCondLst>
                                    <p:cond delay="0"/>
                                  </p:stCondLst>
                                  <p:childTnLst>
                                    <p:animEffect transition="out" filter="fade">
                                      <p:cBhvr>
                                        <p:cTn id="10" dur="500"/>
                                        <p:tgtEl>
                                          <p:spTgt spid="6"/>
                                        </p:tgtEl>
                                      </p:cBhvr>
                                    </p:animEffect>
                                    <p:anim calcmode="lin" valueType="num">
                                      <p:cBhvr>
                                        <p:cTn id="11" dur="500"/>
                                        <p:tgtEl>
                                          <p:spTgt spid="6"/>
                                        </p:tgtEl>
                                        <p:attrNameLst>
                                          <p:attrName>ppt_x</p:attrName>
                                        </p:attrNameLst>
                                      </p:cBhvr>
                                      <p:tavLst>
                                        <p:tav tm="0">
                                          <p:val>
                                            <p:strVal val="ppt_x"/>
                                          </p:val>
                                        </p:tav>
                                        <p:tav tm="100000">
                                          <p:val>
                                            <p:strVal val="ppt_x"/>
                                          </p:val>
                                        </p:tav>
                                      </p:tavLst>
                                    </p:anim>
                                    <p:anim calcmode="lin" valueType="num">
                                      <p:cBhvr>
                                        <p:cTn id="12" dur="500"/>
                                        <p:tgtEl>
                                          <p:spTgt spid="6"/>
                                        </p:tgtEl>
                                        <p:attrNameLst>
                                          <p:attrName>ppt_y</p:attrName>
                                        </p:attrNameLst>
                                      </p:cBhvr>
                                      <p:tavLst>
                                        <p:tav tm="0">
                                          <p:val>
                                            <p:strVal val="ppt_y"/>
                                          </p:val>
                                        </p:tav>
                                        <p:tav tm="100000">
                                          <p:val>
                                            <p:strVal val="ppt_y+.1"/>
                                          </p:val>
                                        </p:tav>
                                      </p:tavLst>
                                    </p:anim>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AFA9A80-2BB0-454F-A2D1-94FC34FF9A75}"/>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98659" name="標題 3"/>
          <p:cNvSpPr>
            <a:spLocks noGrp="1"/>
          </p:cNvSpPr>
          <p:nvPr>
            <p:ph type="title"/>
          </p:nvPr>
        </p:nvSpPr>
        <p:spPr>
          <a:xfrm>
            <a:off x="2667000" y="2833688"/>
            <a:ext cx="6869113" cy="865187"/>
          </a:xfrm>
          <a:solidFill>
            <a:srgbClr val="0000CC"/>
          </a:solidFill>
        </p:spPr>
        <p:txBody>
          <a:bodyPr anchor="t"/>
          <a:lstStyle/>
          <a:p>
            <a:pPr defTabSz="455613" eaLnBrk="1" hangingPunct="1"/>
            <a:r>
              <a:rPr kumimoji="1" lang="zh-TW" altLang="en-US" sz="4800">
                <a:solidFill>
                  <a:schemeClr val="bg1"/>
                </a:solidFill>
                <a:latin typeface="標楷體" panose="03000509000000000000" pitchFamily="65" charset="-120"/>
                <a:ea typeface="標楷體" panose="03000509000000000000" pitchFamily="65" charset="-120"/>
              </a:rPr>
              <a:t>八、五專招生管道簡介</a:t>
            </a:r>
          </a:p>
        </p:txBody>
      </p:sp>
      <p:pic>
        <p:nvPicPr>
          <p:cNvPr id="1986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661AC00-9856-4BC6-B267-B2CC34369024}" type="slidenum">
              <a:rPr kumimoji="0" lang="zh-TW" altLang="en-US" smtClean="0">
                <a:solidFill>
                  <a:srgbClr val="FEFFFF"/>
                </a:solidFill>
                <a:latin typeface="Century Gothic" panose="020B0502020202020204" pitchFamily="34" charset="0"/>
              </a:rPr>
              <a:pPr/>
              <a:t>55</a:t>
            </a:fld>
            <a:endParaRPr kumimoji="0" lang="zh-TW" altLang="en-US">
              <a:solidFill>
                <a:srgbClr val="FEFFFF"/>
              </a:solidFill>
              <a:latin typeface="Century Gothic" panose="020B0502020202020204" pitchFamily="34" charset="0"/>
            </a:endParaRPr>
          </a:p>
        </p:txBody>
      </p:sp>
      <p:sp>
        <p:nvSpPr>
          <p:cNvPr id="8" name="文字方塊 1">
            <a:extLst>
              <a:ext uri="{FF2B5EF4-FFF2-40B4-BE49-F238E27FC236}">
                <a16:creationId xmlns:a16="http://schemas.microsoft.com/office/drawing/2014/main" xmlns="" id="{5346C3FD-6947-4B4D-BA6E-15CE2F177436}"/>
              </a:ext>
            </a:extLst>
          </p:cNvPr>
          <p:cNvSpPr txBox="1">
            <a:spLocks noChangeArrowheads="1"/>
          </p:cNvSpPr>
          <p:nvPr/>
        </p:nvSpPr>
        <p:spPr bwMode="auto">
          <a:xfrm>
            <a:off x="1938125" y="4446652"/>
            <a:ext cx="8816264" cy="1323439"/>
          </a:xfrm>
          <a:prstGeom prst="rect">
            <a:avLst/>
          </a:prstGeom>
          <a:solidFill>
            <a:srgbClr val="FFFF00"/>
          </a:solidFill>
        </p:spPr>
        <p:txBody>
          <a:bodyPr>
            <a:spAutoFit/>
          </a:bodyPr>
          <a:lstStyle>
            <a:defPPr>
              <a:defRPr lang="zh-TW"/>
            </a:defPPr>
            <a:lvl1pPr algn="ctr">
              <a:defRPr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stStyle>
          <a:p>
            <a:pPr>
              <a:defRPr/>
            </a:pPr>
            <a:r>
              <a:rPr lang="zh-TW" altLang="en-US" dirty="0">
                <a:effectLst/>
              </a:rPr>
              <a:t>有意報考者，請家長務必提醒孩子注意教務處公布之報名相關訊息及期程</a:t>
            </a:r>
          </a:p>
        </p:txBody>
      </p:sp>
    </p:spTree>
    <p:extLst>
      <p:ext uri="{BB962C8B-B14F-4D97-AF65-F5344CB8AC3E}">
        <p14:creationId xmlns:p14="http://schemas.microsoft.com/office/powerpoint/2010/main" val="554727042"/>
      </p:ext>
    </p:extLst>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標題 1"/>
          <p:cNvSpPr>
            <a:spLocks noGrp="1"/>
          </p:cNvSpPr>
          <p:nvPr>
            <p:ph type="title"/>
          </p:nvPr>
        </p:nvSpPr>
        <p:spPr>
          <a:xfrm>
            <a:off x="1782763" y="533400"/>
            <a:ext cx="8910637" cy="863600"/>
          </a:xfrm>
          <a:solidFill>
            <a:srgbClr val="00FF00"/>
          </a:solidFill>
        </p:spPr>
        <p:txBody>
          <a:bodyPr/>
          <a:lstStyle/>
          <a:p>
            <a:r>
              <a:rPr lang="en-US" altLang="zh-TW" sz="4000">
                <a:latin typeface="標楷體" panose="03000509000000000000" pitchFamily="65" charset="-120"/>
                <a:ea typeface="標楷體" panose="03000509000000000000" pitchFamily="65" charset="-120"/>
              </a:rPr>
              <a:t>(</a:t>
            </a:r>
            <a:r>
              <a:rPr lang="zh-TW" altLang="en-US" sz="4000">
                <a:latin typeface="標楷體" panose="03000509000000000000" pitchFamily="65" charset="-120"/>
                <a:ea typeface="標楷體" panose="03000509000000000000" pitchFamily="65" charset="-120"/>
              </a:rPr>
              <a:t>一</a:t>
            </a:r>
            <a:r>
              <a:rPr lang="en-US" altLang="zh-TW" sz="4000">
                <a:latin typeface="標楷體" panose="03000509000000000000" pitchFamily="65" charset="-120"/>
                <a:ea typeface="標楷體" panose="03000509000000000000" pitchFamily="65" charset="-120"/>
              </a:rPr>
              <a:t>)</a:t>
            </a:r>
            <a:r>
              <a:rPr lang="zh-TW" altLang="en-US" sz="4000">
                <a:latin typeface="標楷體" panose="03000509000000000000" pitchFamily="65" charset="-120"/>
                <a:ea typeface="標楷體" panose="03000509000000000000" pitchFamily="65" charset="-120"/>
              </a:rPr>
              <a:t>五專招生升學管道規劃與說明</a:t>
            </a:r>
          </a:p>
        </p:txBody>
      </p:sp>
      <p:sp>
        <p:nvSpPr>
          <p:cNvPr id="201731" name="內容版面配置區 2"/>
          <p:cNvSpPr>
            <a:spLocks noGrp="1"/>
          </p:cNvSpPr>
          <p:nvPr>
            <p:ph idx="1"/>
          </p:nvPr>
        </p:nvSpPr>
        <p:spPr>
          <a:xfrm>
            <a:off x="1597794" y="1397000"/>
            <a:ext cx="10193156" cy="5355070"/>
          </a:xfrm>
        </p:spPr>
        <p:txBody>
          <a:bodyPr/>
          <a:lstStyle/>
          <a:p>
            <a:pPr>
              <a:lnSpc>
                <a:spcPct val="150000"/>
              </a:lnSpc>
            </a:pPr>
            <a:r>
              <a:rPr lang="zh-TW" altLang="en-US" sz="4400" dirty="0">
                <a:latin typeface="標楷體" panose="03000509000000000000" pitchFamily="65" charset="-120"/>
                <a:ea typeface="標楷體" panose="03000509000000000000" pitchFamily="65" charset="-120"/>
              </a:rPr>
              <a:t>升學管道 </a:t>
            </a:r>
            <a:r>
              <a:rPr lang="en-US" altLang="zh-TW" sz="4400" dirty="0">
                <a:latin typeface="標楷體" panose="03000509000000000000" pitchFamily="65" charset="-120"/>
                <a:ea typeface="標楷體" panose="03000509000000000000" pitchFamily="65" charset="-120"/>
              </a:rPr>
              <a:t>&amp; </a:t>
            </a:r>
            <a:r>
              <a:rPr lang="zh-TW" altLang="en-US" sz="4400" dirty="0">
                <a:latin typeface="標楷體" panose="03000509000000000000" pitchFamily="65" charset="-120"/>
                <a:ea typeface="標楷體" panose="03000509000000000000" pitchFamily="65" charset="-120"/>
              </a:rPr>
              <a:t>辦理順序</a:t>
            </a:r>
          </a:p>
          <a:p>
            <a:pPr lvl="1">
              <a:lnSpc>
                <a:spcPct val="150000"/>
              </a:lnSpc>
            </a:pPr>
            <a:r>
              <a:rPr lang="zh-TW" altLang="en-US" sz="3600" dirty="0">
                <a:solidFill>
                  <a:srgbClr val="FF0000"/>
                </a:solidFill>
                <a:latin typeface="標楷體" panose="03000509000000000000" pitchFamily="65" charset="-120"/>
                <a:ea typeface="標楷體" panose="03000509000000000000" pitchFamily="65" charset="-120"/>
              </a:rPr>
              <a:t>特招甄選 </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200" dirty="0"/>
              <a:t>七年制；應科大、東方設計</a:t>
            </a:r>
            <a:r>
              <a:rPr lang="en-US" altLang="zh-TW" sz="3200" dirty="0"/>
              <a:t>2</a:t>
            </a:r>
            <a:r>
              <a:rPr lang="zh-TW" altLang="en-US" sz="3200" dirty="0"/>
              <a:t>校</a:t>
            </a:r>
            <a:r>
              <a:rPr lang="en-US" altLang="zh-TW" sz="3200" dirty="0"/>
              <a:t>4</a:t>
            </a:r>
            <a:r>
              <a:rPr lang="zh-TW" altLang="en-US" sz="3200" dirty="0"/>
              <a:t>系</a:t>
            </a:r>
            <a:r>
              <a:rPr lang="en-US" altLang="zh-TW" sz="3200" dirty="0"/>
              <a:t>)</a:t>
            </a:r>
          </a:p>
          <a:p>
            <a:pPr lvl="1">
              <a:lnSpc>
                <a:spcPct val="150000"/>
              </a:lnSpc>
            </a:pPr>
            <a:r>
              <a:rPr lang="zh-TW" altLang="en-US" sz="36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優先免試 </a:t>
            </a:r>
            <a:r>
              <a:rPr lang="en-US" altLang="zh-TW" sz="3200" dirty="0"/>
              <a:t>(</a:t>
            </a:r>
            <a:r>
              <a:rPr lang="zh-TW" altLang="en-US" sz="3200" dirty="0"/>
              <a:t>全國、積分比序電腦分發</a:t>
            </a:r>
            <a:r>
              <a:rPr lang="en-US" altLang="zh-TW" sz="3200" dirty="0"/>
              <a:t>)</a:t>
            </a:r>
          </a:p>
          <a:p>
            <a:pPr lvl="1">
              <a:lnSpc>
                <a:spcPct val="150000"/>
              </a:lnSpc>
            </a:pPr>
            <a:r>
              <a:rPr lang="zh-TW" altLang="en-US" sz="36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聯合</a:t>
            </a:r>
            <a:r>
              <a:rPr lang="zh-TW" altLang="en-US" sz="3600" dirty="0">
                <a:solidFill>
                  <a:srgbClr val="FF0000"/>
                </a:solidFill>
                <a:latin typeface="標楷體" panose="03000509000000000000" pitchFamily="65" charset="-120"/>
                <a:ea typeface="標楷體" panose="03000509000000000000" pitchFamily="65" charset="-120"/>
              </a:rPr>
              <a:t>免試 </a:t>
            </a:r>
            <a:r>
              <a:rPr lang="en-US" altLang="zh-TW" sz="3200" dirty="0"/>
              <a:t>(</a:t>
            </a:r>
            <a:r>
              <a:rPr lang="zh-TW" altLang="en-US" sz="3200" dirty="0"/>
              <a:t>北中南擇一、現場分發報到</a:t>
            </a:r>
            <a:r>
              <a:rPr lang="en-US" altLang="zh-TW" sz="3200" dirty="0"/>
              <a:t>)</a:t>
            </a:r>
            <a:endParaRPr lang="zh-TW" altLang="en-US" sz="2800" dirty="0">
              <a:latin typeface="標楷體" panose="03000509000000000000" pitchFamily="65" charset="-120"/>
              <a:ea typeface="標楷體" panose="03000509000000000000" pitchFamily="65" charset="-120"/>
            </a:endParaRPr>
          </a:p>
          <a:p>
            <a:pPr lvl="1">
              <a:lnSpc>
                <a:spcPct val="150000"/>
              </a:lnSpc>
            </a:pPr>
            <a:r>
              <a:rPr lang="zh-TW" altLang="en-US" sz="2800" dirty="0">
                <a:latin typeface="標楷體" panose="03000509000000000000" pitchFamily="65" charset="-120"/>
                <a:ea typeface="標楷體" panose="03000509000000000000" pitchFamily="65" charset="-120"/>
              </a:rPr>
              <a:t>免試入學招生後仍有待招生名額者，得報教育部核定辦理</a:t>
            </a:r>
            <a:r>
              <a:rPr lang="en-US" altLang="zh-TW" sz="2800" dirty="0">
                <a:latin typeface="標楷體" panose="03000509000000000000" pitchFamily="65" charset="-120"/>
                <a:ea typeface="標楷體" panose="03000509000000000000" pitchFamily="65" charset="-120"/>
              </a:rPr>
              <a:t/>
            </a:r>
            <a:br>
              <a:rPr lang="en-US" altLang="zh-TW"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 </a:t>
            </a:r>
            <a:r>
              <a:rPr lang="zh-TW" altLang="en-US" sz="2800" dirty="0">
                <a:solidFill>
                  <a:srgbClr val="FF0000"/>
                </a:solidFill>
                <a:latin typeface="標楷體" panose="03000509000000000000" pitchFamily="65" charset="-120"/>
                <a:ea typeface="標楷體" panose="03000509000000000000" pitchFamily="65" charset="-120"/>
              </a:rPr>
              <a:t>免試續招</a:t>
            </a:r>
            <a:r>
              <a:rPr lang="zh-TW" altLang="en-US" sz="2800" dirty="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sp>
        <p:nvSpPr>
          <p:cNvPr id="20173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434D5ED-3BD3-4A47-A28F-139438290F02}" type="slidenum">
              <a:rPr kumimoji="0" lang="zh-TW" altLang="en-US" smtClean="0">
                <a:solidFill>
                  <a:srgbClr val="FEFFFF"/>
                </a:solidFill>
                <a:latin typeface="Century Gothic" panose="020B0502020202020204" pitchFamily="34" charset="0"/>
              </a:rPr>
              <a:pPr/>
              <a:t>56</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3949836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標題 1"/>
          <p:cNvSpPr txBox="1">
            <a:spLocks/>
          </p:cNvSpPr>
          <p:nvPr/>
        </p:nvSpPr>
        <p:spPr bwMode="auto">
          <a:xfrm>
            <a:off x="1614488" y="506413"/>
            <a:ext cx="66722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招生學校</a:t>
            </a:r>
          </a:p>
        </p:txBody>
      </p:sp>
      <p:sp>
        <p:nvSpPr>
          <p:cNvPr id="204803" name="文字方塊 6"/>
          <p:cNvSpPr txBox="1">
            <a:spLocks noChangeArrowheads="1"/>
          </p:cNvSpPr>
          <p:nvPr/>
        </p:nvSpPr>
        <p:spPr bwMode="auto">
          <a:xfrm>
            <a:off x="922338" y="1185863"/>
            <a:ext cx="11231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a:latin typeface="Book Antiqua" panose="02040602050305030304" pitchFamily="18" charset="0"/>
                <a:ea typeface="標楷體" panose="03000509000000000000" pitchFamily="65" charset="-120"/>
              </a:rPr>
              <a:t>109</a:t>
            </a:r>
            <a:r>
              <a:rPr lang="zh-TW" altLang="en-US" sz="2000" b="1" dirty="0">
                <a:latin typeface="Book Antiqua" panose="02040602050305030304" pitchFamily="18" charset="0"/>
                <a:ea typeface="標楷體" panose="03000509000000000000" pitchFamily="65" charset="-120"/>
              </a:rPr>
              <a:t>學年度五專優先免試入學各招生學校（計</a:t>
            </a:r>
            <a:r>
              <a:rPr lang="en-US" altLang="zh-TW" sz="2000" b="1" dirty="0">
                <a:solidFill>
                  <a:srgbClr val="FF0000"/>
                </a:solidFill>
                <a:latin typeface="Book Antiqua" panose="02040602050305030304" pitchFamily="18" charset="0"/>
                <a:ea typeface="標楷體" panose="03000509000000000000" pitchFamily="65" charset="-120"/>
              </a:rPr>
              <a:t>46</a:t>
            </a:r>
            <a:r>
              <a:rPr lang="zh-TW" altLang="en-US" sz="2000" b="1" dirty="0">
                <a:latin typeface="Book Antiqua" panose="02040602050305030304" pitchFamily="18" charset="0"/>
                <a:ea typeface="標楷體" panose="03000509000000000000" pitchFamily="65" charset="-120"/>
              </a:rPr>
              <a:t>校，其中</a:t>
            </a:r>
            <a:r>
              <a:rPr lang="en-US" altLang="zh-TW" sz="2000" b="1" dirty="0">
                <a:latin typeface="Book Antiqua" panose="02040602050305030304" pitchFamily="18" charset="0"/>
                <a:ea typeface="標楷體" panose="03000509000000000000" pitchFamily="65" charset="-120"/>
              </a:rPr>
              <a:t>9</a:t>
            </a:r>
            <a:r>
              <a:rPr lang="zh-TW" altLang="en-US" sz="2000" b="1" dirty="0">
                <a:latin typeface="Book Antiqua" panose="02040602050305030304" pitchFamily="18" charset="0"/>
                <a:ea typeface="標楷體" panose="03000509000000000000" pitchFamily="65" charset="-120"/>
              </a:rPr>
              <a:t>校為國立校院，</a:t>
            </a:r>
            <a:r>
              <a:rPr lang="en-US" altLang="zh-TW" sz="2000" b="1" dirty="0">
                <a:latin typeface="Book Antiqua" panose="02040602050305030304" pitchFamily="18" charset="0"/>
                <a:ea typeface="標楷體" panose="03000509000000000000" pitchFamily="65" charset="-120"/>
              </a:rPr>
              <a:t>37</a:t>
            </a:r>
            <a:r>
              <a:rPr lang="zh-TW" altLang="en-US" sz="2000" b="1" dirty="0">
                <a:latin typeface="Book Antiqua" panose="02040602050305030304" pitchFamily="18" charset="0"/>
                <a:ea typeface="標楷體" panose="03000509000000000000" pitchFamily="65" charset="-120"/>
              </a:rPr>
              <a:t>校為私立校院）</a:t>
            </a:r>
          </a:p>
        </p:txBody>
      </p:sp>
      <p:sp>
        <p:nvSpPr>
          <p:cNvPr id="2048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CF8213-9D95-4886-8817-98059B027E89}" type="slidenum">
              <a:rPr kumimoji="0" lang="zh-TW" altLang="en-US" smtClean="0">
                <a:solidFill>
                  <a:srgbClr val="FEFFFF"/>
                </a:solidFill>
                <a:latin typeface="Century Gothic" panose="020B0502020202020204" pitchFamily="34" charset="0"/>
              </a:rPr>
              <a:pPr/>
              <a:t>57</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a16="http://schemas.microsoft.com/office/drawing/2014/main" xmlns="" id="{BBA29FFD-4680-4367-ACB2-8F9906189AFF}"/>
              </a:ext>
            </a:extLst>
          </p:cNvPr>
          <p:cNvGraphicFramePr>
            <a:graphicFrameLocks noGrp="1"/>
          </p:cNvGraphicFramePr>
          <p:nvPr/>
        </p:nvGraphicFramePr>
        <p:xfrm>
          <a:off x="426721" y="1553698"/>
          <a:ext cx="11456797" cy="5026269"/>
        </p:xfrm>
        <a:graphic>
          <a:graphicData uri="http://schemas.openxmlformats.org/drawingml/2006/table">
            <a:tbl>
              <a:tblPr firstRow="1" bandRow="1">
                <a:tableStyleId>{21E4AEA4-8DFA-4A89-87EB-49C32662AFE0}</a:tableStyleId>
              </a:tblPr>
              <a:tblGrid>
                <a:gridCol w="711289">
                  <a:extLst>
                    <a:ext uri="{9D8B030D-6E8A-4147-A177-3AD203B41FA5}">
                      <a16:colId xmlns:a16="http://schemas.microsoft.com/office/drawing/2014/main" xmlns="" val="20000"/>
                    </a:ext>
                  </a:extLst>
                </a:gridCol>
                <a:gridCol w="2025710">
                  <a:extLst>
                    <a:ext uri="{9D8B030D-6E8A-4147-A177-3AD203B41FA5}">
                      <a16:colId xmlns:a16="http://schemas.microsoft.com/office/drawing/2014/main" xmlns="" val="20001"/>
                    </a:ext>
                  </a:extLst>
                </a:gridCol>
                <a:gridCol w="701794">
                  <a:extLst>
                    <a:ext uri="{9D8B030D-6E8A-4147-A177-3AD203B41FA5}">
                      <a16:colId xmlns:a16="http://schemas.microsoft.com/office/drawing/2014/main" xmlns="" val="20002"/>
                    </a:ext>
                  </a:extLst>
                </a:gridCol>
                <a:gridCol w="1711532">
                  <a:extLst>
                    <a:ext uri="{9D8B030D-6E8A-4147-A177-3AD203B41FA5}">
                      <a16:colId xmlns:a16="http://schemas.microsoft.com/office/drawing/2014/main" xmlns="" val="20003"/>
                    </a:ext>
                  </a:extLst>
                </a:gridCol>
                <a:gridCol w="791363">
                  <a:extLst>
                    <a:ext uri="{9D8B030D-6E8A-4147-A177-3AD203B41FA5}">
                      <a16:colId xmlns:a16="http://schemas.microsoft.com/office/drawing/2014/main" xmlns="" val="20004"/>
                    </a:ext>
                  </a:extLst>
                </a:gridCol>
                <a:gridCol w="2102630">
                  <a:extLst>
                    <a:ext uri="{9D8B030D-6E8A-4147-A177-3AD203B41FA5}">
                      <a16:colId xmlns:a16="http://schemas.microsoft.com/office/drawing/2014/main" xmlns="" val="20005"/>
                    </a:ext>
                  </a:extLst>
                </a:gridCol>
                <a:gridCol w="693023">
                  <a:extLst>
                    <a:ext uri="{9D8B030D-6E8A-4147-A177-3AD203B41FA5}">
                      <a16:colId xmlns:a16="http://schemas.microsoft.com/office/drawing/2014/main" xmlns="" val="20006"/>
                    </a:ext>
                  </a:extLst>
                </a:gridCol>
                <a:gridCol w="2719456">
                  <a:extLst>
                    <a:ext uri="{9D8B030D-6E8A-4147-A177-3AD203B41FA5}">
                      <a16:colId xmlns:a16="http://schemas.microsoft.com/office/drawing/2014/main" xmlns="" val="20007"/>
                    </a:ext>
                  </a:extLst>
                </a:gridCol>
              </a:tblGrid>
              <a:tr h="381558">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extLst>
                  <a:ext uri="{0D108BD9-81ED-4DB2-BD59-A6C34878D82A}">
                    <a16:rowId xmlns:a16="http://schemas.microsoft.com/office/drawing/2014/main" xmlns="" val="10000"/>
                  </a:ext>
                </a:extLst>
              </a:tr>
              <a:tr h="381558">
                <a:tc>
                  <a:txBody>
                    <a:bodyPr/>
                    <a:lstStyle/>
                    <a:p>
                      <a:pPr algn="ctr">
                        <a:lnSpc>
                          <a:spcPts val="2300"/>
                        </a:lnSpc>
                      </a:pPr>
                      <a:r>
                        <a:rPr lang="en-US" altLang="zh-TW" sz="1900" b="1" dirty="0">
                          <a:latin typeface="微軟正黑體" panose="020B0604030504040204" pitchFamily="34" charset="-120"/>
                          <a:ea typeface="微軟正黑體" panose="020B0604030504040204" pitchFamily="34" charset="-120"/>
                        </a:rPr>
                        <a:t>104</a:t>
                      </a:r>
                      <a:endParaRPr lang="zh-TW" altLang="en-US" sz="1900" b="1" dirty="0">
                        <a:latin typeface="微軟正黑體" panose="020B0604030504040204" pitchFamily="34" charset="-120"/>
                        <a:ea typeface="微軟正黑體" panose="020B0604030504040204" pitchFamily="34" charset="-120"/>
                      </a:endParaRPr>
                    </a:p>
                  </a:txBody>
                  <a:tcPr marT="47041" marB="47041"/>
                </a:tc>
                <a:tc>
                  <a:txBody>
                    <a:bodyPr/>
                    <a:lstStyle/>
                    <a:p>
                      <a:pPr>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217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聖約翰科技大學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東方設計大學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603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spcAft>
                          <a:spcPts val="0"/>
                        </a:spcAft>
                      </a:pPr>
                      <a:r>
                        <a:rPr lang="en-US" altLang="zh-TW" sz="3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 </a:t>
                      </a:r>
                      <a:r>
                        <a:rPr 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仁德醫護管理專科學校</a:t>
                      </a:r>
                      <a:endParaRPr lang="zh-TW"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L="68580" marR="68580" marT="3920" marB="3920" anchor="ctr"/>
                </a:tc>
                <a:extLst>
                  <a:ext uri="{0D108BD9-81ED-4DB2-BD59-A6C34878D82A}">
                    <a16:rowId xmlns:a16="http://schemas.microsoft.com/office/drawing/2014/main" xmlns="" val="10001"/>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225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中華醫事科技大學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台北海洋科技大學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樹人醫護管理專科學校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2"/>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國立虎尾科技大學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228</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algn="ctr">
                        <a:lnSpc>
                          <a:spcPts val="2300"/>
                        </a:lnSpc>
                      </a:pPr>
                      <a:r>
                        <a:rPr lang="en-US" altLang="zh-TW" sz="1900" b="1" kern="1200" dirty="0">
                          <a:latin typeface="微軟正黑體" panose="020B0604030504040204" pitchFamily="34" charset="-120"/>
                          <a:ea typeface="微軟正黑體" panose="020B0604030504040204" pitchFamily="34" charset="-120"/>
                        </a:rPr>
                        <a:t>406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和春技術學院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3"/>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國立澎湖科技大學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美和科技大學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南亞技術學院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耕莘健康管理專科學校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4"/>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國立高雄餐旅大學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238</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蘭陽技術學院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敏惠醫護管理專科學校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5"/>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國立臺中科技大學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臺北城市科技大學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黎明技術學院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育英醫護管理專科學校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6"/>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國立臺北商業大學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240</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醒吾科技大學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經國管理暨健康學院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610</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崇仁醫護管理專科學校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7"/>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南臺科技大學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文藻外語大學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大同技術學院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聖母醫護管理專科學校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8"/>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龍華科技大學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華夏科技大學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algn="ctr">
                        <a:lnSpc>
                          <a:spcPts val="2300"/>
                        </a:lnSpc>
                      </a:pPr>
                      <a:r>
                        <a:rPr lang="en-US" altLang="zh-TW" sz="1900" b="1" kern="1200" dirty="0">
                          <a:latin typeface="微軟正黑體" panose="020B0604030504040204" pitchFamily="34" charset="-120"/>
                          <a:ea typeface="微軟正黑體" panose="020B0604030504040204" pitchFamily="34" charset="-120"/>
                        </a:rPr>
                        <a:t>423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臺灣觀光學院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新生醫護管理專科學校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9"/>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輔英科技大學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慈濟科技大學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502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國立臺南護理專科學校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solidFill>
                            <a:schemeClr val="dk1"/>
                          </a:solidFill>
                          <a:latin typeface="微軟正黑體" panose="020B0604030504040204" pitchFamily="34" charset="-120"/>
                          <a:ea typeface="微軟正黑體" panose="020B0604030504040204" pitchFamily="34" charset="-120"/>
                          <a:cs typeface="+mn-cs"/>
                        </a:rPr>
                        <a:t>832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solidFill>
                            <a:schemeClr val="dk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rPr>
                        <a:t>康寧大學</a:t>
                      </a:r>
                    </a:p>
                  </a:txBody>
                  <a:tcPr marT="47041" marB="47041"/>
                </a:tc>
                <a:extLst>
                  <a:ext uri="{0D108BD9-81ED-4DB2-BD59-A6C34878D82A}">
                    <a16:rowId xmlns:a16="http://schemas.microsoft.com/office/drawing/2014/main" xmlns="" val="10010"/>
                  </a:ext>
                </a:extLst>
              </a:tr>
              <a:tr h="394625">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弘光科技大學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245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致理科技大學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503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國立臺東專科學校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rowSpan="2" gridSpan="2">
                  <a:txBody>
                    <a:bodyPr/>
                    <a:lstStyle/>
                    <a:p>
                      <a:pPr>
                        <a:lnSpc>
                          <a:spcPts val="2300"/>
                        </a:lnSpc>
                      </a:pPr>
                      <a:endParaRPr lang="zh-TW" altLang="en-US" sz="1900" dirty="0"/>
                    </a:p>
                  </a:txBody>
                  <a:tcPr marT="47041" marB="47041"/>
                </a:tc>
                <a:tc rowSpan="2" hMerge="1">
                  <a:txBody>
                    <a:bodyPr/>
                    <a:lstStyle/>
                    <a:p>
                      <a:endParaRPr lang="zh-TW" altLang="en-US" dirty="0"/>
                    </a:p>
                  </a:txBody>
                  <a:tcPr/>
                </a:tc>
                <a:extLst>
                  <a:ext uri="{0D108BD9-81ED-4DB2-BD59-A6C34878D82A}">
                    <a16:rowId xmlns:a16="http://schemas.microsoft.com/office/drawing/2014/main" xmlns="" val="10011"/>
                  </a:ext>
                </a:extLst>
              </a:tr>
              <a:tr h="381558">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211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正修科技大學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宏國德霖科技大學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馬偕醫護管理專科學校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gridSpan="2" vMerge="1">
                  <a:txBody>
                    <a:bodyPr/>
                    <a:lstStyle/>
                    <a:p>
                      <a:endParaRPr lang="zh-TW" altLang="en-US" dirty="0">
                        <a:latin typeface="Book Antiqua" panose="02040602050305030304" pitchFamily="18" charset="0"/>
                        <a:ea typeface="標楷體" panose="03000509000000000000" pitchFamily="65" charset="-120"/>
                      </a:endParaRPr>
                    </a:p>
                  </a:txBody>
                  <a:tcPr>
                    <a:lnTlToBr w="12700" cap="flat" cmpd="sng" algn="ctr">
                      <a:noFill/>
                      <a:prstDash val="solid"/>
                      <a:round/>
                      <a:headEnd type="none" w="med" len="med"/>
                      <a:tailEnd type="none" w="med" len="med"/>
                    </a:lnTlToBr>
                    <a:noFill/>
                  </a:tcPr>
                </a:tc>
                <a:tc hMerge="1" vMerge="1">
                  <a:txBody>
                    <a:bodyPr/>
                    <a:lstStyle/>
                    <a:p>
                      <a:endParaRPr lang="zh-TW" altLang="en-US" dirty="0">
                        <a:latin typeface="Book Antiqua" panose="02040602050305030304" pitchFamily="18" charset="0"/>
                        <a:ea typeface="標楷體" panose="03000509000000000000" pitchFamily="65" charset="-120"/>
                      </a:endParaRPr>
                    </a:p>
                  </a:txBody>
                  <a:tcPr/>
                </a:tc>
                <a:extLst>
                  <a:ext uri="{0D108BD9-81ED-4DB2-BD59-A6C34878D82A}">
                    <a16:rowId xmlns:a16="http://schemas.microsoft.com/office/drawing/2014/main" xmlns="" val="10012"/>
                  </a:ext>
                </a:extLst>
              </a:tr>
            </a:tbl>
          </a:graphicData>
        </a:graphic>
      </p:graphicFrame>
      <p:sp>
        <p:nvSpPr>
          <p:cNvPr id="9" name="文字方塊 5">
            <a:extLst>
              <a:ext uri="{FF2B5EF4-FFF2-40B4-BE49-F238E27FC236}">
                <a16:creationId xmlns:a16="http://schemas.microsoft.com/office/drawing/2014/main" xmlns="" id="{5E574E1E-0D55-4909-9200-7BEB06B3EF9C}"/>
              </a:ext>
            </a:extLst>
          </p:cNvPr>
          <p:cNvSpPr txBox="1">
            <a:spLocks noChangeArrowheads="1"/>
          </p:cNvSpPr>
          <p:nvPr/>
        </p:nvSpPr>
        <p:spPr bwMode="auto">
          <a:xfrm>
            <a:off x="9179169" y="6488112"/>
            <a:ext cx="3012831"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請依</a:t>
            </a:r>
            <a:r>
              <a:rPr lang="en-US" altLang="zh-TW" b="1" dirty="0">
                <a:solidFill>
                  <a:srgbClr val="FF0000"/>
                </a:solidFill>
              </a:rPr>
              <a:t>109</a:t>
            </a:r>
            <a:r>
              <a:rPr lang="zh-TW" altLang="en-US" b="1" dirty="0">
                <a:solidFill>
                  <a:srgbClr val="FF0000"/>
                </a:solidFill>
              </a:rPr>
              <a:t>年度公告簡章為準</a:t>
            </a:r>
          </a:p>
        </p:txBody>
      </p:sp>
    </p:spTree>
    <p:extLst>
      <p:ext uri="{BB962C8B-B14F-4D97-AF65-F5344CB8AC3E}">
        <p14:creationId xmlns:p14="http://schemas.microsoft.com/office/powerpoint/2010/main" val="25149045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A4F4AB57-4404-4EB1-9D27-E479A8112FDF}"/>
              </a:ext>
            </a:extLst>
          </p:cNvPr>
          <p:cNvSpPr/>
          <p:nvPr/>
        </p:nvSpPr>
        <p:spPr>
          <a:xfrm>
            <a:off x="814387" y="1933575"/>
            <a:ext cx="11074405" cy="4308475"/>
          </a:xfrm>
          <a:prstGeom prst="rect">
            <a:avLst/>
          </a:prstGeom>
          <a:solidFill>
            <a:schemeClr val="accent4">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內容版面配置區 2">
            <a:extLst>
              <a:ext uri="{FF2B5EF4-FFF2-40B4-BE49-F238E27FC236}">
                <a16:creationId xmlns:a16="http://schemas.microsoft.com/office/drawing/2014/main" xmlns="" id="{418E32F7-B0C6-4A71-9B4B-028538DD1564}"/>
              </a:ext>
            </a:extLst>
          </p:cNvPr>
          <p:cNvSpPr txBox="1">
            <a:spLocks/>
          </p:cNvSpPr>
          <p:nvPr/>
        </p:nvSpPr>
        <p:spPr>
          <a:xfrm>
            <a:off x="611147" y="2099920"/>
            <a:ext cx="11277646" cy="438819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lnSpc>
                <a:spcPct val="100000"/>
              </a:lnSpc>
              <a:spcBef>
                <a:spcPts val="1600"/>
              </a:spcBef>
              <a:buNone/>
              <a:defRPr/>
            </a:pPr>
            <a:r>
              <a:rPr lang="zh-TW" altLang="en-US" sz="2400" spc="-150" dirty="0">
                <a:latin typeface="華康儷楷書" panose="03000509000000000000" pitchFamily="65" charset="-120"/>
                <a:ea typeface="華康儷楷書" panose="03000509000000000000" pitchFamily="65" charset="-120"/>
              </a:rPr>
              <a:t>    </a:t>
            </a:r>
            <a:r>
              <a:rPr lang="zh-TW" altLang="en-US"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 </a:t>
            </a:r>
            <a:r>
              <a:rPr lang="en-US" altLang="zh-TW"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en-US" altLang="zh-TW" b="1" spc="-150" dirty="0">
                <a:solidFill>
                  <a:srgbClr val="0000FF"/>
                </a:solidFill>
                <a:effectLst>
                  <a:glow rad="127000">
                    <a:schemeClr val="bg1">
                      <a:alpha val="91000"/>
                    </a:schemeClr>
                  </a:glow>
                </a:effectLst>
                <a:latin typeface="Book Antiqua" panose="02040602050305030304" pitchFamily="18" charset="0"/>
                <a:ea typeface="華康儷楷書" panose="03000509000000000000" pitchFamily="65" charset="-120"/>
              </a:rPr>
              <a:t>109</a:t>
            </a:r>
            <a:r>
              <a:rPr lang="zh-TW" altLang="zh-TW" b="1" spc="-150" dirty="0">
                <a:solidFill>
                  <a:srgbClr val="0000FF"/>
                </a:solidFill>
                <a:effectLst>
                  <a:glow rad="127000">
                    <a:schemeClr val="bg1">
                      <a:alpha val="91000"/>
                    </a:schemeClr>
                  </a:glow>
                </a:effectLst>
                <a:latin typeface="標楷體" pitchFamily="65" charset="-120"/>
                <a:ea typeface="標楷體" pitchFamily="65" charset="-120"/>
              </a:rPr>
              <a:t>學年度五專優先免試入學</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招生</a:t>
            </a:r>
            <a:r>
              <a:rPr lang="en-US" altLang="zh-TW"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基本規範</a:t>
            </a:r>
            <a:r>
              <a:rPr lang="en-US" altLang="zh-TW" sz="2400" b="1" spc="-150" dirty="0">
                <a:solidFill>
                  <a:srgbClr val="0000FF"/>
                </a:solidFill>
                <a:effectLst>
                  <a:glow rad="127000">
                    <a:schemeClr val="bg1">
                      <a:alpha val="91000"/>
                    </a:schemeClr>
                  </a:glow>
                </a:effectLst>
                <a:latin typeface="標楷體" pitchFamily="65" charset="-120"/>
                <a:ea typeface="標楷體" pitchFamily="65" charset="-120"/>
              </a:rPr>
              <a:t>：</a:t>
            </a:r>
            <a: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b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1.</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b="1" dirty="0">
                <a:solidFill>
                  <a:srgbClr val="FF0000"/>
                </a:solidFill>
                <a:effectLst>
                  <a:glow rad="127000">
                    <a:schemeClr val="bg1">
                      <a:alpha val="91000"/>
                    </a:schemeClr>
                  </a:glow>
                </a:effectLst>
                <a:latin typeface="標楷體" pitchFamily="65" charset="-120"/>
                <a:ea typeface="標楷體" pitchFamily="65" charset="-120"/>
              </a:rPr>
              <a:t>招生名額</a:t>
            </a:r>
            <a:r>
              <a:rPr lang="zh-TW" altLang="en-US" spc="-150" dirty="0">
                <a:effectLst>
                  <a:glow rad="127000">
                    <a:schemeClr val="bg1">
                      <a:alpha val="91000"/>
                    </a:schemeClr>
                  </a:glow>
                </a:effectLst>
                <a:latin typeface="標楷體" pitchFamily="65" charset="-120"/>
                <a:ea typeface="標楷體" pitchFamily="65" charset="-120"/>
              </a:rPr>
              <a:t>為</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學年度招生名額</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以不低於</a:t>
            </a:r>
            <a:r>
              <a:rPr lang="en-US" altLang="zh-TW" spc="-150" dirty="0">
                <a:solidFill>
                  <a:srgbClr val="FF0000"/>
                </a:solidFill>
                <a:effectLst>
                  <a:glow rad="127000">
                    <a:schemeClr val="bg1">
                      <a:alpha val="91000"/>
                    </a:schemeClr>
                  </a:glow>
                </a:effectLst>
                <a:latin typeface="標楷體" pitchFamily="65" charset="-120"/>
                <a:ea typeface="標楷體" pitchFamily="65" charset="-120"/>
              </a:rPr>
              <a:t>108</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學年度之提撥比率</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為原則，例如</a:t>
            </a:r>
            <a:r>
              <a:rPr lang="en-US" altLang="zh-TW" spc="-150" dirty="0">
                <a:effectLst>
                  <a:glow rad="127000">
                    <a:schemeClr val="bg1">
                      <a:alpha val="91000"/>
                    </a:schemeClr>
                  </a:glow>
                </a:effectLst>
                <a:latin typeface="標楷體" pitchFamily="65" charset="-120"/>
                <a:ea typeface="標楷體" pitchFamily="65" charset="-120"/>
              </a:rPr>
              <a:t>108</a:t>
            </a:r>
            <a:r>
              <a:rPr lang="zh-TW" altLang="en-US" spc="-150" dirty="0">
                <a:effectLst>
                  <a:glow rad="127000">
                    <a:schemeClr val="bg1">
                      <a:alpha val="91000"/>
                    </a:schemeClr>
                  </a:glow>
                </a:effectLst>
                <a:latin typeface="標楷體" pitchFamily="65" charset="-120"/>
                <a:ea typeface="標楷體" pitchFamily="65" charset="-120"/>
              </a:rPr>
              <a:t>學年度提撥核定招生名額</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學年度可提撥</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100%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a:t>
            </a:r>
            <a:r>
              <a:rPr lang="en-US" altLang="zh-TW" dirty="0">
                <a:solidFill>
                  <a:srgbClr val="FF0000"/>
                </a:solidFill>
                <a:effectLst>
                  <a:glow rad="127000">
                    <a:schemeClr val="bg1">
                      <a:alpha val="91000"/>
                    </a:schemeClr>
                  </a:glow>
                </a:effectLst>
                <a:latin typeface="Book Antiqua" pitchFamily="18" charset="0"/>
                <a:ea typeface="標楷體" pitchFamily="65" charset="-120"/>
              </a:rPr>
              <a:t/>
            </a:r>
            <a:br>
              <a:rPr lang="en-US" altLang="zh-TW" dirty="0">
                <a:solidFill>
                  <a:srgbClr val="FF0000"/>
                </a:solidFill>
                <a:effectLst>
                  <a:glow rad="127000">
                    <a:schemeClr val="bg1">
                      <a:alpha val="91000"/>
                    </a:schemeClr>
                  </a:glow>
                </a:effectLst>
                <a:latin typeface="Book Antiqua" pitchFamily="18" charset="0"/>
                <a:ea typeface="標楷體" pitchFamily="65" charset="-120"/>
              </a:rPr>
            </a:br>
            <a:r>
              <a:rPr lang="en-US" altLang="zh-TW" spc="-150" dirty="0">
                <a:effectLst>
                  <a:glow rad="127000">
                    <a:schemeClr val="bg1">
                      <a:alpha val="91000"/>
                    </a:schemeClr>
                  </a:glow>
                </a:effectLst>
                <a:latin typeface="Book Antiqua" pitchFamily="18" charset="0"/>
                <a:ea typeface="標楷體" pitchFamily="65" charset="-120"/>
              </a:rPr>
              <a:t>2.</a:t>
            </a:r>
            <a:r>
              <a:rPr lang="zh-TW" altLang="en-US" spc="-150" dirty="0">
                <a:effectLst>
                  <a:glow rad="127000">
                    <a:schemeClr val="bg1">
                      <a:alpha val="91000"/>
                    </a:schemeClr>
                  </a:glow>
                </a:effectLst>
                <a:latin typeface="Book Antiqua" pitchFamily="18" charset="0"/>
                <a:ea typeface="標楷體" pitchFamily="65" charset="-120"/>
              </a:rPr>
              <a:t>  開放非應屆畢業生及具有同等學力者報名。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應屆畢業生</a:t>
            </a:r>
            <a:r>
              <a:rPr lang="zh-TW" altLang="en-US" sz="2800" spc="-150" dirty="0">
                <a:effectLst>
                  <a:glow rad="127000">
                    <a:schemeClr val="bg1">
                      <a:alpha val="91000"/>
                    </a:schemeClr>
                  </a:glow>
                </a:effectLst>
                <a:latin typeface="Book Antiqua" pitchFamily="18" charset="0"/>
                <a:ea typeface="標楷體" pitchFamily="65" charset="-120"/>
              </a:rPr>
              <a:t>可採「國中集體報名」或「個別網路報名」。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非應屆畢業生或具同等學力者</a:t>
            </a:r>
            <a:r>
              <a:rPr lang="zh-TW" altLang="en-US" sz="2800" spc="-150" dirty="0">
                <a:effectLst>
                  <a:glow rad="127000">
                    <a:schemeClr val="bg1">
                      <a:alpha val="91000"/>
                    </a:schemeClr>
                  </a:glow>
                </a:effectLst>
                <a:latin typeface="Book Antiqua" pitchFamily="18" charset="0"/>
                <a:ea typeface="標楷體" pitchFamily="65" charset="-120"/>
              </a:rPr>
              <a:t>，採「個別網路報名」</a:t>
            </a:r>
            <a:endParaRPr lang="en-US" altLang="zh-TW" sz="2800" spc="-150" dirty="0">
              <a:effectLst>
                <a:glow rad="127000">
                  <a:schemeClr val="bg1">
                    <a:alpha val="91000"/>
                  </a:schemeClr>
                </a:glow>
              </a:effectLst>
              <a:latin typeface="Book Antiqua" pitchFamily="18" charset="0"/>
              <a:ea typeface="標楷體" pitchFamily="65" charset="-120"/>
            </a:endParaRPr>
          </a:p>
          <a:p>
            <a:pPr marL="536575" indent="-536575">
              <a:lnSpc>
                <a:spcPct val="100000"/>
              </a:lnSpc>
              <a:spcBef>
                <a:spcPts val="0"/>
              </a:spcBef>
              <a:buFont typeface="Arial" panose="020B0604020202020204" pitchFamily="34" charset="0"/>
              <a:buNone/>
              <a:defRPr/>
            </a:pPr>
            <a:r>
              <a:rPr lang="zh-TW" altLang="en-US" spc="-150" dirty="0">
                <a:effectLst>
                  <a:glow rad="127000">
                    <a:schemeClr val="bg1">
                      <a:alpha val="91000"/>
                    </a:schemeClr>
                  </a:glow>
                </a:effectLst>
                <a:latin typeface="Book Antiqua" pitchFamily="18" charset="0"/>
                <a:ea typeface="標楷體" pitchFamily="65" charset="-120"/>
              </a:rPr>
              <a:t>        </a:t>
            </a:r>
            <a:r>
              <a:rPr lang="en-US" altLang="zh-TW" spc="-150" dirty="0">
                <a:effectLst>
                  <a:glow rad="127000">
                    <a:schemeClr val="bg1">
                      <a:alpha val="91000"/>
                    </a:schemeClr>
                  </a:glow>
                </a:effectLst>
                <a:latin typeface="Book Antiqua" pitchFamily="18" charset="0"/>
                <a:ea typeface="標楷體" pitchFamily="65" charset="-120"/>
              </a:rPr>
              <a:t>3.</a:t>
            </a:r>
            <a:r>
              <a:rPr lang="zh-TW" altLang="en-US" spc="-150" dirty="0">
                <a:effectLst>
                  <a:glow rad="127000">
                    <a:schemeClr val="bg1">
                      <a:alpha val="91000"/>
                    </a:schemeClr>
                  </a:glow>
                </a:effectLst>
                <a:latin typeface="Book Antiqua" pitchFamily="18" charset="0"/>
                <a:ea typeface="標楷體" pitchFamily="65" charset="-120"/>
              </a:rPr>
              <a:t> 免試生報名時可選填至多 </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30</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個 科</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組</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志願</a:t>
            </a: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
            </a:r>
            <a:b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b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4</a:t>
            </a: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a:effectLst>
                  <a:glow rad="127000">
                    <a:schemeClr val="bg1">
                      <a:alpha val="91000"/>
                    </a:schemeClr>
                  </a:glow>
                </a:effectLst>
                <a:latin typeface="標楷體" pitchFamily="65" charset="-120"/>
                <a:ea typeface="標楷體" pitchFamily="65" charset="-120"/>
              </a:rPr>
              <a:t>採用</a:t>
            </a:r>
            <a:r>
              <a:rPr lang="zh-TW" altLang="en-US" b="1" dirty="0">
                <a:solidFill>
                  <a:srgbClr val="FF0000"/>
                </a:solidFill>
                <a:effectLst>
                  <a:glow rad="127000">
                    <a:schemeClr val="bg1">
                      <a:alpha val="91000"/>
                    </a:schemeClr>
                  </a:glow>
                </a:effectLst>
                <a:latin typeface="標楷體" pitchFamily="65" charset="-120"/>
                <a:ea typeface="標楷體" pitchFamily="65" charset="-120"/>
              </a:rPr>
              <a:t>全國一區</a:t>
            </a:r>
            <a:r>
              <a:rPr lang="zh-TW" altLang="en-US" spc="-150" dirty="0">
                <a:effectLst>
                  <a:glow rad="127000">
                    <a:schemeClr val="bg1">
                      <a:alpha val="91000"/>
                    </a:schemeClr>
                  </a:glow>
                </a:effectLst>
                <a:latin typeface="標楷體" pitchFamily="65" charset="-120"/>
                <a:ea typeface="標楷體" pitchFamily="65" charset="-120"/>
              </a:rPr>
              <a:t>依免試生分發順位與志願序由</a:t>
            </a:r>
            <a:r>
              <a:rPr lang="zh-TW" altLang="en-US" b="1" dirty="0">
                <a:solidFill>
                  <a:srgbClr val="FF0000"/>
                </a:solidFill>
                <a:effectLst>
                  <a:glow rad="127000">
                    <a:schemeClr val="bg1">
                      <a:alpha val="91000"/>
                    </a:schemeClr>
                  </a:glow>
                </a:effectLst>
                <a:latin typeface="標楷體" pitchFamily="65" charset="-120"/>
                <a:ea typeface="標楷體" pitchFamily="65" charset="-120"/>
              </a:rPr>
              <a:t>電腦統一分發</a:t>
            </a:r>
            <a: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br>
            <a:endParaRPr lang="en-US" altLang="zh-TW" sz="2600"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endParaRPr>
          </a:p>
          <a:p>
            <a:pPr marL="877887" indent="-342900">
              <a:lnSpc>
                <a:spcPct val="120000"/>
              </a:lnSpc>
              <a:spcBef>
                <a:spcPts val="2400"/>
              </a:spcBef>
              <a:buFont typeface="Wingdings" panose="05000000000000000000" pitchFamily="2" charset="2"/>
              <a:buChar char="l"/>
              <a:defRPr/>
            </a:pPr>
            <a:endParaRPr lang="en-US" altLang="zh-TW" sz="2400" spc="-150" dirty="0"/>
          </a:p>
          <a:p>
            <a:pPr marL="536575" indent="-536575" algn="just">
              <a:lnSpc>
                <a:spcPct val="120000"/>
              </a:lnSpc>
              <a:spcBef>
                <a:spcPts val="2400"/>
              </a:spcBef>
              <a:buFont typeface="Arial" panose="020B0604020202020204" pitchFamily="34" charset="0"/>
              <a:buNone/>
              <a:defRPr/>
            </a:pPr>
            <a:endParaRPr lang="zh-TW" altLang="en-US" sz="2200" spc="-150" dirty="0">
              <a:solidFill>
                <a:srgbClr val="0000FF"/>
              </a:solidFill>
            </a:endParaRPr>
          </a:p>
        </p:txBody>
      </p:sp>
      <p:sp>
        <p:nvSpPr>
          <p:cNvPr id="205829"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招生試務辦理方式</a:t>
            </a:r>
          </a:p>
        </p:txBody>
      </p:sp>
      <p:sp>
        <p:nvSpPr>
          <p:cNvPr id="20583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F0711BC-2A43-46A9-99DC-36F8175C0F7B}" type="slidenum">
              <a:rPr kumimoji="0" lang="zh-TW" altLang="en-US" smtClean="0">
                <a:solidFill>
                  <a:srgbClr val="FEFFFF"/>
                </a:solidFill>
                <a:latin typeface="Century Gothic" panose="020B0502020202020204" pitchFamily="34" charset="0"/>
              </a:rPr>
              <a:pPr/>
              <a:t>58</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73419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68133AC-7711-43F2-8BF6-5A0D4333688A}"/>
              </a:ext>
            </a:extLst>
          </p:cNvPr>
          <p:cNvSpPr/>
          <p:nvPr/>
        </p:nvSpPr>
        <p:spPr>
          <a:xfrm>
            <a:off x="1611313" y="441325"/>
            <a:ext cx="10264775" cy="605472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內容版面配置區 2">
            <a:extLst>
              <a:ext uri="{FF2B5EF4-FFF2-40B4-BE49-F238E27FC236}">
                <a16:creationId xmlns:a16="http://schemas.microsoft.com/office/drawing/2014/main" xmlns="" id="{3D2B9BE3-5B7A-4C53-9F1D-EE7AFBFCA11C}"/>
              </a:ext>
            </a:extLst>
          </p:cNvPr>
          <p:cNvSpPr>
            <a:spLocks noGrp="1"/>
          </p:cNvSpPr>
          <p:nvPr>
            <p:ph idx="1"/>
          </p:nvPr>
        </p:nvSpPr>
        <p:spPr>
          <a:xfrm>
            <a:off x="1798638" y="652463"/>
            <a:ext cx="10379075" cy="6054725"/>
          </a:xfrm>
        </p:spPr>
        <p:txBody>
          <a:bodyPr>
            <a:noAutofit/>
          </a:bodyPr>
          <a:lstStyle/>
          <a:p>
            <a:pPr marL="0" indent="0">
              <a:buFont typeface="Wingdings 3" panose="05040102010807070707" pitchFamily="18" charset="2"/>
              <a:buNone/>
              <a:defRPr/>
            </a:pPr>
            <a:r>
              <a:rPr lang="zh-TW" altLang="en-US" sz="3000" b="1" dirty="0">
                <a:latin typeface="標楷體" panose="03000509000000000000" pitchFamily="65" charset="-120"/>
                <a:ea typeface="標楷體" panose="03000509000000000000" pitchFamily="65" charset="-120"/>
              </a:rPr>
              <a:t>   五專優先免試入學</a:t>
            </a:r>
            <a:r>
              <a:rPr lang="zh-TW" altLang="zh-TW" sz="3000" b="1" dirty="0">
                <a:latin typeface="標楷體" panose="03000509000000000000" pitchFamily="65" charset="-120"/>
                <a:ea typeface="標楷體" panose="03000509000000000000" pitchFamily="65" charset="-120"/>
              </a:rPr>
              <a:t>招生</a:t>
            </a:r>
            <a:r>
              <a:rPr lang="zh-TW" altLang="en-US" sz="3000" b="1" dirty="0">
                <a:latin typeface="標楷體" panose="03000509000000000000" pitchFamily="65" charset="-120"/>
                <a:ea typeface="標楷體" panose="03000509000000000000" pitchFamily="65" charset="-120"/>
              </a:rPr>
              <a:t>比序積分採計項目</a:t>
            </a:r>
            <a:r>
              <a:rPr lang="en-US" altLang="zh-TW" sz="3000" b="1" dirty="0">
                <a:latin typeface="標楷體" panose="03000509000000000000" pitchFamily="65" charset="-120"/>
                <a:ea typeface="標楷體" panose="03000509000000000000" pitchFamily="65" charset="-120"/>
              </a:rPr>
              <a:t>:</a:t>
            </a:r>
          </a:p>
          <a:p>
            <a:pPr marL="0" indent="0">
              <a:buFont typeface="Wingdings 3" panose="05040102010807070707" pitchFamily="18" charset="2"/>
              <a:buNone/>
              <a:defRPr/>
            </a:pPr>
            <a:endParaRPr lang="en-US" altLang="zh-TW" sz="1000" b="1" dirty="0">
              <a:solidFill>
                <a:srgbClr val="C0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一、</a:t>
            </a:r>
            <a:r>
              <a:rPr lang="zh-TW" altLang="zh-TW" sz="3000" b="1" dirty="0">
                <a:solidFill>
                  <a:srgbClr val="C00000"/>
                </a:solidFill>
                <a:latin typeface="標楷體" panose="03000509000000000000" pitchFamily="65" charset="-120"/>
                <a:ea typeface="標楷體" panose="03000509000000000000" pitchFamily="65" charset="-120"/>
              </a:rPr>
              <a:t>國中應屆畢業生在校</a:t>
            </a:r>
            <a:r>
              <a:rPr lang="zh-TW" altLang="en-US" sz="3000" b="1" dirty="0">
                <a:solidFill>
                  <a:srgbClr val="C00000"/>
                </a:solidFill>
                <a:latin typeface="標楷體" panose="03000509000000000000" pitchFamily="65" charset="-120"/>
                <a:ea typeface="標楷體" panose="03000509000000000000" pitchFamily="65" charset="-120"/>
              </a:rPr>
              <a:t>比序項目</a:t>
            </a:r>
            <a:endParaRPr lang="en-US" altLang="zh-TW" sz="3000" b="1" dirty="0">
              <a:solidFill>
                <a:srgbClr val="C00000"/>
              </a:solidFill>
              <a:latin typeface="標楷體" panose="03000509000000000000" pitchFamily="65" charset="-120"/>
              <a:ea typeface="標楷體" panose="03000509000000000000" pitchFamily="65" charset="-120"/>
            </a:endParaRPr>
          </a:p>
          <a:p>
            <a:pPr lvl="1">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多元學習表現</a:t>
            </a:r>
            <a:r>
              <a:rPr lang="zh-TW" altLang="zh-TW" sz="2500" dirty="0">
                <a:latin typeface="標楷體" panose="03000509000000000000" pitchFamily="65" charset="-120"/>
                <a:ea typeface="標楷體" panose="03000509000000000000" pitchFamily="65" charset="-120"/>
              </a:rPr>
              <a:t>（含競賽及服務學習）</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C00000"/>
                </a:solidFill>
                <a:latin typeface="標楷體" panose="03000509000000000000" pitchFamily="65" charset="-120"/>
                <a:ea typeface="標楷體" panose="03000509000000000000" pitchFamily="65" charset="-120"/>
              </a:rPr>
              <a:t>技藝優良</a:t>
            </a:r>
            <a:endParaRPr lang="en-US" altLang="zh-TW" sz="2800" b="1" dirty="0">
              <a:solidFill>
                <a:srgbClr val="C00000"/>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弱勢身分</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均衡學習</a:t>
            </a:r>
            <a:r>
              <a:rPr lang="en-US" altLang="zh-TW" sz="2800" b="1" dirty="0">
                <a:solidFill>
                  <a:srgbClr val="0000FF"/>
                </a:solidFill>
                <a:latin typeface="標楷體" panose="03000509000000000000" pitchFamily="65" charset="-120"/>
                <a:ea typeface="標楷體" panose="03000509000000000000" pitchFamily="65" charset="-120"/>
              </a:rPr>
              <a:t/>
            </a:r>
            <a:br>
              <a:rPr lang="en-US" altLang="zh-TW" sz="2800" b="1" dirty="0">
                <a:solidFill>
                  <a:srgbClr val="0000FF"/>
                </a:solidFill>
                <a:latin typeface="標楷體" panose="03000509000000000000" pitchFamily="65" charset="-120"/>
                <a:ea typeface="標楷體" panose="03000509000000000000" pitchFamily="65" charset="-120"/>
              </a:rPr>
            </a:br>
            <a:r>
              <a:rPr lang="zh-TW" altLang="zh-TW" sz="2500" dirty="0">
                <a:latin typeface="標楷體" panose="03000509000000000000" pitchFamily="65" charset="-120"/>
                <a:ea typeface="標楷體" panose="03000509000000000000" pitchFamily="65" charset="-120"/>
              </a:rPr>
              <a:t>（包括健康與體育、藝術與人文及綜合活動五學期平均成績）</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志願序</a:t>
            </a:r>
            <a:endParaRPr lang="en-US" altLang="zh-TW" sz="2800" b="1" dirty="0">
              <a:solidFill>
                <a:srgbClr val="0000FF"/>
              </a:solidFill>
              <a:latin typeface="標楷體" panose="03000509000000000000" pitchFamily="65" charset="-120"/>
              <a:ea typeface="標楷體" panose="03000509000000000000" pitchFamily="65" charset="-120"/>
            </a:endParaRPr>
          </a:p>
          <a:p>
            <a:pPr marL="0" lvl="1" indent="0">
              <a:spcBef>
                <a:spcPts val="1000"/>
              </a:spcBef>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二、國中教育會考</a:t>
            </a:r>
            <a:r>
              <a:rPr lang="zh-TW" altLang="zh-TW" sz="2500" dirty="0">
                <a:latin typeface="標楷體" panose="03000509000000000000" pitchFamily="65" charset="-120"/>
                <a:ea typeface="標楷體" panose="03000509000000000000" pitchFamily="65" charset="-120"/>
              </a:rPr>
              <a:t>（含寫作測驗）</a:t>
            </a:r>
            <a:endParaRPr lang="en-US" altLang="zh-TW" sz="2500" dirty="0">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endParaRPr lang="en-US" altLang="zh-TW" sz="3000" b="1" dirty="0">
              <a:solidFill>
                <a:srgbClr val="7030A0"/>
              </a:solidFill>
              <a:latin typeface="標楷體" panose="03000509000000000000" pitchFamily="65" charset="-120"/>
              <a:ea typeface="標楷體" panose="03000509000000000000" pitchFamily="65" charset="-120"/>
            </a:endParaRPr>
          </a:p>
        </p:txBody>
      </p:sp>
      <p:sp>
        <p:nvSpPr>
          <p:cNvPr id="2078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FDFD960-79D3-46CF-9396-047E5EA92599}" type="slidenum">
              <a:rPr kumimoji="0" lang="zh-TW" altLang="en-US" smtClean="0">
                <a:solidFill>
                  <a:srgbClr val="FEFFFF"/>
                </a:solidFill>
                <a:latin typeface="Century Gothic" panose="020B0502020202020204" pitchFamily="34" charset="0"/>
              </a:rPr>
              <a:pPr/>
              <a:t>59</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354198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標題 1"/>
          <p:cNvSpPr>
            <a:spLocks noGrp="1"/>
          </p:cNvSpPr>
          <p:nvPr>
            <p:ph type="title"/>
          </p:nvPr>
        </p:nvSpPr>
        <p:spPr>
          <a:xfrm>
            <a:off x="1927225" y="406400"/>
            <a:ext cx="8912225" cy="865188"/>
          </a:xfrm>
          <a:solidFill>
            <a:srgbClr val="00FFFF"/>
          </a:solidFill>
        </p:spPr>
        <p:txBody>
          <a:bodyPr anchor="b"/>
          <a:lstStyle/>
          <a:p>
            <a:pPr eaLnBrk="1" hangingPunct="1"/>
            <a:r>
              <a:rPr lang="zh-TW" altLang="en-US" sz="4000" dirty="0">
                <a:solidFill>
                  <a:srgbClr val="0000FF"/>
                </a:solidFill>
                <a:latin typeface="標楷體" panose="03000509000000000000" pitchFamily="65" charset="-120"/>
                <a:ea typeface="標楷體" panose="03000509000000000000" pitchFamily="65" charset="-120"/>
              </a:rPr>
              <a:t>適性入學宣導網</a:t>
            </a:r>
            <a:endParaRPr lang="zh-TW" altLang="en-US" sz="4000" dirty="0">
              <a:latin typeface="標楷體" panose="03000509000000000000" pitchFamily="65" charset="-120"/>
              <a:ea typeface="標楷體" panose="03000509000000000000" pitchFamily="65" charset="-120"/>
            </a:endParaRPr>
          </a:p>
        </p:txBody>
      </p:sp>
      <p:pic>
        <p:nvPicPr>
          <p:cNvPr id="219140" name="圖片 7"/>
          <p:cNvPicPr>
            <a:picLocks noChangeAspect="1" noChangeArrowheads="1"/>
          </p:cNvPicPr>
          <p:nvPr/>
        </p:nvPicPr>
        <p:blipFill>
          <a:blip r:embed="rId2">
            <a:extLst>
              <a:ext uri="{28A0092B-C50C-407E-A947-70E740481C1C}">
                <a14:useLocalDpi xmlns:a14="http://schemas.microsoft.com/office/drawing/2010/main" val="0"/>
              </a:ext>
            </a:extLst>
          </a:blip>
          <a:srcRect l="2776" t="8072" r="984" b="8058"/>
          <a:stretch>
            <a:fillRect/>
          </a:stretch>
        </p:blipFill>
        <p:spPr bwMode="auto">
          <a:xfrm>
            <a:off x="1927225" y="1851660"/>
            <a:ext cx="8912225"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6610017-33B7-45A1-8079-9BB922ED043E}" type="slidenum">
              <a:rPr kumimoji="0" lang="zh-TW" altLang="en-US" smtClean="0">
                <a:solidFill>
                  <a:srgbClr val="FEFFFF"/>
                </a:solidFill>
                <a:latin typeface="Century Gothic" panose="020B0502020202020204" pitchFamily="34" charset="0"/>
              </a:rPr>
              <a:pPr/>
              <a:t>6</a:t>
            </a:fld>
            <a:endParaRPr kumimoji="0" lang="zh-TW" altLang="en-US">
              <a:solidFill>
                <a:srgbClr val="FEFFFF"/>
              </a:solidFill>
              <a:latin typeface="Century Gothic" panose="020B0502020202020204" pitchFamily="34" charset="0"/>
            </a:endParaRPr>
          </a:p>
        </p:txBody>
      </p:sp>
      <p:sp>
        <p:nvSpPr>
          <p:cNvPr id="6" name="文字方塊 5"/>
          <p:cNvSpPr txBox="1"/>
          <p:nvPr/>
        </p:nvSpPr>
        <p:spPr>
          <a:xfrm>
            <a:off x="1927224" y="1266885"/>
            <a:ext cx="4844596" cy="584775"/>
          </a:xfrm>
          <a:prstGeom prst="rect">
            <a:avLst/>
          </a:prstGeom>
          <a:noFill/>
        </p:spPr>
        <p:txBody>
          <a:bodyPr wrap="none" rtlCol="0">
            <a:spAutoFit/>
          </a:bodyPr>
          <a:lstStyle/>
          <a:p>
            <a:r>
              <a:rPr lang="en-US" altLang="zh-TW" sz="3200" dirty="0">
                <a:solidFill>
                  <a:prstClr val="black"/>
                </a:solidFill>
              </a:rPr>
              <a:t>http://adapt.k12ea.gov.tw/</a:t>
            </a:r>
            <a:endParaRPr lang="zh-TW" altLang="en-US" sz="3200" dirty="0">
              <a:solidFill>
                <a:prstClr val="black"/>
              </a:solidFill>
            </a:endParaRPr>
          </a:p>
        </p:txBody>
      </p:sp>
    </p:spTree>
    <p:extLst>
      <p:ext uri="{BB962C8B-B14F-4D97-AF65-F5344CB8AC3E}">
        <p14:creationId xmlns:p14="http://schemas.microsoft.com/office/powerpoint/2010/main" val="2842495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標題 1"/>
          <p:cNvSpPr txBox="1">
            <a:spLocks/>
          </p:cNvSpPr>
          <p:nvPr/>
        </p:nvSpPr>
        <p:spPr bwMode="auto">
          <a:xfrm>
            <a:off x="541338" y="68263"/>
            <a:ext cx="6931025" cy="5048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三</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五專優先免試</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比序積分採計說明</a:t>
            </a:r>
          </a:p>
        </p:txBody>
      </p:sp>
      <p:sp>
        <p:nvSpPr>
          <p:cNvPr id="20889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AC168D8-D47E-4706-8D73-A2ED6FA481D6}" type="slidenum">
              <a:rPr kumimoji="0" lang="zh-TW" altLang="en-US" smtClean="0">
                <a:solidFill>
                  <a:srgbClr val="FEFFFF"/>
                </a:solidFill>
                <a:latin typeface="Century Gothic" panose="020B0502020202020204" pitchFamily="34" charset="0"/>
              </a:rPr>
              <a:pPr/>
              <a:t>60</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a16="http://schemas.microsoft.com/office/drawing/2014/main" xmlns="" id="{7B18250E-B6B3-43A2-88C8-67B76CF86568}"/>
              </a:ext>
            </a:extLst>
          </p:cNvPr>
          <p:cNvGraphicFramePr>
            <a:graphicFrameLocks noGrp="1"/>
          </p:cNvGraphicFramePr>
          <p:nvPr/>
        </p:nvGraphicFramePr>
        <p:xfrm>
          <a:off x="177064" y="821573"/>
          <a:ext cx="11938000" cy="5922477"/>
        </p:xfrm>
        <a:graphic>
          <a:graphicData uri="http://schemas.openxmlformats.org/drawingml/2006/table">
            <a:tbl>
              <a:tblPr firstRow="1" bandRow="1">
                <a:tableStyleId>{5C22544A-7EE6-4342-B048-85BDC9FD1C3A}</a:tableStyleId>
              </a:tblPr>
              <a:tblGrid>
                <a:gridCol w="1302620">
                  <a:extLst>
                    <a:ext uri="{9D8B030D-6E8A-4147-A177-3AD203B41FA5}">
                      <a16:colId xmlns:a16="http://schemas.microsoft.com/office/drawing/2014/main" xmlns="" val="20000"/>
                    </a:ext>
                  </a:extLst>
                </a:gridCol>
                <a:gridCol w="1321713">
                  <a:extLst>
                    <a:ext uri="{9D8B030D-6E8A-4147-A177-3AD203B41FA5}">
                      <a16:colId xmlns:a16="http://schemas.microsoft.com/office/drawing/2014/main" xmlns="" val="20001"/>
                    </a:ext>
                  </a:extLst>
                </a:gridCol>
                <a:gridCol w="787765">
                  <a:extLst>
                    <a:ext uri="{9D8B030D-6E8A-4147-A177-3AD203B41FA5}">
                      <a16:colId xmlns:a16="http://schemas.microsoft.com/office/drawing/2014/main" xmlns="" val="20002"/>
                    </a:ext>
                  </a:extLst>
                </a:gridCol>
                <a:gridCol w="542759">
                  <a:extLst>
                    <a:ext uri="{9D8B030D-6E8A-4147-A177-3AD203B41FA5}">
                      <a16:colId xmlns:a16="http://schemas.microsoft.com/office/drawing/2014/main" xmlns="" val="20003"/>
                    </a:ext>
                  </a:extLst>
                </a:gridCol>
                <a:gridCol w="7983143">
                  <a:extLst>
                    <a:ext uri="{9D8B030D-6E8A-4147-A177-3AD203B41FA5}">
                      <a16:colId xmlns:a16="http://schemas.microsoft.com/office/drawing/2014/main" xmlns="" val="20004"/>
                    </a:ext>
                  </a:extLst>
                </a:gridCol>
              </a:tblGrid>
              <a:tr h="386701">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積分上限</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積分採計項目說明</a:t>
                      </a:r>
                    </a:p>
                  </a:txBody>
                  <a:tcPr marT="45853" marB="45853"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685040">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志願序 </a:t>
                      </a:r>
                      <a:r>
                        <a:rPr lang="en-US" altLang="zh-TW" sz="2100" b="1" i="0" u="none" strike="noStrike" kern="1200" baseline="0" dirty="0">
                          <a:solidFill>
                            <a:schemeClr val="dk1"/>
                          </a:solidFill>
                          <a:latin typeface="Book Antiqua" pitchFamily="18" charset="0"/>
                          <a:ea typeface="標楷體" pitchFamily="65" charset="-120"/>
                          <a:cs typeface="+mn-cs"/>
                        </a:rPr>
                        <a:t>(1~30)</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26</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600" b="0" i="0" u="none" strike="noStrike" kern="1200" baseline="0" dirty="0">
                          <a:solidFill>
                            <a:schemeClr val="dk1"/>
                          </a:solidFill>
                          <a:latin typeface="Book Antiqua" pitchFamily="18" charset="0"/>
                          <a:ea typeface="標楷體" pitchFamily="65" charset="-120"/>
                          <a:cs typeface="+mn-cs"/>
                        </a:rPr>
                        <a:t>每五志願為一級別： 第</a:t>
                      </a:r>
                      <a:r>
                        <a:rPr lang="en-US" altLang="zh-TW" sz="1600" b="0" i="0" u="none" strike="noStrike" kern="1200" baseline="0" dirty="0">
                          <a:solidFill>
                            <a:schemeClr val="dk1"/>
                          </a:solidFill>
                          <a:latin typeface="Book Antiqua" pitchFamily="18" charset="0"/>
                          <a:ea typeface="標楷體" pitchFamily="65" charset="-120"/>
                          <a:cs typeface="+mn-cs"/>
                        </a:rPr>
                        <a:t>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26</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25</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24</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23</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22</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30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21</a:t>
                      </a:r>
                      <a:r>
                        <a:rPr lang="zh-TW" altLang="en-US" sz="1600" b="0" i="0" u="none" strike="noStrike" kern="1200" baseline="0" dirty="0">
                          <a:solidFill>
                            <a:srgbClr val="FF0000"/>
                          </a:solidFill>
                          <a:latin typeface="Book Antiqua" pitchFamily="18" charset="0"/>
                          <a:ea typeface="標楷體" pitchFamily="65" charset="-120"/>
                          <a:cs typeface="+mn-cs"/>
                        </a:rPr>
                        <a:t>分</a:t>
                      </a:r>
                      <a:endParaRPr lang="zh-TW" altLang="en-US" sz="16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69018">
                <a:tc rowSpan="2">
                  <a:txBody>
                    <a:bodyPr/>
                    <a:lstStyle/>
                    <a:p>
                      <a:pPr marL="0" indent="0" algn="l"/>
                      <a:r>
                        <a:rPr lang="zh-TW" altLang="en-US" sz="2100" b="1" i="0" u="none" strike="noStrike" kern="1200" baseline="0" dirty="0">
                          <a:solidFill>
                            <a:schemeClr val="dk1"/>
                          </a:solidFill>
                          <a:latin typeface="Book Antiqua" pitchFamily="18" charset="0"/>
                          <a:ea typeface="標楷體" pitchFamily="65" charset="-120"/>
                          <a:cs typeface="+mn-cs"/>
                        </a:rPr>
                        <a:t>多元學  </a:t>
                      </a:r>
                      <a:r>
                        <a:rPr lang="en-US" altLang="zh-TW" sz="2100" b="1" i="0" u="none" strike="noStrike" kern="1200" baseline="0" dirty="0">
                          <a:solidFill>
                            <a:schemeClr val="dk1"/>
                          </a:solidFill>
                          <a:latin typeface="Book Antiqua" pitchFamily="18" charset="0"/>
                          <a:ea typeface="標楷體" pitchFamily="65" charset="-120"/>
                          <a:cs typeface="+mn-cs"/>
                        </a:rPr>
                        <a:t/>
                      </a:r>
                      <a:br>
                        <a:rPr lang="en-US" altLang="zh-TW" sz="2100" b="1" i="0" u="none" strike="noStrike" kern="1200" baseline="0" dirty="0">
                          <a:solidFill>
                            <a:schemeClr val="dk1"/>
                          </a:solidFill>
                          <a:latin typeface="Book Antiqua" pitchFamily="18" charset="0"/>
                          <a:ea typeface="標楷體" pitchFamily="65" charset="-120"/>
                          <a:cs typeface="+mn-cs"/>
                        </a:rPr>
                      </a:br>
                      <a:r>
                        <a:rPr lang="zh-TW" altLang="en-US" sz="2100" b="1" i="0" u="none" strike="noStrike" kern="1200" baseline="0" dirty="0">
                          <a:solidFill>
                            <a:schemeClr val="dk1"/>
                          </a:solidFill>
                          <a:latin typeface="Book Antiqua" pitchFamily="18" charset="0"/>
                          <a:ea typeface="標楷體" pitchFamily="65" charset="-120"/>
                          <a:cs typeface="+mn-cs"/>
                        </a:rPr>
                        <a:t>習表現</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2100" b="1" i="0" u="none" strike="noStrike" kern="1200" baseline="0" dirty="0">
                          <a:solidFill>
                            <a:srgbClr val="0000FF"/>
                          </a:solidFill>
                          <a:latin typeface="Book Antiqua" pitchFamily="18" charset="0"/>
                          <a:ea typeface="標楷體" pitchFamily="65" charset="-120"/>
                          <a:cs typeface="+mn-cs"/>
                        </a:rPr>
                        <a:t>競 賽</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7</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15</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簡章</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國際、全國、區域及縣市</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競賽項目：</a:t>
                      </a:r>
                      <a:r>
                        <a:rPr lang="en-US" altLang="zh-TW" sz="1800" b="0" i="0" u="none" strike="noStrike" kern="1200" baseline="0" dirty="0">
                          <a:solidFill>
                            <a:srgbClr val="FF0000"/>
                          </a:solidFill>
                          <a:latin typeface="Book Antiqua" pitchFamily="18" charset="0"/>
                          <a:ea typeface="標楷體" pitchFamily="65" charset="-120"/>
                          <a:cs typeface="+mn-cs"/>
                        </a:rPr>
                        <a:t>7-1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600" b="0" i="0" u="none" strike="noStrike" kern="1200" baseline="0" dirty="0">
                          <a:solidFill>
                            <a:schemeClr val="tx1"/>
                          </a:solidFill>
                          <a:latin typeface="Book Antiqua" pitchFamily="18" charset="0"/>
                          <a:ea typeface="標楷體" pitchFamily="65" charset="-120"/>
                          <a:cs typeface="+mn-cs"/>
                        </a:rPr>
                        <a:t>(</a:t>
                      </a:r>
                      <a:r>
                        <a:rPr lang="zh-TW" altLang="en-US" sz="1600" b="0" i="0" u="none" strike="noStrike" kern="1200" baseline="0" dirty="0">
                          <a:solidFill>
                            <a:schemeClr val="tx1"/>
                          </a:solidFill>
                          <a:latin typeface="Book Antiqua" pitchFamily="18" charset="0"/>
                          <a:ea typeface="標楷體" pitchFamily="65" charset="-120"/>
                          <a:cs typeface="+mn-cs"/>
                        </a:rPr>
                        <a:t>同學年度同項競賽擇優</a:t>
                      </a:r>
                      <a:r>
                        <a:rPr lang="en-US" altLang="zh-TW" sz="1600" b="0" i="0" u="none" strike="noStrike" kern="1200" baseline="0" dirty="0">
                          <a:solidFill>
                            <a:schemeClr val="tx1"/>
                          </a:solidFill>
                          <a:latin typeface="Book Antiqua" pitchFamily="18" charset="0"/>
                          <a:ea typeface="標楷體" pitchFamily="65" charset="-120"/>
                          <a:cs typeface="+mn-cs"/>
                        </a:rPr>
                        <a:t>1</a:t>
                      </a:r>
                      <a:r>
                        <a:rPr lang="zh-TW" altLang="en-US" sz="1600" b="0" i="0" u="none" strike="noStrike" kern="1200" baseline="0" dirty="0">
                          <a:solidFill>
                            <a:schemeClr val="tx1"/>
                          </a:solidFill>
                          <a:latin typeface="Book Antiqua" pitchFamily="18" charset="0"/>
                          <a:ea typeface="標楷體" pitchFamily="65" charset="-120"/>
                          <a:cs typeface="+mn-cs"/>
                        </a:rPr>
                        <a:t>次採計</a:t>
                      </a:r>
                      <a:r>
                        <a:rPr lang="en-US" altLang="zh-TW" sz="1600" b="0" i="0" u="none" strike="noStrike" kern="1200" baseline="0" dirty="0">
                          <a:solidFill>
                            <a:schemeClr val="tx1"/>
                          </a:solidFill>
                          <a:latin typeface="Book Antiqua" pitchFamily="18" charset="0"/>
                          <a:ea typeface="標楷體" pitchFamily="65" charset="-120"/>
                          <a:cs typeface="+mn-cs"/>
                        </a:rPr>
                        <a:t>)</a:t>
                      </a:r>
                      <a:endParaRPr lang="en-US" altLang="zh-TW" sz="1800" b="0" i="0" u="none" strike="noStrike" kern="1200" baseline="0" dirty="0">
                        <a:solidFill>
                          <a:schemeClr val="tx1"/>
                        </a:solidFill>
                        <a:latin typeface="Book Antiqua" pitchFamily="18" charset="0"/>
                        <a:ea typeface="標楷體" pitchFamily="65" charset="-120"/>
                        <a:cs typeface="+mn-cs"/>
                      </a:endParaRPr>
                    </a:p>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採計日期：國中就學期間至</a:t>
                      </a:r>
                      <a:r>
                        <a:rPr lang="en-US" altLang="zh-TW" sz="1800" b="0" i="0" u="none" strike="noStrike" kern="1200" baseline="0" dirty="0">
                          <a:solidFill>
                            <a:schemeClr val="dk1"/>
                          </a:solidFill>
                          <a:latin typeface="Book Antiqua" pitchFamily="18" charset="0"/>
                          <a:ea typeface="標楷體" pitchFamily="65" charset="-120"/>
                          <a:cs typeface="+mn-cs"/>
                        </a:rPr>
                        <a:t>108.5.14(</a:t>
                      </a:r>
                      <a:r>
                        <a:rPr lang="zh-TW" altLang="en-US" sz="1800" b="0" i="0" u="none" strike="noStrike" kern="1200" baseline="0" dirty="0">
                          <a:solidFill>
                            <a:schemeClr val="dk1"/>
                          </a:solidFill>
                          <a:latin typeface="Book Antiqua" pitchFamily="18" charset="0"/>
                          <a:ea typeface="標楷體" pitchFamily="65" charset="-120"/>
                          <a:cs typeface="+mn-cs"/>
                        </a:rPr>
                        <a:t>含</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前為限</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008760">
                <a:tc vMerge="1">
                  <a:txBody>
                    <a:bodyPr/>
                    <a:lstStyle/>
                    <a:p>
                      <a:endParaRPr lang="zh-TW" altLang="en-US"/>
                    </a:p>
                  </a:txBody>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2100" b="1" i="0" u="none" strike="noStrike" kern="1200" baseline="0" dirty="0">
                          <a:solidFill>
                            <a:srgbClr val="0000FF"/>
                          </a:solidFill>
                          <a:latin typeface="Book Antiqua" pitchFamily="18" charset="0"/>
                          <a:ea typeface="標楷體" pitchFamily="65" charset="-120"/>
                          <a:cs typeface="+mn-cs"/>
                        </a:rPr>
                        <a:t>服務學習	</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15</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擔任班級幹部、小老師或社團幹部任滿一學期得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分，同一學期同時擔任班</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級幹部、小老師或社團幹部，仍以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分採計。</a:t>
                      </a: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參加校內服務學習課程及活動，或於校外參加志工服務或社區服務 滿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小時</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得 </a:t>
                      </a:r>
                      <a:r>
                        <a:rPr lang="en-US" altLang="zh-TW" sz="1800" b="0" i="0" u="none" strike="noStrike" kern="1200" baseline="0" dirty="0">
                          <a:solidFill>
                            <a:srgbClr val="FF0000"/>
                          </a:solidFill>
                          <a:latin typeface="Book Antiqua" pitchFamily="18" charset="0"/>
                          <a:ea typeface="標楷體" pitchFamily="65" charset="-120"/>
                          <a:cs typeface="+mn-cs"/>
                        </a:rPr>
                        <a:t>0.25 </a:t>
                      </a:r>
                      <a:r>
                        <a:rPr lang="zh-TW" altLang="en-US" sz="1800" b="0" i="0" u="none" strike="noStrike" kern="1200" baseline="0" dirty="0">
                          <a:solidFill>
                            <a:schemeClr val="dk1"/>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技藝優良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採計技藝教育課程平均總成績：</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分以上：</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60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弱勢身分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低收入戶：</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；中低收入戶、支領失業給付、特殊境遇家庭：</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en-US" altLang="zh-TW" sz="1800" b="0" i="0" u="none" strike="noStrike" kern="1200" baseline="0" dirty="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符合一項即可</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417966">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均衡學習</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800" b="0" i="0" u="none" strike="noStrike" kern="1200" baseline="0" dirty="0">
                          <a:solidFill>
                            <a:schemeClr val="dk1"/>
                          </a:solidFill>
                          <a:latin typeface="Book Antiqua" pitchFamily="18" charset="0"/>
                          <a:ea typeface="標楷體" pitchFamily="65" charset="-120"/>
                          <a:cs typeface="+mn-cs"/>
                        </a:rPr>
                        <a:t>三領域學習</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健康與體育、藝術與人文、綜合：</a:t>
                      </a:r>
                      <a:r>
                        <a:rPr lang="en-US" altLang="zh-TW" sz="1800" b="0" i="0" u="none" strike="noStrike" kern="1200" baseline="0" dirty="0">
                          <a:solidFill>
                            <a:srgbClr val="FF0000"/>
                          </a:solidFill>
                          <a:latin typeface="Book Antiqua" pitchFamily="18" charset="0"/>
                          <a:ea typeface="標楷體" pitchFamily="65" charset="-120"/>
                          <a:cs typeface="+mn-cs"/>
                        </a:rPr>
                        <a:t>7</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a:t>
                      </a:r>
                      <a:r>
                        <a:rPr lang="zh-TW" altLang="en-US" sz="1800" b="0" i="0" u="none" strike="noStrike" kern="1200" baseline="0" dirty="0">
                          <a:solidFill>
                            <a:srgbClr val="FF0000"/>
                          </a:solidFill>
                          <a:latin typeface="Book Antiqua" pitchFamily="18" charset="0"/>
                          <a:ea typeface="標楷體" pitchFamily="65" charset="-120"/>
                          <a:cs typeface="+mn-cs"/>
                        </a:rPr>
                        <a:t>領域 </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五學期平均成績及格</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國中教育會考</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32</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國文、數學、英語、自然、社會： </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B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C</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6.4</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6</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4</a:t>
                      </a:r>
                      <a:r>
                        <a:rPr lang="zh-TW" altLang="en-US" sz="1800" b="0" i="0" u="none" strike="noStrike" kern="1200" baseline="0" dirty="0">
                          <a:solidFill>
                            <a:srgbClr val="FF0000"/>
                          </a:solidFill>
                          <a:latin typeface="Book Antiqua" pitchFamily="18" charset="0"/>
                          <a:ea typeface="標楷體" pitchFamily="65" charset="-120"/>
                          <a:cs typeface="+mn-cs"/>
                        </a:rPr>
                        <a:t>分 、</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7"/>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寫作測驗</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寫作測驗分六級分：</a:t>
                      </a:r>
                      <a:r>
                        <a:rPr lang="en-US" altLang="zh-TW" sz="1800" b="0" i="0" u="none" strike="noStrike" kern="1200" baseline="0" dirty="0">
                          <a:solidFill>
                            <a:schemeClr val="dk1"/>
                          </a:solidFill>
                          <a:latin typeface="Book Antiqua" pitchFamily="18" charset="0"/>
                          <a:ea typeface="標楷體" pitchFamily="65" charset="-120"/>
                          <a:cs typeface="+mn-cs"/>
                        </a:rPr>
                        <a:t>6</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5</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4</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3</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級分</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0.8</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0.6</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0.4</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0.2</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	</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54060">
                <a:tc gridSpan="2">
                  <a:txBody>
                    <a:bodyPr/>
                    <a:lstStyle/>
                    <a:p>
                      <a:pPr algn="ct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 總積分</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上限</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endParaRPr lang="zh-TW" altLang="en-US" sz="21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rPr>
                        <a:t>101</a:t>
                      </a:r>
                      <a:endParaRPr lang="zh-TW" altLang="en-US"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會考科目違規每扣</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1</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點，則扣該科積分</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0.15</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分， 至該科積分零分為止。</a:t>
                      </a:r>
                      <a:endParaRPr lang="zh-TW" altLang="en-US" sz="18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bl>
          </a:graphicData>
        </a:graphic>
      </p:graphicFrame>
      <p:sp>
        <p:nvSpPr>
          <p:cNvPr id="2" name="五角星形 1"/>
          <p:cNvSpPr/>
          <p:nvPr/>
        </p:nvSpPr>
        <p:spPr>
          <a:xfrm>
            <a:off x="1477817" y="3713019"/>
            <a:ext cx="489528" cy="415636"/>
          </a:xfrm>
          <a:prstGeom prst="star5">
            <a:avLst/>
          </a:prstGeom>
          <a:solidFill>
            <a:srgbClr val="FF0000"/>
          </a:solidFill>
          <a:ln>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719151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a:extLst>
              <a:ext uri="{FF2B5EF4-FFF2-40B4-BE49-F238E27FC236}">
                <a16:creationId xmlns:a16="http://schemas.microsoft.com/office/drawing/2014/main" xmlns="" id="{F3A096C3-4926-4D40-A545-AB8A7D9F47B7}"/>
              </a:ext>
            </a:extLst>
          </p:cNvPr>
          <p:cNvSpPr>
            <a:spLocks noGrp="1"/>
          </p:cNvSpPr>
          <p:nvPr>
            <p:ph idx="1"/>
          </p:nvPr>
        </p:nvSpPr>
        <p:spPr>
          <a:xfrm>
            <a:off x="679450" y="1219200"/>
            <a:ext cx="10896600" cy="4708525"/>
          </a:xfrm>
        </p:spPr>
        <p:txBody>
          <a:bodyPr>
            <a:noAutofit/>
          </a:bodyPr>
          <a:lstStyle/>
          <a:p>
            <a:pPr>
              <a:spcBef>
                <a:spcPts val="600"/>
              </a:spcBef>
              <a:spcAft>
                <a:spcPts val="300"/>
              </a:spcAft>
              <a:buFont typeface="Wingdings" panose="05000000000000000000" pitchFamily="2" charset="2"/>
              <a:buChar char="l"/>
              <a:defRPr/>
            </a:pPr>
            <a:r>
              <a:rPr lang="zh-TW" altLang="en-US" sz="4000" b="1" dirty="0">
                <a:solidFill>
                  <a:srgbClr val="0000FF"/>
                </a:solidFill>
                <a:latin typeface="Book Antiqua" panose="02040602050305030304" pitchFamily="18" charset="0"/>
                <a:ea typeface="標楷體" panose="03000509000000000000" pitchFamily="65" charset="-120"/>
              </a:rPr>
              <a:t> </a:t>
            </a:r>
            <a:r>
              <a:rPr lang="zh-TW" altLang="zh-TW" sz="4000" b="1" dirty="0">
                <a:solidFill>
                  <a:srgbClr val="0000FF"/>
                </a:solidFill>
                <a:latin typeface="Book Antiqua" panose="02040602050305030304" pitchFamily="18" charset="0"/>
                <a:ea typeface="標楷體" panose="03000509000000000000" pitchFamily="65" charset="-120"/>
              </a:rPr>
              <a:t>國中教育會考</a:t>
            </a:r>
            <a:r>
              <a:rPr lang="zh-TW" altLang="en-US" sz="4000" b="1" dirty="0">
                <a:solidFill>
                  <a:srgbClr val="0000FF"/>
                </a:solidFill>
                <a:latin typeface="Book Antiqua" panose="02040602050305030304" pitchFamily="18" charset="0"/>
                <a:ea typeface="標楷體" panose="03000509000000000000" pitchFamily="65" charset="-120"/>
              </a:rPr>
              <a:t>（上限</a:t>
            </a:r>
            <a:r>
              <a:rPr lang="en-US" altLang="zh-TW" sz="4000" b="1" dirty="0">
                <a:solidFill>
                  <a:srgbClr val="0000FF"/>
                </a:solidFill>
                <a:latin typeface="Book Antiqua" panose="02040602050305030304" pitchFamily="18" charset="0"/>
                <a:ea typeface="標楷體" panose="03000509000000000000" pitchFamily="65" charset="-120"/>
              </a:rPr>
              <a:t>32</a:t>
            </a:r>
            <a:r>
              <a:rPr lang="zh-TW" altLang="en-US" sz="4000" b="1" dirty="0">
                <a:solidFill>
                  <a:srgbClr val="0000FF"/>
                </a:solidFill>
                <a:latin typeface="Book Antiqua" panose="02040602050305030304" pitchFamily="18" charset="0"/>
                <a:ea typeface="標楷體" panose="03000509000000000000" pitchFamily="65" charset="-120"/>
              </a:rPr>
              <a:t>分）</a:t>
            </a: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分項目為</a:t>
            </a:r>
            <a:r>
              <a:rPr lang="zh-TW" altLang="zh-TW" sz="2400" b="1" dirty="0">
                <a:solidFill>
                  <a:srgbClr val="FF0000"/>
                </a:solidFill>
                <a:latin typeface="Book Antiqua" panose="02040602050305030304" pitchFamily="18" charset="0"/>
                <a:ea typeface="標楷體" panose="03000509000000000000" pitchFamily="65" charset="-120"/>
              </a:rPr>
              <a:t>「國文」、「數學」 、 「英語」 、「自然」及「社會</a:t>
            </a:r>
            <a:r>
              <a:rPr lang="zh-TW" altLang="zh-TW" sz="2400" b="1" dirty="0">
                <a:solidFill>
                  <a:srgbClr val="FF0000"/>
                </a:solidFill>
                <a:latin typeface="Book Antiqua" panose="02040602050305030304" pitchFamily="18" charset="0"/>
              </a:rPr>
              <a:t>」</a:t>
            </a:r>
            <a:endParaRPr lang="en-US" altLang="zh-TW" sz="2400" dirty="0">
              <a:solidFill>
                <a:srgbClr val="002060"/>
              </a:solidFill>
              <a:latin typeface="Book Antiqua" panose="02040602050305030304" pitchFamily="18" charset="0"/>
            </a:endParaRP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 </a:t>
            </a:r>
            <a:r>
              <a:rPr lang="zh-TW" altLang="zh-TW" sz="2400" b="1" dirty="0">
                <a:solidFill>
                  <a:srgbClr val="002060"/>
                </a:solidFill>
                <a:latin typeface="Book Antiqua" panose="02040602050305030304" pitchFamily="18" charset="0"/>
                <a:ea typeface="標楷體" panose="03000509000000000000" pitchFamily="65" charset="-120"/>
              </a:rPr>
              <a:t>國中教育會考成績採計以</a:t>
            </a:r>
            <a:r>
              <a:rPr lang="en-US" altLang="zh-TW" sz="2400" b="1" u="sng">
                <a:solidFill>
                  <a:srgbClr val="C00000"/>
                </a:solidFill>
                <a:latin typeface="Book Antiqua" panose="02040602050305030304" pitchFamily="18" charset="0"/>
                <a:ea typeface="標楷體" panose="03000509000000000000" pitchFamily="65" charset="-120"/>
              </a:rPr>
              <a:t>109</a:t>
            </a:r>
            <a:r>
              <a:rPr lang="zh-TW" altLang="zh-TW" sz="2400" b="1" u="sng">
                <a:solidFill>
                  <a:srgbClr val="C00000"/>
                </a:solidFill>
                <a:latin typeface="Book Antiqua" panose="02040602050305030304" pitchFamily="18" charset="0"/>
                <a:ea typeface="標楷體" panose="03000509000000000000" pitchFamily="65" charset="-120"/>
              </a:rPr>
              <a:t>年度</a:t>
            </a:r>
            <a:r>
              <a:rPr lang="zh-TW" altLang="zh-TW" sz="2400" b="1" dirty="0">
                <a:solidFill>
                  <a:srgbClr val="002060"/>
                </a:solidFill>
                <a:latin typeface="Book Antiqua" panose="02040602050305030304" pitchFamily="18" charset="0"/>
                <a:ea typeface="標楷體" panose="03000509000000000000" pitchFamily="65" charset="-120"/>
              </a:rPr>
              <a:t>取得之成績為準。</a:t>
            </a:r>
            <a:endParaRPr lang="zh-TW" altLang="en-US" sz="2400" b="1" dirty="0">
              <a:solidFill>
                <a:srgbClr val="002060"/>
              </a:solidFill>
              <a:latin typeface="Book Antiqua" panose="02040602050305030304" pitchFamily="18" charset="0"/>
              <a:ea typeface="標楷體" panose="03000509000000000000" pitchFamily="65" charset="-120"/>
            </a:endParaRPr>
          </a:p>
        </p:txBody>
      </p:sp>
      <p:graphicFrame>
        <p:nvGraphicFramePr>
          <p:cNvPr id="7" name="表格 6">
            <a:extLst>
              <a:ext uri="{FF2B5EF4-FFF2-40B4-BE49-F238E27FC236}">
                <a16:creationId xmlns:a16="http://schemas.microsoft.com/office/drawing/2014/main" xmlns="" id="{902DF34C-6BE5-4A22-9A63-CC5CD1CBA1D4}"/>
              </a:ext>
            </a:extLst>
          </p:cNvPr>
          <p:cNvGraphicFramePr>
            <a:graphicFrameLocks noGrp="1"/>
          </p:cNvGraphicFramePr>
          <p:nvPr/>
        </p:nvGraphicFramePr>
        <p:xfrm>
          <a:off x="902690" y="2794138"/>
          <a:ext cx="10428053" cy="2479123"/>
        </p:xfrm>
        <a:graphic>
          <a:graphicData uri="http://schemas.openxmlformats.org/drawingml/2006/table">
            <a:tbl>
              <a:tblPr firstRow="1" bandRow="1">
                <a:tableStyleId>{5C22544A-7EE6-4342-B048-85BDC9FD1C3A}</a:tableStyleId>
              </a:tblPr>
              <a:tblGrid>
                <a:gridCol w="1317903">
                  <a:extLst>
                    <a:ext uri="{9D8B030D-6E8A-4147-A177-3AD203B41FA5}">
                      <a16:colId xmlns:a16="http://schemas.microsoft.com/office/drawing/2014/main" xmlns="" val="20000"/>
                    </a:ext>
                  </a:extLst>
                </a:gridCol>
                <a:gridCol w="1301450">
                  <a:extLst>
                    <a:ext uri="{9D8B030D-6E8A-4147-A177-3AD203B41FA5}">
                      <a16:colId xmlns:a16="http://schemas.microsoft.com/office/drawing/2014/main" xmlns="" val="20001"/>
                    </a:ext>
                  </a:extLst>
                </a:gridCol>
                <a:gridCol w="1301450">
                  <a:extLst>
                    <a:ext uri="{9D8B030D-6E8A-4147-A177-3AD203B41FA5}">
                      <a16:colId xmlns:a16="http://schemas.microsoft.com/office/drawing/2014/main" xmlns="" val="20002"/>
                    </a:ext>
                  </a:extLst>
                </a:gridCol>
                <a:gridCol w="1301450">
                  <a:extLst>
                    <a:ext uri="{9D8B030D-6E8A-4147-A177-3AD203B41FA5}">
                      <a16:colId xmlns:a16="http://schemas.microsoft.com/office/drawing/2014/main" xmlns="" val="20003"/>
                    </a:ext>
                  </a:extLst>
                </a:gridCol>
                <a:gridCol w="1301450">
                  <a:extLst>
                    <a:ext uri="{9D8B030D-6E8A-4147-A177-3AD203B41FA5}">
                      <a16:colId xmlns:a16="http://schemas.microsoft.com/office/drawing/2014/main" xmlns="" val="20004"/>
                    </a:ext>
                  </a:extLst>
                </a:gridCol>
                <a:gridCol w="1301450">
                  <a:extLst>
                    <a:ext uri="{9D8B030D-6E8A-4147-A177-3AD203B41FA5}">
                      <a16:colId xmlns:a16="http://schemas.microsoft.com/office/drawing/2014/main" xmlns="" val="20005"/>
                    </a:ext>
                  </a:extLst>
                </a:gridCol>
                <a:gridCol w="1301450">
                  <a:extLst>
                    <a:ext uri="{9D8B030D-6E8A-4147-A177-3AD203B41FA5}">
                      <a16:colId xmlns:a16="http://schemas.microsoft.com/office/drawing/2014/main" xmlns="" val="20006"/>
                    </a:ext>
                  </a:extLst>
                </a:gridCol>
                <a:gridCol w="1301450">
                  <a:extLst>
                    <a:ext uri="{9D8B030D-6E8A-4147-A177-3AD203B41FA5}">
                      <a16:colId xmlns:a16="http://schemas.microsoft.com/office/drawing/2014/main" xmlns="" val="20007"/>
                    </a:ext>
                  </a:extLst>
                </a:gridCol>
              </a:tblGrid>
              <a:tr h="79410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會考</a:t>
                      </a:r>
                      <a:endParaRPr lang="en-US" altLang="zh-TW"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rPr>
                        <a:t>精  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基   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待加強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0"/>
                  </a:ext>
                </a:extLst>
              </a:tr>
              <a:tr h="67102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600" b="1"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dirty="0">
                          <a:solidFill>
                            <a:srgbClr val="0000FF"/>
                          </a:solidFill>
                          <a:latin typeface="Book Antiqua" panose="02040602050305030304" pitchFamily="18" charset="0"/>
                          <a:ea typeface="標楷體" panose="03000509000000000000" pitchFamily="65" charset="-120"/>
                        </a:rPr>
                        <a:t>A</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B</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C</a:t>
                      </a:r>
                      <a:endParaRPr lang="zh-TW" altLang="en-US" sz="30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013996">
                <a:tc>
                  <a:txBody>
                    <a:bodyPr/>
                    <a:lstStyle/>
                    <a:p>
                      <a:pPr algn="ctr"/>
                      <a:r>
                        <a:rPr lang="zh-TW" altLang="en-US" sz="3300" b="1" dirty="0">
                          <a:solidFill>
                            <a:srgbClr val="FF0000"/>
                          </a:solidFill>
                          <a:effectLst>
                            <a:glow rad="127000">
                              <a:schemeClr val="bg1">
                                <a:alpha val="90000"/>
                              </a:schemeClr>
                            </a:glow>
                          </a:effectLst>
                          <a:latin typeface="標楷體" panose="03000509000000000000" pitchFamily="65" charset="-120"/>
                          <a:ea typeface="標楷體" panose="03000509000000000000" pitchFamily="65" charset="-120"/>
                        </a:rPr>
                        <a:t>核分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5</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3</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1</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bl>
          </a:graphicData>
        </a:graphic>
      </p:graphicFrame>
      <p:sp>
        <p:nvSpPr>
          <p:cNvPr id="219140" name="標題 1"/>
          <p:cNvSpPr txBox="1">
            <a:spLocks/>
          </p:cNvSpPr>
          <p:nvPr/>
        </p:nvSpPr>
        <p:spPr bwMode="auto">
          <a:xfrm>
            <a:off x="1617663" y="319088"/>
            <a:ext cx="96996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國中教育會考</a:t>
            </a:r>
          </a:p>
        </p:txBody>
      </p:sp>
      <p:sp>
        <p:nvSpPr>
          <p:cNvPr id="3" name="矩形 2">
            <a:extLst>
              <a:ext uri="{FF2B5EF4-FFF2-40B4-BE49-F238E27FC236}">
                <a16:creationId xmlns:a16="http://schemas.microsoft.com/office/drawing/2014/main" xmlns="" id="{231238CC-8D04-4CD6-B26D-2CD89D251212}"/>
              </a:ext>
            </a:extLst>
          </p:cNvPr>
          <p:cNvSpPr/>
          <p:nvPr/>
        </p:nvSpPr>
        <p:spPr>
          <a:xfrm>
            <a:off x="903288" y="5340350"/>
            <a:ext cx="11107737" cy="1354217"/>
          </a:xfrm>
          <a:prstGeom prst="rect">
            <a:avLst/>
          </a:prstGeom>
        </p:spPr>
        <p:txBody>
          <a:bodyPr>
            <a:spAutoFit/>
          </a:bodyPr>
          <a:lstStyle/>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護理科、護理助產科及國立五專招生學校</a:t>
            </a:r>
            <a:r>
              <a:rPr lang="zh-TW" altLang="en-US" sz="2400"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皆需採計國中教育會考成績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私立五專招生學校除護理科、護理助產科外</a:t>
            </a:r>
            <a:r>
              <a:rPr lang="zh-TW" altLang="en-US" sz="2400" dirty="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由各校自訂是否採計國中教育會考成績。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p:txBody>
      </p:sp>
      <p:sp>
        <p:nvSpPr>
          <p:cNvPr id="2191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99E8631-D30C-48C1-9072-8A47D1BFB8AF}" type="slidenum">
              <a:rPr kumimoji="0" lang="zh-TW" altLang="en-US" smtClean="0">
                <a:solidFill>
                  <a:srgbClr val="FEFFFF"/>
                </a:solidFill>
                <a:latin typeface="Century Gothic" panose="020B0502020202020204" pitchFamily="34" charset="0"/>
              </a:rPr>
              <a:pPr/>
              <a:t>61</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1325240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txBox="1">
            <a:spLocks/>
          </p:cNvSpPr>
          <p:nvPr/>
        </p:nvSpPr>
        <p:spPr bwMode="auto">
          <a:xfrm>
            <a:off x="652463" y="247650"/>
            <a:ext cx="10633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超額同分比序項目順序</a:t>
            </a:r>
          </a:p>
        </p:txBody>
      </p:sp>
      <p:sp>
        <p:nvSpPr>
          <p:cNvPr id="221187" name="投影片編號版面配置區 1"/>
          <p:cNvSpPr>
            <a:spLocks noGrp="1"/>
          </p:cNvSpPr>
          <p:nvPr>
            <p:ph type="sldNum" sz="quarter" idx="12"/>
          </p:nvPr>
        </p:nvSpPr>
        <p:spPr bwMode="auto">
          <a:xfrm>
            <a:off x="509588" y="865188"/>
            <a:ext cx="7794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ED2255-5393-4B17-A402-5567B5D90FAD}" type="slidenum">
              <a:rPr kumimoji="0" lang="zh-TW" altLang="en-US" smtClean="0">
                <a:solidFill>
                  <a:srgbClr val="FEFFFF"/>
                </a:solidFill>
                <a:latin typeface="Century Gothic" panose="020B0502020202020204" pitchFamily="34" charset="0"/>
              </a:rPr>
              <a:pPr/>
              <a:t>62</a:t>
            </a:fld>
            <a:endParaRPr kumimoji="0" lang="zh-TW" altLang="en-US">
              <a:solidFill>
                <a:srgbClr val="FEFFFF"/>
              </a:solidFill>
              <a:latin typeface="Century Gothic" panose="020B0502020202020204" pitchFamily="34" charset="0"/>
            </a:endParaRPr>
          </a:p>
        </p:txBody>
      </p:sp>
      <p:sp>
        <p:nvSpPr>
          <p:cNvPr id="221188" name="文字方塊 30"/>
          <p:cNvSpPr txBox="1">
            <a:spLocks noChangeArrowheads="1"/>
          </p:cNvSpPr>
          <p:nvPr/>
        </p:nvSpPr>
        <p:spPr bwMode="auto">
          <a:xfrm>
            <a:off x="571500" y="5383213"/>
            <a:ext cx="11588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此為同分之參酌比序之分發順位</a:t>
            </a:r>
            <a:endParaRPr lang="en-US" altLang="zh-TW">
              <a:latin typeface="標楷體" panose="03000509000000000000" pitchFamily="65" charset="-120"/>
              <a:ea typeface="標楷體" panose="03000509000000000000" pitchFamily="65" charset="-120"/>
            </a:endParaRPr>
          </a:p>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積分採計</a:t>
            </a:r>
            <a:r>
              <a:rPr lang="zh-TW" altLang="en-US" sz="2200" b="1">
                <a:solidFill>
                  <a:srgbClr val="C00000"/>
                </a:solidFill>
                <a:latin typeface="標楷體" panose="03000509000000000000" pitchFamily="65" charset="-120"/>
                <a:ea typeface="標楷體" panose="03000509000000000000" pitchFamily="65" charset="-120"/>
              </a:rPr>
              <a:t>無論是否採計會考成績，於同分比序項目皆為一致標準，且均包含會考科目之比序</a:t>
            </a:r>
            <a:r>
              <a:rPr lang="zh-TW" altLang="en-US" sz="1600">
                <a:latin typeface="標楷體" panose="03000509000000000000" pitchFamily="65" charset="-120"/>
                <a:ea typeface="標楷體" panose="03000509000000000000" pitchFamily="65" charset="-120"/>
              </a:rPr>
              <a:t>。</a:t>
            </a:r>
            <a:endParaRPr lang="en-US" altLang="zh-TW" sz="2000">
              <a:solidFill>
                <a:srgbClr val="C00000"/>
              </a:solidFill>
              <a:latin typeface="標楷體" panose="03000509000000000000" pitchFamily="65" charset="-120"/>
              <a:ea typeface="標楷體" panose="03000509000000000000" pitchFamily="65" charset="-120"/>
            </a:endParaRPr>
          </a:p>
        </p:txBody>
      </p:sp>
      <p:grpSp>
        <p:nvGrpSpPr>
          <p:cNvPr id="221189" name="群組 36"/>
          <p:cNvGrpSpPr>
            <a:grpSpLocks/>
          </p:cNvGrpSpPr>
          <p:nvPr/>
        </p:nvGrpSpPr>
        <p:grpSpPr bwMode="auto">
          <a:xfrm>
            <a:off x="82550" y="1720850"/>
            <a:ext cx="12104688" cy="3344863"/>
            <a:chOff x="-50784" y="1777772"/>
            <a:chExt cx="12104634" cy="3345699"/>
          </a:xfrm>
        </p:grpSpPr>
        <p:grpSp>
          <p:nvGrpSpPr>
            <p:cNvPr id="221192" name="群組 1"/>
            <p:cNvGrpSpPr>
              <a:grpSpLocks/>
            </p:cNvGrpSpPr>
            <p:nvPr/>
          </p:nvGrpSpPr>
          <p:grpSpPr bwMode="auto">
            <a:xfrm>
              <a:off x="84809" y="1867215"/>
              <a:ext cx="1717200" cy="1188000"/>
              <a:chOff x="10125132" y="214225"/>
              <a:chExt cx="1976834" cy="1240805"/>
            </a:xfrm>
          </p:grpSpPr>
          <p:sp>
            <p:nvSpPr>
              <p:cNvPr id="91" name="任意多边形 85">
                <a:extLst>
                  <a:ext uri="{FF2B5EF4-FFF2-40B4-BE49-F238E27FC236}">
                    <a16:creationId xmlns:a16="http://schemas.microsoft.com/office/drawing/2014/main" xmlns="" id="{09029E4F-D90F-4781-8743-9BBFD4304E7D}"/>
                  </a:ext>
                </a:extLst>
              </p:cNvPr>
              <p:cNvSpPr/>
              <p:nvPr/>
            </p:nvSpPr>
            <p:spPr>
              <a:xfrm>
                <a:off x="10135342" y="213681"/>
                <a:ext cx="1966407" cy="1240541"/>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D05E5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2" name="椭圆 86">
                <a:extLst>
                  <a:ext uri="{FF2B5EF4-FFF2-40B4-BE49-F238E27FC236}">
                    <a16:creationId xmlns:a16="http://schemas.microsoft.com/office/drawing/2014/main" xmlns="" id="{C5533A80-7863-4453-BDFE-AB8CE8E524E1}"/>
                  </a:ext>
                </a:extLst>
              </p:cNvPr>
              <p:cNvSpPr/>
              <p:nvPr/>
            </p:nvSpPr>
            <p:spPr>
              <a:xfrm>
                <a:off x="10124377" y="548693"/>
                <a:ext cx="619527" cy="563882"/>
              </a:xfrm>
              <a:prstGeom prst="ellipse">
                <a:avLst/>
              </a:prstGeom>
              <a:solidFill>
                <a:srgbClr val="D05E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sp>
            <p:nvSpPr>
              <p:cNvPr id="221244" name="Freeform 93"/>
              <p:cNvSpPr>
                <a:spLocks noEditPoints="1"/>
              </p:cNvSpPr>
              <p:nvPr/>
            </p:nvSpPr>
            <p:spPr bwMode="auto">
              <a:xfrm>
                <a:off x="10265768" y="665499"/>
                <a:ext cx="360000" cy="360000"/>
              </a:xfrm>
              <a:custGeom>
                <a:avLst/>
                <a:gdLst>
                  <a:gd name="T0" fmla="*/ 2147483646 w 81"/>
                  <a:gd name="T1" fmla="*/ 0 h 80"/>
                  <a:gd name="T2" fmla="*/ 2147483646 w 81"/>
                  <a:gd name="T3" fmla="*/ 2147483646 h 80"/>
                  <a:gd name="T4" fmla="*/ 2147483646 w 81"/>
                  <a:gd name="T5" fmla="*/ 2147483646 h 80"/>
                  <a:gd name="T6" fmla="*/ 2147483646 w 81"/>
                  <a:gd name="T7" fmla="*/ 2147483646 h 80"/>
                  <a:gd name="T8" fmla="*/ 2147483646 w 81"/>
                  <a:gd name="T9" fmla="*/ 2147483646 h 80"/>
                  <a:gd name="T10" fmla="*/ 2147483646 w 81"/>
                  <a:gd name="T11" fmla="*/ 2147483646 h 80"/>
                  <a:gd name="T12" fmla="*/ 2147483646 w 81"/>
                  <a:gd name="T13" fmla="*/ 2147483646 h 80"/>
                  <a:gd name="T14" fmla="*/ 2147483646 w 81"/>
                  <a:gd name="T15" fmla="*/ 2147483646 h 80"/>
                  <a:gd name="T16" fmla="*/ 2147483646 w 81"/>
                  <a:gd name="T17" fmla="*/ 2147483646 h 80"/>
                  <a:gd name="T18" fmla="*/ 2147483646 w 81"/>
                  <a:gd name="T19" fmla="*/ 2147483646 h 80"/>
                  <a:gd name="T20" fmla="*/ 2147483646 w 81"/>
                  <a:gd name="T21" fmla="*/ 2147483646 h 80"/>
                  <a:gd name="T22" fmla="*/ 2147483646 w 81"/>
                  <a:gd name="T23" fmla="*/ 2147483646 h 80"/>
                  <a:gd name="T24" fmla="*/ 2147483646 w 81"/>
                  <a:gd name="T25" fmla="*/ 2147483646 h 80"/>
                  <a:gd name="T26" fmla="*/ 2147483646 w 81"/>
                  <a:gd name="T27" fmla="*/ 2147483646 h 80"/>
                  <a:gd name="T28" fmla="*/ 2147483646 w 81"/>
                  <a:gd name="T29" fmla="*/ 2147483646 h 80"/>
                  <a:gd name="T30" fmla="*/ 2147483646 w 81"/>
                  <a:gd name="T31" fmla="*/ 2147483646 h 80"/>
                  <a:gd name="T32" fmla="*/ 2147483646 w 81"/>
                  <a:gd name="T33" fmla="*/ 2147483646 h 80"/>
                  <a:gd name="T34" fmla="*/ 2147483646 w 81"/>
                  <a:gd name="T35" fmla="*/ 2147483646 h 80"/>
                  <a:gd name="T36" fmla="*/ 2147483646 w 81"/>
                  <a:gd name="T37" fmla="*/ 2147483646 h 80"/>
                  <a:gd name="T38" fmla="*/ 2147483646 w 81"/>
                  <a:gd name="T39" fmla="*/ 2147483646 h 80"/>
                  <a:gd name="T40" fmla="*/ 2147483646 w 81"/>
                  <a:gd name="T41" fmla="*/ 2147483646 h 80"/>
                  <a:gd name="T42" fmla="*/ 2147483646 w 81"/>
                  <a:gd name="T43" fmla="*/ 2147483646 h 80"/>
                  <a:gd name="T44" fmla="*/ 2147483646 w 81"/>
                  <a:gd name="T45" fmla="*/ 2147483646 h 80"/>
                  <a:gd name="T46" fmla="*/ 2147483646 w 81"/>
                  <a:gd name="T47" fmla="*/ 2147483646 h 80"/>
                  <a:gd name="T48" fmla="*/ 2147483646 w 81"/>
                  <a:gd name="T49" fmla="*/ 0 h 80"/>
                  <a:gd name="T50" fmla="*/ 2147483646 w 81"/>
                  <a:gd name="T51" fmla="*/ 2147483646 h 80"/>
                  <a:gd name="T52" fmla="*/ 2147483646 w 81"/>
                  <a:gd name="T53" fmla="*/ 2147483646 h 80"/>
                  <a:gd name="T54" fmla="*/ 2147483646 w 81"/>
                  <a:gd name="T55" fmla="*/ 2147483646 h 80"/>
                  <a:gd name="T56" fmla="*/ 2147483646 w 81"/>
                  <a:gd name="T57" fmla="*/ 2147483646 h 80"/>
                  <a:gd name="T58" fmla="*/ 2147483646 w 81"/>
                  <a:gd name="T59" fmla="*/ 2147483646 h 80"/>
                  <a:gd name="T60" fmla="*/ 2147483646 w 81"/>
                  <a:gd name="T61" fmla="*/ 2147483646 h 80"/>
                  <a:gd name="T62" fmla="*/ 2147483646 w 81"/>
                  <a:gd name="T63" fmla="*/ 2147483646 h 80"/>
                  <a:gd name="T64" fmla="*/ 2147483646 w 81"/>
                  <a:gd name="T65" fmla="*/ 2147483646 h 80"/>
                  <a:gd name="T66" fmla="*/ 2147483646 w 81"/>
                  <a:gd name="T67" fmla="*/ 2147483646 h 80"/>
                  <a:gd name="T68" fmla="*/ 2147483646 w 81"/>
                  <a:gd name="T69" fmla="*/ 2147483646 h 80"/>
                  <a:gd name="T70" fmla="*/ 2147483646 w 81"/>
                  <a:gd name="T71" fmla="*/ 2147483646 h 80"/>
                  <a:gd name="T72" fmla="*/ 2147483646 w 81"/>
                  <a:gd name="T73" fmla="*/ 2147483646 h 80"/>
                  <a:gd name="T74" fmla="*/ 2147483646 w 81"/>
                  <a:gd name="T75" fmla="*/ 2147483646 h 80"/>
                  <a:gd name="T76" fmla="*/ 2147483646 w 81"/>
                  <a:gd name="T77" fmla="*/ 2147483646 h 80"/>
                  <a:gd name="T78" fmla="*/ 2147483646 w 81"/>
                  <a:gd name="T79" fmla="*/ 2147483646 h 80"/>
                  <a:gd name="T80" fmla="*/ 2147483646 w 81"/>
                  <a:gd name="T81" fmla="*/ 2147483646 h 80"/>
                  <a:gd name="T82" fmla="*/ 2147483646 w 81"/>
                  <a:gd name="T83" fmla="*/ 2147483646 h 80"/>
                  <a:gd name="T84" fmla="*/ 2147483646 w 81"/>
                  <a:gd name="T85" fmla="*/ 2147483646 h 80"/>
                  <a:gd name="T86" fmla="*/ 2147483646 w 81"/>
                  <a:gd name="T87" fmla="*/ 2147483646 h 80"/>
                  <a:gd name="T88" fmla="*/ 2147483646 w 81"/>
                  <a:gd name="T89" fmla="*/ 2147483646 h 80"/>
                  <a:gd name="T90" fmla="*/ 2147483646 w 81"/>
                  <a:gd name="T91" fmla="*/ 2147483646 h 80"/>
                  <a:gd name="T92" fmla="*/ 2147483646 w 81"/>
                  <a:gd name="T93" fmla="*/ 2147483646 h 80"/>
                  <a:gd name="T94" fmla="*/ 2147483646 w 81"/>
                  <a:gd name="T95" fmla="*/ 2147483646 h 80"/>
                  <a:gd name="T96" fmla="*/ 2147483646 w 81"/>
                  <a:gd name="T97" fmla="*/ 2147483646 h 80"/>
                  <a:gd name="T98" fmla="*/ 2147483646 w 81"/>
                  <a:gd name="T99" fmla="*/ 2147483646 h 80"/>
                  <a:gd name="T100" fmla="*/ 2147483646 w 81"/>
                  <a:gd name="T101" fmla="*/ 2147483646 h 80"/>
                  <a:gd name="T102" fmla="*/ 2147483646 w 81"/>
                  <a:gd name="T103" fmla="*/ 2147483646 h 80"/>
                  <a:gd name="T104" fmla="*/ 2147483646 w 81"/>
                  <a:gd name="T105" fmla="*/ 2147483646 h 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 h="80">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chemeClr val="bg1"/>
              </a:solidFill>
              <a:ln w="9525">
                <a:solidFill>
                  <a:schemeClr val="bg1"/>
                </a:solidFill>
                <a:round/>
                <a:headEnd/>
                <a:tailEnd/>
              </a:ln>
            </p:spPr>
            <p:txBody>
              <a:bodyPr/>
              <a:lstStyle/>
              <a:p>
                <a:endParaRPr lang="zh-TW" altLang="en-US"/>
              </a:p>
            </p:txBody>
          </p:sp>
        </p:grpSp>
        <p:grpSp>
          <p:nvGrpSpPr>
            <p:cNvPr id="34" name="群組 33">
              <a:extLst>
                <a:ext uri="{FF2B5EF4-FFF2-40B4-BE49-F238E27FC236}">
                  <a16:creationId xmlns:a16="http://schemas.microsoft.com/office/drawing/2014/main" xmlns="" id="{8C65201A-1A14-4816-9AB6-637F4F174C10}"/>
                </a:ext>
              </a:extLst>
            </p:cNvPr>
            <p:cNvGrpSpPr/>
            <p:nvPr/>
          </p:nvGrpSpPr>
          <p:grpSpPr>
            <a:xfrm>
              <a:off x="1545450" y="1868627"/>
              <a:ext cx="1692000" cy="1157672"/>
              <a:chOff x="10121768" y="214225"/>
              <a:chExt cx="1980196" cy="1240805"/>
            </a:xfrm>
            <a:solidFill>
              <a:schemeClr val="accent1"/>
            </a:solidFill>
          </p:grpSpPr>
          <p:sp>
            <p:nvSpPr>
              <p:cNvPr id="89" name="任意多边形 85">
                <a:extLst>
                  <a:ext uri="{FF2B5EF4-FFF2-40B4-BE49-F238E27FC236}">
                    <a16:creationId xmlns:a16="http://schemas.microsoft.com/office/drawing/2014/main" xmlns="" id="{19E39FA1-392B-4D1D-9562-FF254970EFF1}"/>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0" name="椭圆 86">
                <a:extLst>
                  <a:ext uri="{FF2B5EF4-FFF2-40B4-BE49-F238E27FC236}">
                    <a16:creationId xmlns:a16="http://schemas.microsoft.com/office/drawing/2014/main" xmlns="" id="{CE268544-0A90-44A7-92D8-CA10D4D46E0C}"/>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01</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5" name="文字方塊 34">
              <a:extLst>
                <a:ext uri="{FF2B5EF4-FFF2-40B4-BE49-F238E27FC236}">
                  <a16:creationId xmlns:a16="http://schemas.microsoft.com/office/drawing/2014/main" xmlns="" id="{A584DE8F-69B6-460D-9D92-EB6D622708F8}"/>
                </a:ext>
              </a:extLst>
            </p:cNvPr>
            <p:cNvSpPr txBox="1"/>
            <p:nvPr/>
          </p:nvSpPr>
          <p:spPr>
            <a:xfrm>
              <a:off x="1671474" y="1834068"/>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均衡</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21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sp>
          <p:nvSpPr>
            <p:cNvPr id="36" name="文字方塊 35">
              <a:extLst>
                <a:ext uri="{FF2B5EF4-FFF2-40B4-BE49-F238E27FC236}">
                  <a16:creationId xmlns:a16="http://schemas.microsoft.com/office/drawing/2014/main" xmlns="" id="{D130CEB8-3EDF-45D8-937A-70FE089F8F59}"/>
                </a:ext>
              </a:extLst>
            </p:cNvPr>
            <p:cNvSpPr txBox="1"/>
            <p:nvPr/>
          </p:nvSpPr>
          <p:spPr>
            <a:xfrm>
              <a:off x="-50784" y="1929571"/>
              <a:ext cx="2196335" cy="1223412"/>
            </a:xfrm>
            <a:prstGeom prst="rect">
              <a:avLst/>
            </a:prstGeom>
            <a:noFill/>
          </p:spPr>
          <p:txBody>
            <a:bodyPr>
              <a:spAutoFit/>
            </a:bodyPr>
            <a:lstStyle/>
            <a:p>
              <a:pPr algn="ctr" eaLnBrk="1" fontAlgn="auto" hangingPunct="1">
                <a:spcBef>
                  <a:spcPts val="600"/>
                </a:spcBef>
                <a:spcAft>
                  <a:spcPts val="0"/>
                </a:spcAft>
                <a:defRPr/>
              </a:pPr>
              <a:r>
                <a:rPr lang="zh-TW" altLang="en-US"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rPr>
                <a:t>總積分</a:t>
              </a:r>
              <a:endParaRPr lang="en-US" altLang="zh-TW"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endParaRPr>
            </a:p>
            <a:p>
              <a:pPr algn="ctr" eaLnBrk="1" fontAlgn="auto" hangingPunct="1">
                <a:lnSpc>
                  <a:spcPts val="3300"/>
                </a:lnSpc>
                <a:spcBef>
                  <a:spcPts val="0"/>
                </a:spcBef>
                <a:spcAft>
                  <a:spcPts val="0"/>
                </a:spcAft>
                <a:defRPr/>
              </a:pPr>
              <a:r>
                <a:rPr lang="en-US" altLang="zh-TW" b="1" dirty="0">
                  <a:latin typeface="Book Antiqua" panose="02040602050305030304" pitchFamily="18" charset="0"/>
                  <a:ea typeface="標楷體" panose="03000509000000000000" pitchFamily="65" charset="-120"/>
                </a:rPr>
                <a:t>101</a:t>
              </a:r>
              <a:r>
                <a:rPr lang="zh-TW" altLang="en-US" b="1" dirty="0">
                  <a:latin typeface="Book Antiqua" panose="02040602050305030304" pitchFamily="18" charset="0"/>
                  <a:ea typeface="標楷體" panose="03000509000000000000" pitchFamily="65" charset="-120"/>
                </a:rPr>
                <a:t>～</a:t>
              </a:r>
              <a:r>
                <a:rPr lang="en-US" altLang="zh-TW" b="1" dirty="0">
                  <a:latin typeface="Book Antiqua" panose="02040602050305030304" pitchFamily="18" charset="0"/>
                  <a:ea typeface="標楷體" panose="03000509000000000000" pitchFamily="65" charset="-120"/>
                </a:rPr>
                <a:t>21</a:t>
              </a:r>
              <a:endParaRPr lang="zh-TW" altLang="en-US" b="1" dirty="0">
                <a:latin typeface="Book Antiqua" panose="02040602050305030304" pitchFamily="18" charset="0"/>
                <a:ea typeface="標楷體" panose="03000509000000000000" pitchFamily="65" charset="-120"/>
              </a:endParaRPr>
            </a:p>
            <a:p>
              <a:pPr eaLnBrk="1" fontAlgn="auto" hangingPunct="1">
                <a:spcBef>
                  <a:spcPts val="0"/>
                </a:spcBef>
                <a:spcAft>
                  <a:spcPts val="0"/>
                </a:spcAft>
                <a:defRPr/>
              </a:pPr>
              <a:endParaRPr lang="zh-TW" altLang="en-US" dirty="0">
                <a:latin typeface="+mn-lt"/>
                <a:ea typeface="+mn-ea"/>
              </a:endParaRPr>
            </a:p>
          </p:txBody>
        </p:sp>
        <p:grpSp>
          <p:nvGrpSpPr>
            <p:cNvPr id="221196" name="群組 32"/>
            <p:cNvGrpSpPr>
              <a:grpSpLocks/>
            </p:cNvGrpSpPr>
            <p:nvPr/>
          </p:nvGrpSpPr>
          <p:grpSpPr bwMode="auto">
            <a:xfrm>
              <a:off x="3007050" y="1868627"/>
              <a:ext cx="1718705" cy="1152000"/>
              <a:chOff x="8000462" y="1377025"/>
              <a:chExt cx="1718705" cy="1152000"/>
            </a:xfrm>
          </p:grpSpPr>
          <p:sp>
            <p:nvSpPr>
              <p:cNvPr id="87" name="任意多边形 83">
                <a:extLst>
                  <a:ext uri="{FF2B5EF4-FFF2-40B4-BE49-F238E27FC236}">
                    <a16:creationId xmlns:a16="http://schemas.microsoft.com/office/drawing/2014/main" xmlns="" id="{137C1691-88A7-4CF5-B192-100FAB589C37}"/>
                  </a:ext>
                </a:extLst>
              </p:cNvPr>
              <p:cNvSpPr/>
              <p:nvPr/>
            </p:nvSpPr>
            <p:spPr>
              <a:xfrm>
                <a:off x="8027127" y="1376681"/>
                <a:ext cx="1692267"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88" name="椭圆 84">
                <a:extLst>
                  <a:ext uri="{FF2B5EF4-FFF2-40B4-BE49-F238E27FC236}">
                    <a16:creationId xmlns:a16="http://schemas.microsoft.com/office/drawing/2014/main" xmlns="" id="{8AC1FD81-8229-4D6E-BEC8-816D0A2D918D}"/>
                  </a:ext>
                </a:extLst>
              </p:cNvPr>
              <p:cNvSpPr/>
              <p:nvPr/>
            </p:nvSpPr>
            <p:spPr>
              <a:xfrm>
                <a:off x="8000139" y="1683145"/>
                <a:ext cx="539747" cy="539885"/>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38" name="文字方塊 37">
              <a:extLst>
                <a:ext uri="{FF2B5EF4-FFF2-40B4-BE49-F238E27FC236}">
                  <a16:creationId xmlns:a16="http://schemas.microsoft.com/office/drawing/2014/main" xmlns="" id="{490C6C05-CBED-43BC-AD7B-BEA6087D4EBD}"/>
                </a:ext>
              </a:extLst>
            </p:cNvPr>
            <p:cNvSpPr txBox="1"/>
            <p:nvPr/>
          </p:nvSpPr>
          <p:spPr>
            <a:xfrm>
              <a:off x="3160752" y="1849718"/>
              <a:ext cx="1506583"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技藝</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優良</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2.5</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標楷體" panose="03000509000000000000" pitchFamily="65" charset="-120"/>
              </a:endParaRPr>
            </a:p>
          </p:txBody>
        </p:sp>
        <p:grpSp>
          <p:nvGrpSpPr>
            <p:cNvPr id="221198" name="群組 33"/>
            <p:cNvGrpSpPr>
              <a:grpSpLocks/>
            </p:cNvGrpSpPr>
            <p:nvPr/>
          </p:nvGrpSpPr>
          <p:grpSpPr bwMode="auto">
            <a:xfrm>
              <a:off x="4468650" y="1868627"/>
              <a:ext cx="1717200" cy="1152000"/>
              <a:chOff x="4575696" y="1077436"/>
              <a:chExt cx="1740629" cy="1152000"/>
            </a:xfrm>
          </p:grpSpPr>
          <p:sp>
            <p:nvSpPr>
              <p:cNvPr id="85" name="任意多边形 47">
                <a:extLst>
                  <a:ext uri="{FF2B5EF4-FFF2-40B4-BE49-F238E27FC236}">
                    <a16:creationId xmlns:a16="http://schemas.microsoft.com/office/drawing/2014/main" xmlns="" id="{79285651-EC59-43BE-BCCA-72CCF75EBAD1}"/>
                  </a:ext>
                </a:extLst>
              </p:cNvPr>
              <p:cNvSpPr/>
              <p:nvPr/>
            </p:nvSpPr>
            <p:spPr>
              <a:xfrm>
                <a:off x="4599994"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6" name="椭圆 48">
                <a:extLst>
                  <a:ext uri="{FF2B5EF4-FFF2-40B4-BE49-F238E27FC236}">
                    <a16:creationId xmlns:a16="http://schemas.microsoft.com/office/drawing/2014/main" xmlns="" id="{3EE98471-DCA2-4AFB-9174-C84328E68C9E}"/>
                  </a:ext>
                </a:extLst>
              </p:cNvPr>
              <p:cNvSpPr/>
              <p:nvPr/>
            </p:nvSpPr>
            <p:spPr>
              <a:xfrm>
                <a:off x="4575857" y="1383556"/>
                <a:ext cx="547112"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03</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0" name="文字方塊 39">
              <a:extLst>
                <a:ext uri="{FF2B5EF4-FFF2-40B4-BE49-F238E27FC236}">
                  <a16:creationId xmlns:a16="http://schemas.microsoft.com/office/drawing/2014/main" xmlns="" id="{A899BF1A-5F45-4CFC-BDCF-C3E0329CC51D}"/>
                </a:ext>
              </a:extLst>
            </p:cNvPr>
            <p:cNvSpPr txBox="1"/>
            <p:nvPr/>
          </p:nvSpPr>
          <p:spPr>
            <a:xfrm>
              <a:off x="4609300" y="1919420"/>
              <a:ext cx="1623531" cy="113877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志願序</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1200"/>
                </a:spcBef>
                <a:spcAft>
                  <a:spcPts val="0"/>
                </a:spcAft>
                <a:defRPr/>
              </a:pPr>
              <a:r>
                <a:rPr lang="en-US" altLang="zh-TW" sz="1400" b="1" dirty="0">
                  <a:latin typeface="Book Antiqua" panose="02040602050305030304" pitchFamily="18" charset="0"/>
                  <a:ea typeface="標楷體" panose="03000509000000000000" pitchFamily="65" charset="-120"/>
                </a:rPr>
                <a:t>26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21</a:t>
              </a:r>
              <a:endParaRPr lang="zh-TW" altLang="en-US" sz="1400" b="1" dirty="0">
                <a:latin typeface="Book Antiqua" panose="02040602050305030304" pitchFamily="18" charset="0"/>
                <a:ea typeface="標楷體" panose="03000509000000000000" pitchFamily="65" charset="-120"/>
              </a:endParaRPr>
            </a:p>
          </p:txBody>
        </p:sp>
        <p:grpSp>
          <p:nvGrpSpPr>
            <p:cNvPr id="221200" name="群組 64"/>
            <p:cNvGrpSpPr>
              <a:grpSpLocks/>
            </p:cNvGrpSpPr>
            <p:nvPr/>
          </p:nvGrpSpPr>
          <p:grpSpPr bwMode="auto">
            <a:xfrm>
              <a:off x="630408" y="3858471"/>
              <a:ext cx="1717200" cy="1152000"/>
              <a:chOff x="9631601" y="41456"/>
              <a:chExt cx="1767048" cy="1152000"/>
            </a:xfrm>
          </p:grpSpPr>
          <p:sp>
            <p:nvSpPr>
              <p:cNvPr id="83" name="任意多边形 81">
                <a:extLst>
                  <a:ext uri="{FF2B5EF4-FFF2-40B4-BE49-F238E27FC236}">
                    <a16:creationId xmlns:a16="http://schemas.microsoft.com/office/drawing/2014/main" xmlns="" id="{FC25DB2A-33BF-4FF0-9145-B1A7F1658315}"/>
                  </a:ext>
                </a:extLst>
              </p:cNvPr>
              <p:cNvSpPr/>
              <p:nvPr/>
            </p:nvSpPr>
            <p:spPr>
              <a:xfrm>
                <a:off x="9682080" y="4090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4" name="椭圆 82">
                <a:extLst>
                  <a:ext uri="{FF2B5EF4-FFF2-40B4-BE49-F238E27FC236}">
                    <a16:creationId xmlns:a16="http://schemas.microsoft.com/office/drawing/2014/main" xmlns="" id="{385D16E8-331B-46F5-A8F2-C981E0F56F5C}"/>
                  </a:ext>
                </a:extLst>
              </p:cNvPr>
              <p:cNvSpPr/>
              <p:nvPr/>
            </p:nvSpPr>
            <p:spPr>
              <a:xfrm>
                <a:off x="9631439" y="347366"/>
                <a:ext cx="540713"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08</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grpSp>
          <p:nvGrpSpPr>
            <p:cNvPr id="221201" name="群組 35"/>
            <p:cNvGrpSpPr>
              <a:grpSpLocks/>
            </p:cNvGrpSpPr>
            <p:nvPr/>
          </p:nvGrpSpPr>
          <p:grpSpPr bwMode="auto">
            <a:xfrm>
              <a:off x="5930250" y="1868627"/>
              <a:ext cx="1717200" cy="1152000"/>
              <a:chOff x="9631601" y="41456"/>
              <a:chExt cx="1767048" cy="1152000"/>
            </a:xfrm>
          </p:grpSpPr>
          <p:sp>
            <p:nvSpPr>
              <p:cNvPr id="81" name="任意多边形 81">
                <a:extLst>
                  <a:ext uri="{FF2B5EF4-FFF2-40B4-BE49-F238E27FC236}">
                    <a16:creationId xmlns:a16="http://schemas.microsoft.com/office/drawing/2014/main" xmlns="" id="{5FF343E8-7CB8-438C-9DBE-93C306971270}"/>
                  </a:ext>
                </a:extLst>
              </p:cNvPr>
              <p:cNvSpPr/>
              <p:nvPr/>
            </p:nvSpPr>
            <p:spPr>
              <a:xfrm>
                <a:off x="9681266" y="4111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2" name="椭圆 82">
                <a:extLst>
                  <a:ext uri="{FF2B5EF4-FFF2-40B4-BE49-F238E27FC236}">
                    <a16:creationId xmlns:a16="http://schemas.microsoft.com/office/drawing/2014/main" xmlns="" id="{EA3CCCF3-090E-4DC2-BEF6-9C4C67F566E7}"/>
                  </a:ext>
                </a:extLst>
              </p:cNvPr>
              <p:cNvSpPr/>
              <p:nvPr/>
            </p:nvSpPr>
            <p:spPr>
              <a:xfrm>
                <a:off x="9632259" y="347576"/>
                <a:ext cx="539080"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3" name="文字方塊 42">
              <a:extLst>
                <a:ext uri="{FF2B5EF4-FFF2-40B4-BE49-F238E27FC236}">
                  <a16:creationId xmlns:a16="http://schemas.microsoft.com/office/drawing/2014/main" xmlns="" id="{E37C29E0-28F7-4E0A-A4C7-2F451452F888}"/>
                </a:ext>
              </a:extLst>
            </p:cNvPr>
            <p:cNvSpPr txBox="1"/>
            <p:nvPr/>
          </p:nvSpPr>
          <p:spPr>
            <a:xfrm>
              <a:off x="6176758" y="1837831"/>
              <a:ext cx="1432183" cy="120802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弱勢</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身分</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10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44" name="群組 43">
              <a:extLst>
                <a:ext uri="{FF2B5EF4-FFF2-40B4-BE49-F238E27FC236}">
                  <a16:creationId xmlns:a16="http://schemas.microsoft.com/office/drawing/2014/main" xmlns="" id="{67A09928-3E79-4543-A264-9A335B82DB37}"/>
                </a:ext>
              </a:extLst>
            </p:cNvPr>
            <p:cNvGrpSpPr/>
            <p:nvPr/>
          </p:nvGrpSpPr>
          <p:grpSpPr>
            <a:xfrm>
              <a:off x="7413450" y="1868627"/>
              <a:ext cx="1717200" cy="1150412"/>
              <a:chOff x="10121768" y="214225"/>
              <a:chExt cx="1980196" cy="1240805"/>
            </a:xfrm>
            <a:solidFill>
              <a:schemeClr val="accent1"/>
            </a:solidFill>
          </p:grpSpPr>
          <p:sp>
            <p:nvSpPr>
              <p:cNvPr id="79" name="任意多边形 85">
                <a:extLst>
                  <a:ext uri="{FF2B5EF4-FFF2-40B4-BE49-F238E27FC236}">
                    <a16:creationId xmlns:a16="http://schemas.microsoft.com/office/drawing/2014/main" xmlns="" id="{AEB78BFC-AB62-499E-8CF1-CB789B5A3542}"/>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80" name="椭圆 86">
                <a:extLst>
                  <a:ext uri="{FF2B5EF4-FFF2-40B4-BE49-F238E27FC236}">
                    <a16:creationId xmlns:a16="http://schemas.microsoft.com/office/drawing/2014/main" xmlns="" id="{E0389393-4798-4818-AE93-4F504F947C55}"/>
                  </a:ext>
                </a:extLst>
              </p:cNvPr>
              <p:cNvSpPr/>
              <p:nvPr/>
            </p:nvSpPr>
            <p:spPr>
              <a:xfrm>
                <a:off x="10121768" y="54426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05</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45" name="文字方塊 44">
              <a:extLst>
                <a:ext uri="{FF2B5EF4-FFF2-40B4-BE49-F238E27FC236}">
                  <a16:creationId xmlns:a16="http://schemas.microsoft.com/office/drawing/2014/main" xmlns="" id="{7E11AB72-2B65-4D9A-8EB2-84265986A61D}"/>
                </a:ext>
              </a:extLst>
            </p:cNvPr>
            <p:cNvSpPr txBox="1"/>
            <p:nvPr/>
          </p:nvSpPr>
          <p:spPr>
            <a:xfrm>
              <a:off x="7584833" y="1928734"/>
              <a:ext cx="1677643" cy="1107996"/>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多元學</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習表現</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221205" name="群組 34"/>
            <p:cNvGrpSpPr>
              <a:grpSpLocks/>
            </p:cNvGrpSpPr>
            <p:nvPr/>
          </p:nvGrpSpPr>
          <p:grpSpPr bwMode="auto">
            <a:xfrm>
              <a:off x="8875050" y="1868627"/>
              <a:ext cx="1717200" cy="1152000"/>
              <a:chOff x="7879160" y="1085575"/>
              <a:chExt cx="1734157" cy="1152000"/>
            </a:xfrm>
          </p:grpSpPr>
          <p:sp>
            <p:nvSpPr>
              <p:cNvPr id="77" name="任意多边形 83">
                <a:extLst>
                  <a:ext uri="{FF2B5EF4-FFF2-40B4-BE49-F238E27FC236}">
                    <a16:creationId xmlns:a16="http://schemas.microsoft.com/office/drawing/2014/main" xmlns="" id="{5EAAE25C-0842-4A30-B4AC-9037E324EC32}"/>
                  </a:ext>
                </a:extLst>
              </p:cNvPr>
              <p:cNvSpPr/>
              <p:nvPr/>
            </p:nvSpPr>
            <p:spPr>
              <a:xfrm>
                <a:off x="7907059" y="1085231"/>
                <a:ext cx="1705772"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8" name="椭圆 84">
                <a:extLst>
                  <a:ext uri="{FF2B5EF4-FFF2-40B4-BE49-F238E27FC236}">
                    <a16:creationId xmlns:a16="http://schemas.microsoft.com/office/drawing/2014/main" xmlns="" id="{900349B6-F473-4068-97BC-8B51324A8252}"/>
                  </a:ext>
                </a:extLst>
              </p:cNvPr>
              <p:cNvSpPr/>
              <p:nvPr/>
            </p:nvSpPr>
            <p:spPr>
              <a:xfrm>
                <a:off x="7879805" y="1372640"/>
                <a:ext cx="540267" cy="541473"/>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06</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7" name="文字方塊 46">
              <a:extLst>
                <a:ext uri="{FF2B5EF4-FFF2-40B4-BE49-F238E27FC236}">
                  <a16:creationId xmlns:a16="http://schemas.microsoft.com/office/drawing/2014/main" xmlns="" id="{06C99885-8260-495E-BB96-56A392B8610D}"/>
                </a:ext>
              </a:extLst>
            </p:cNvPr>
            <p:cNvSpPr txBox="1"/>
            <p:nvPr/>
          </p:nvSpPr>
          <p:spPr>
            <a:xfrm>
              <a:off x="9113371" y="1990290"/>
              <a:ext cx="1481519" cy="1046440"/>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會考</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33~0</a:t>
              </a:r>
              <a:endParaRPr lang="zh-TW" altLang="en-US" dirty="0">
                <a:latin typeface="+mn-lt"/>
                <a:ea typeface="+mn-ea"/>
              </a:endParaRPr>
            </a:p>
          </p:txBody>
        </p:sp>
        <p:grpSp>
          <p:nvGrpSpPr>
            <p:cNvPr id="221207" name="群組 70"/>
            <p:cNvGrpSpPr>
              <a:grpSpLocks/>
            </p:cNvGrpSpPr>
            <p:nvPr/>
          </p:nvGrpSpPr>
          <p:grpSpPr bwMode="auto">
            <a:xfrm>
              <a:off x="10336650" y="1868627"/>
              <a:ext cx="1717200" cy="1152000"/>
              <a:chOff x="4575696" y="1077436"/>
              <a:chExt cx="1740629" cy="1152000"/>
            </a:xfrm>
          </p:grpSpPr>
          <p:sp>
            <p:nvSpPr>
              <p:cNvPr id="75" name="任意多边形 47">
                <a:extLst>
                  <a:ext uri="{FF2B5EF4-FFF2-40B4-BE49-F238E27FC236}">
                    <a16:creationId xmlns:a16="http://schemas.microsoft.com/office/drawing/2014/main" xmlns="" id="{852C285A-A6CA-4BB5-9959-C21704AA6B5D}"/>
                  </a:ext>
                </a:extLst>
              </p:cNvPr>
              <p:cNvSpPr/>
              <p:nvPr/>
            </p:nvSpPr>
            <p:spPr>
              <a:xfrm>
                <a:off x="4599359"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6" name="椭圆 48">
                <a:extLst>
                  <a:ext uri="{FF2B5EF4-FFF2-40B4-BE49-F238E27FC236}">
                    <a16:creationId xmlns:a16="http://schemas.microsoft.com/office/drawing/2014/main" xmlns="" id="{DC127CAC-4410-4A7D-9FEA-1977EEB61DCC}"/>
                  </a:ext>
                </a:extLst>
              </p:cNvPr>
              <p:cNvSpPr/>
              <p:nvPr/>
            </p:nvSpPr>
            <p:spPr>
              <a:xfrm>
                <a:off x="4575223" y="136926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07</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9" name="文字方塊 48">
              <a:extLst>
                <a:ext uri="{FF2B5EF4-FFF2-40B4-BE49-F238E27FC236}">
                  <a16:creationId xmlns:a16="http://schemas.microsoft.com/office/drawing/2014/main" xmlns="" id="{4988113A-8244-4BBB-8E5B-4D25352066FC}"/>
                </a:ext>
              </a:extLst>
            </p:cNvPr>
            <p:cNvSpPr txBox="1"/>
            <p:nvPr/>
          </p:nvSpPr>
          <p:spPr>
            <a:xfrm>
              <a:off x="10489644" y="1777772"/>
              <a:ext cx="1489575"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服務</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 ～</a:t>
              </a:r>
              <a:r>
                <a:rPr lang="en-US" altLang="zh-TW" sz="1400" b="1" dirty="0">
                  <a:latin typeface="Book Antiqua" panose="02040602050305030304" pitchFamily="18" charset="0"/>
                  <a:ea typeface="標楷體" panose="03000509000000000000" pitchFamily="65" charset="-120"/>
                </a:rPr>
                <a:t>0</a:t>
              </a:r>
              <a:br>
                <a:rPr lang="en-US" altLang="zh-TW" sz="1400" b="1" dirty="0">
                  <a:latin typeface="Book Antiqua" panose="02040602050305030304" pitchFamily="18" charset="0"/>
                  <a:ea typeface="標楷體" panose="03000509000000000000" pitchFamily="65" charset="-120"/>
                </a:rPr>
              </a:br>
              <a:r>
                <a:rPr lang="en-US" altLang="zh-TW" sz="1400" b="1" dirty="0">
                  <a:latin typeface="Book Antiqua" panose="02040602050305030304" pitchFamily="18" charset="0"/>
                  <a:ea typeface="標楷體" panose="03000509000000000000" pitchFamily="65" charset="-120"/>
                </a:rPr>
                <a:t>(</a:t>
              </a:r>
              <a:r>
                <a:rPr lang="zh-TW" altLang="en-US" sz="1400" b="1" dirty="0">
                  <a:latin typeface="Book Antiqua" panose="02040602050305030304" pitchFamily="18" charset="0"/>
                  <a:ea typeface="標楷體" panose="03000509000000000000" pitchFamily="65" charset="-120"/>
                </a:rPr>
                <a:t>級距</a:t>
              </a:r>
              <a:r>
                <a:rPr lang="en-US" altLang="zh-TW" sz="1400" b="1" dirty="0">
                  <a:latin typeface="Book Antiqua" panose="02040602050305030304" pitchFamily="18" charset="0"/>
                  <a:ea typeface="標楷體" panose="03000509000000000000" pitchFamily="65" charset="-120"/>
                </a:rPr>
                <a:t>0.25)</a:t>
              </a:r>
              <a:endParaRPr lang="zh-TW" altLang="en-US" sz="1400" b="1" dirty="0">
                <a:latin typeface="Book Antiqua" panose="02040602050305030304" pitchFamily="18" charset="0"/>
                <a:ea typeface="標楷體" panose="03000509000000000000" pitchFamily="65" charset="-120"/>
              </a:endParaRPr>
            </a:p>
          </p:txBody>
        </p:sp>
        <p:sp>
          <p:nvSpPr>
            <p:cNvPr id="50" name="文字方塊 49">
              <a:extLst>
                <a:ext uri="{FF2B5EF4-FFF2-40B4-BE49-F238E27FC236}">
                  <a16:creationId xmlns:a16="http://schemas.microsoft.com/office/drawing/2014/main" xmlns="" id="{2B17E3F1-6CBD-4B42-8805-160F0AD8F07F}"/>
                </a:ext>
              </a:extLst>
            </p:cNvPr>
            <p:cNvSpPr txBox="1"/>
            <p:nvPr/>
          </p:nvSpPr>
          <p:spPr>
            <a:xfrm>
              <a:off x="703079" y="3861587"/>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競賽</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21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grpSp>
          <p:nvGrpSpPr>
            <p:cNvPr id="51" name="群組 50">
              <a:extLst>
                <a:ext uri="{FF2B5EF4-FFF2-40B4-BE49-F238E27FC236}">
                  <a16:creationId xmlns:a16="http://schemas.microsoft.com/office/drawing/2014/main" xmlns="" id="{6DF4CCA5-CDC1-4F6D-ABF2-43DCE8879B60}"/>
                </a:ext>
              </a:extLst>
            </p:cNvPr>
            <p:cNvGrpSpPr/>
            <p:nvPr/>
          </p:nvGrpSpPr>
          <p:grpSpPr>
            <a:xfrm>
              <a:off x="2123133" y="3860059"/>
              <a:ext cx="1721250" cy="1150412"/>
              <a:chOff x="10121768" y="214225"/>
              <a:chExt cx="1984866" cy="1240805"/>
            </a:xfrm>
            <a:solidFill>
              <a:schemeClr val="accent1"/>
            </a:solidFill>
          </p:grpSpPr>
          <p:sp>
            <p:nvSpPr>
              <p:cNvPr id="73" name="任意多边形 85">
                <a:extLst>
                  <a:ext uri="{FF2B5EF4-FFF2-40B4-BE49-F238E27FC236}">
                    <a16:creationId xmlns:a16="http://schemas.microsoft.com/office/drawing/2014/main" xmlns="" id="{BF961754-E9FF-408A-9785-F4613B741F2B}"/>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74" name="椭圆 86">
                <a:extLst>
                  <a:ext uri="{FF2B5EF4-FFF2-40B4-BE49-F238E27FC236}">
                    <a16:creationId xmlns:a16="http://schemas.microsoft.com/office/drawing/2014/main" xmlns="" id="{3F3D3711-3137-41E5-944F-E0735E65FB27}"/>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09</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2" name="文字方塊 51">
              <a:extLst>
                <a:ext uri="{FF2B5EF4-FFF2-40B4-BE49-F238E27FC236}">
                  <a16:creationId xmlns:a16="http://schemas.microsoft.com/office/drawing/2014/main" xmlns="" id="{F425852C-2118-4879-A3C3-1B2A6FF45594}"/>
                </a:ext>
              </a:extLst>
            </p:cNvPr>
            <p:cNvSpPr txBox="1"/>
            <p:nvPr/>
          </p:nvSpPr>
          <p:spPr>
            <a:xfrm>
              <a:off x="2319473" y="3856098"/>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國文</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2" name="群組 67"/>
            <p:cNvGrpSpPr>
              <a:grpSpLocks/>
            </p:cNvGrpSpPr>
            <p:nvPr/>
          </p:nvGrpSpPr>
          <p:grpSpPr bwMode="auto">
            <a:xfrm>
              <a:off x="3619458" y="3858471"/>
              <a:ext cx="1717200" cy="1152000"/>
              <a:chOff x="7879160" y="1085575"/>
              <a:chExt cx="1734157" cy="1152000"/>
            </a:xfrm>
          </p:grpSpPr>
          <p:sp>
            <p:nvSpPr>
              <p:cNvPr id="71" name="任意多边形 83">
                <a:extLst>
                  <a:ext uri="{FF2B5EF4-FFF2-40B4-BE49-F238E27FC236}">
                    <a16:creationId xmlns:a16="http://schemas.microsoft.com/office/drawing/2014/main" xmlns="" id="{64CE1650-E770-4BE7-AD7F-EB4175065711}"/>
                  </a:ext>
                </a:extLst>
              </p:cNvPr>
              <p:cNvSpPr/>
              <p:nvPr/>
            </p:nvSpPr>
            <p:spPr>
              <a:xfrm>
                <a:off x="7906457" y="1085021"/>
                <a:ext cx="170737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2" name="椭圆 84">
                <a:extLst>
                  <a:ext uri="{FF2B5EF4-FFF2-40B4-BE49-F238E27FC236}">
                    <a16:creationId xmlns:a16="http://schemas.microsoft.com/office/drawing/2014/main" xmlns="" id="{573C0C71-4D75-4C94-A853-F3669F3F6470}"/>
                  </a:ext>
                </a:extLst>
              </p:cNvPr>
              <p:cNvSpPr/>
              <p:nvPr/>
            </p:nvSpPr>
            <p:spPr>
              <a:xfrm>
                <a:off x="7879202" y="1372431"/>
                <a:ext cx="54026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10</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4" name="文字方塊 53">
              <a:extLst>
                <a:ext uri="{FF2B5EF4-FFF2-40B4-BE49-F238E27FC236}">
                  <a16:creationId xmlns:a16="http://schemas.microsoft.com/office/drawing/2014/main" xmlns="" id="{78C4636E-65AC-4572-B660-575989A69FF2}"/>
                </a:ext>
              </a:extLst>
            </p:cNvPr>
            <p:cNvSpPr txBox="1"/>
            <p:nvPr/>
          </p:nvSpPr>
          <p:spPr>
            <a:xfrm>
              <a:off x="3815682" y="388069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數學</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4" name="群組 73"/>
            <p:cNvGrpSpPr>
              <a:grpSpLocks/>
            </p:cNvGrpSpPr>
            <p:nvPr/>
          </p:nvGrpSpPr>
          <p:grpSpPr bwMode="auto">
            <a:xfrm>
              <a:off x="5127358" y="3858471"/>
              <a:ext cx="1717200" cy="1152000"/>
              <a:chOff x="4575696" y="1077436"/>
              <a:chExt cx="1740629" cy="1152000"/>
            </a:xfrm>
          </p:grpSpPr>
          <p:sp>
            <p:nvSpPr>
              <p:cNvPr id="69" name="任意多边形 47">
                <a:extLst>
                  <a:ext uri="{FF2B5EF4-FFF2-40B4-BE49-F238E27FC236}">
                    <a16:creationId xmlns:a16="http://schemas.microsoft.com/office/drawing/2014/main" xmlns="" id="{38E7D64D-6C93-4CE8-8CD4-287CB6E1FDB7}"/>
                  </a:ext>
                </a:extLst>
              </p:cNvPr>
              <p:cNvSpPr/>
              <p:nvPr/>
            </p:nvSpPr>
            <p:spPr>
              <a:xfrm>
                <a:off x="4600097" y="1076882"/>
                <a:ext cx="171696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0" name="椭圆 48">
                <a:extLst>
                  <a:ext uri="{FF2B5EF4-FFF2-40B4-BE49-F238E27FC236}">
                    <a16:creationId xmlns:a16="http://schemas.microsoft.com/office/drawing/2014/main" xmlns="" id="{56AEB392-2365-4C5E-A709-8E765FDF536B}"/>
                  </a:ext>
                </a:extLst>
              </p:cNvPr>
              <p:cNvSpPr/>
              <p:nvPr/>
            </p:nvSpPr>
            <p:spPr>
              <a:xfrm>
                <a:off x="4575960" y="136905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11</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6" name="文字方塊 55">
              <a:extLst>
                <a:ext uri="{FF2B5EF4-FFF2-40B4-BE49-F238E27FC236}">
                  <a16:creationId xmlns:a16="http://schemas.microsoft.com/office/drawing/2014/main" xmlns="" id="{DC20DD0F-0C80-4B96-A850-FB03787E660F}"/>
                </a:ext>
              </a:extLst>
            </p:cNvPr>
            <p:cNvSpPr txBox="1"/>
            <p:nvPr/>
          </p:nvSpPr>
          <p:spPr>
            <a:xfrm>
              <a:off x="5319992"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英語</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6" name="群組 61"/>
            <p:cNvGrpSpPr>
              <a:grpSpLocks/>
            </p:cNvGrpSpPr>
            <p:nvPr/>
          </p:nvGrpSpPr>
          <p:grpSpPr bwMode="auto">
            <a:xfrm>
              <a:off x="6623683" y="3858471"/>
              <a:ext cx="1767048" cy="1152000"/>
              <a:chOff x="9631601" y="41456"/>
              <a:chExt cx="1767048" cy="1152000"/>
            </a:xfrm>
          </p:grpSpPr>
          <p:sp>
            <p:nvSpPr>
              <p:cNvPr id="67" name="任意多边形 81">
                <a:extLst>
                  <a:ext uri="{FF2B5EF4-FFF2-40B4-BE49-F238E27FC236}">
                    <a16:creationId xmlns:a16="http://schemas.microsoft.com/office/drawing/2014/main" xmlns="" id="{95BA263D-CE6D-4659-BB05-0548F71A7879}"/>
                  </a:ext>
                </a:extLst>
              </p:cNvPr>
              <p:cNvSpPr/>
              <p:nvPr/>
            </p:nvSpPr>
            <p:spPr>
              <a:xfrm>
                <a:off x="9680167" y="40902"/>
                <a:ext cx="171925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68" name="椭圆 82">
                <a:extLst>
                  <a:ext uri="{FF2B5EF4-FFF2-40B4-BE49-F238E27FC236}">
                    <a16:creationId xmlns:a16="http://schemas.microsoft.com/office/drawing/2014/main" xmlns="" id="{35A4C89F-0316-4691-BBFE-5ADC8E0DACA0}"/>
                  </a:ext>
                </a:extLst>
              </p:cNvPr>
              <p:cNvSpPr/>
              <p:nvPr/>
            </p:nvSpPr>
            <p:spPr>
              <a:xfrm>
                <a:off x="9630954" y="347366"/>
                <a:ext cx="539748"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8" name="文字方塊 57">
              <a:extLst>
                <a:ext uri="{FF2B5EF4-FFF2-40B4-BE49-F238E27FC236}">
                  <a16:creationId xmlns:a16="http://schemas.microsoft.com/office/drawing/2014/main" xmlns="" id="{97ABFF30-8308-442C-80D5-D12B3DE3B3B8}"/>
                </a:ext>
              </a:extLst>
            </p:cNvPr>
            <p:cNvSpPr txBox="1"/>
            <p:nvPr/>
          </p:nvSpPr>
          <p:spPr>
            <a:xfrm>
              <a:off x="6873568"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自然</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9" name="群組 58">
              <a:extLst>
                <a:ext uri="{FF2B5EF4-FFF2-40B4-BE49-F238E27FC236}">
                  <a16:creationId xmlns:a16="http://schemas.microsoft.com/office/drawing/2014/main" xmlns="" id="{2551A1D6-30FC-4BCA-B927-1D60EAC63461}"/>
                </a:ext>
              </a:extLst>
            </p:cNvPr>
            <p:cNvGrpSpPr/>
            <p:nvPr/>
          </p:nvGrpSpPr>
          <p:grpSpPr>
            <a:xfrm>
              <a:off x="8206408" y="3858471"/>
              <a:ext cx="1721250" cy="1150412"/>
              <a:chOff x="10121768" y="214225"/>
              <a:chExt cx="1984866" cy="1240805"/>
            </a:xfrm>
            <a:solidFill>
              <a:schemeClr val="accent1"/>
            </a:solidFill>
          </p:grpSpPr>
          <p:sp>
            <p:nvSpPr>
              <p:cNvPr id="65" name="任意多边形 85">
                <a:extLst>
                  <a:ext uri="{FF2B5EF4-FFF2-40B4-BE49-F238E27FC236}">
                    <a16:creationId xmlns:a16="http://schemas.microsoft.com/office/drawing/2014/main" xmlns="" id="{E462BD46-8348-433A-9CD8-E2C30C025814}"/>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66" name="椭圆 86">
                <a:extLst>
                  <a:ext uri="{FF2B5EF4-FFF2-40B4-BE49-F238E27FC236}">
                    <a16:creationId xmlns:a16="http://schemas.microsoft.com/office/drawing/2014/main" xmlns="" id="{36F6EB9E-D55E-485F-8795-479A6E9CEF40}"/>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13</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0" name="文字方塊 59">
              <a:extLst>
                <a:ext uri="{FF2B5EF4-FFF2-40B4-BE49-F238E27FC236}">
                  <a16:creationId xmlns:a16="http://schemas.microsoft.com/office/drawing/2014/main" xmlns="" id="{A5D8BCB5-49D9-47A8-8B74-01F851DD1F71}"/>
                </a:ext>
              </a:extLst>
            </p:cNvPr>
            <p:cNvSpPr txBox="1"/>
            <p:nvPr/>
          </p:nvSpPr>
          <p:spPr>
            <a:xfrm>
              <a:off x="8414463" y="3860851"/>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社會</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20" name="群組 79"/>
            <p:cNvGrpSpPr>
              <a:grpSpLocks/>
            </p:cNvGrpSpPr>
            <p:nvPr/>
          </p:nvGrpSpPr>
          <p:grpSpPr bwMode="auto">
            <a:xfrm>
              <a:off x="9729208" y="3858471"/>
              <a:ext cx="1734157" cy="1152000"/>
              <a:chOff x="7879160" y="1085575"/>
              <a:chExt cx="1734157" cy="1152000"/>
            </a:xfrm>
          </p:grpSpPr>
          <p:sp>
            <p:nvSpPr>
              <p:cNvPr id="63" name="任意多边形 83">
                <a:extLst>
                  <a:ext uri="{FF2B5EF4-FFF2-40B4-BE49-F238E27FC236}">
                    <a16:creationId xmlns:a16="http://schemas.microsoft.com/office/drawing/2014/main" xmlns="" id="{C55A35D4-4871-45C4-B074-846C5569858F}"/>
                  </a:ext>
                </a:extLst>
              </p:cNvPr>
              <p:cNvSpPr/>
              <p:nvPr/>
            </p:nvSpPr>
            <p:spPr>
              <a:xfrm>
                <a:off x="7906699" y="1085021"/>
                <a:ext cx="170655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64" name="椭圆 84">
                <a:extLst>
                  <a:ext uri="{FF2B5EF4-FFF2-40B4-BE49-F238E27FC236}">
                    <a16:creationId xmlns:a16="http://schemas.microsoft.com/office/drawing/2014/main" xmlns="" id="{E464F56E-CD4D-412D-992C-C0933CEADDF5}"/>
                  </a:ext>
                </a:extLst>
              </p:cNvPr>
              <p:cNvSpPr/>
              <p:nvPr/>
            </p:nvSpPr>
            <p:spPr>
              <a:xfrm>
                <a:off x="7879712" y="1372431"/>
                <a:ext cx="53974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62" name="文字方塊 61">
              <a:extLst>
                <a:ext uri="{FF2B5EF4-FFF2-40B4-BE49-F238E27FC236}">
                  <a16:creationId xmlns:a16="http://schemas.microsoft.com/office/drawing/2014/main" xmlns="" id="{39A3A05B-8353-4FAC-8A1C-BD363880D347}"/>
                </a:ext>
              </a:extLst>
            </p:cNvPr>
            <p:cNvSpPr txBox="1"/>
            <p:nvPr/>
          </p:nvSpPr>
          <p:spPr>
            <a:xfrm>
              <a:off x="9921363" y="386356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測驗</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r>
                <a:rPr lang="pt-BR" altLang="zh-TW" sz="1200" b="1" dirty="0">
                  <a:latin typeface="Book Antiqua" panose="02040602050305030304" pitchFamily="18" charset="0"/>
                  <a:ea typeface="標楷體" panose="03000509000000000000" pitchFamily="65" charset="-120"/>
                </a:rPr>
                <a:t>6&gt; 5&gt; 4&gt; 3&gt;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2&gt; 1&gt;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spTree>
    <p:extLst>
      <p:ext uri="{BB962C8B-B14F-4D97-AF65-F5344CB8AC3E}">
        <p14:creationId xmlns:p14="http://schemas.microsoft.com/office/powerpoint/2010/main" val="15421114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xmlns="" id="{1DE64A75-F1B7-417F-9B0C-7CF676DACB86}"/>
              </a:ext>
            </a:extLst>
          </p:cNvPr>
          <p:cNvGraphicFramePr>
            <a:graphicFrameLocks noGrp="1"/>
          </p:cNvGraphicFramePr>
          <p:nvPr/>
        </p:nvGraphicFramePr>
        <p:xfrm>
          <a:off x="1693863" y="1422400"/>
          <a:ext cx="8535987" cy="4654446"/>
        </p:xfrm>
        <a:graphic>
          <a:graphicData uri="http://schemas.openxmlformats.org/drawingml/2006/table">
            <a:tbl>
              <a:tblPr firstRow="1" bandRow="1">
                <a:tableStyleId>{93296810-A885-4BE3-A3E7-6D5BEEA58F35}</a:tableStyleId>
              </a:tblPr>
              <a:tblGrid>
                <a:gridCol w="3158630">
                  <a:extLst>
                    <a:ext uri="{9D8B030D-6E8A-4147-A177-3AD203B41FA5}">
                      <a16:colId xmlns:a16="http://schemas.microsoft.com/office/drawing/2014/main" xmlns="" val="20000"/>
                    </a:ext>
                  </a:extLst>
                </a:gridCol>
                <a:gridCol w="5377357">
                  <a:extLst>
                    <a:ext uri="{9D8B030D-6E8A-4147-A177-3AD203B41FA5}">
                      <a16:colId xmlns:a16="http://schemas.microsoft.com/office/drawing/2014/main" xmlns="" val="20001"/>
                    </a:ext>
                  </a:extLst>
                </a:gridCol>
              </a:tblGrid>
              <a:tr h="606624">
                <a:tc>
                  <a:txBody>
                    <a:bodyPr/>
                    <a:lstStyle/>
                    <a:p>
                      <a:pPr algn="ctr"/>
                      <a:r>
                        <a:rPr lang="zh-TW" altLang="en-US" sz="2800" b="1" dirty="0">
                          <a:solidFill>
                            <a:srgbClr val="FF0000"/>
                          </a:solidFill>
                          <a:latin typeface="Book Antiqua" panose="02040602050305030304" pitchFamily="18" charset="0"/>
                          <a:ea typeface="標楷體" panose="03000509000000000000" pitchFamily="65" charset="-120"/>
                        </a:rPr>
                        <a:t>項目</a:t>
                      </a:r>
                    </a:p>
                  </a:txBody>
                  <a:tcPr marL="91441" marR="91441" marT="45709" marB="45709" anchor="ctr">
                    <a:solidFill>
                      <a:srgbClr val="92D050"/>
                    </a:solidFill>
                  </a:tcPr>
                </a:tc>
                <a:tc>
                  <a:txBody>
                    <a:bodyPr/>
                    <a:lstStyle/>
                    <a:p>
                      <a:pPr marL="0" indent="0" algn="ctr" defTabSz="914400" rtl="0" eaLnBrk="1" latinLnBrk="0" hangingPunct="1">
                        <a:buFont typeface="Wingdings" panose="05000000000000000000" pitchFamily="2" charset="2"/>
                        <a:buNone/>
                      </a:pPr>
                      <a:r>
                        <a:rPr lang="zh-TW" altLang="en-US" sz="3000" b="1" kern="1200" dirty="0">
                          <a:solidFill>
                            <a:srgbClr val="FF0000"/>
                          </a:solidFill>
                          <a:latin typeface="Book Antiqua" panose="02040602050305030304" pitchFamily="18" charset="0"/>
                          <a:ea typeface="標楷體" panose="03000509000000000000" pitchFamily="65" charset="-120"/>
                          <a:cs typeface="+mn-cs"/>
                        </a:rPr>
                        <a:t>日程</a:t>
                      </a:r>
                    </a:p>
                  </a:txBody>
                  <a:tcPr marL="91441" marR="91441" marT="45709" marB="45709" anchor="ctr">
                    <a:solidFill>
                      <a:srgbClr val="92D050"/>
                    </a:solidFill>
                  </a:tcPr>
                </a:tc>
                <a:extLst>
                  <a:ext uri="{0D108BD9-81ED-4DB2-BD59-A6C34878D82A}">
                    <a16:rowId xmlns:a16="http://schemas.microsoft.com/office/drawing/2014/main" xmlns="" val="10001"/>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簡章公告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1</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15</a:t>
                      </a:r>
                      <a:r>
                        <a:rPr lang="zh-TW" altLang="en-US" sz="2800" b="1" dirty="0">
                          <a:solidFill>
                            <a:srgbClr val="3333FF"/>
                          </a:solidFill>
                          <a:latin typeface="Book Antiqua" panose="02040602050305030304" pitchFamily="18" charset="0"/>
                          <a:ea typeface="標楷體" panose="03000509000000000000" pitchFamily="65" charset="-120"/>
                        </a:rPr>
                        <a:t>日</a:t>
                      </a:r>
                    </a:p>
                  </a:txBody>
                  <a:tcPr marL="91441" marR="91441" marT="45709" marB="45709" anchor="ctr"/>
                </a:tc>
                <a:extLst>
                  <a:ext uri="{0D108BD9-81ED-4DB2-BD59-A6C34878D82A}">
                    <a16:rowId xmlns:a16="http://schemas.microsoft.com/office/drawing/2014/main" xmlns="" val="10002"/>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報        名 </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18</a:t>
                      </a:r>
                      <a:r>
                        <a:rPr lang="zh-TW" altLang="en-US" sz="2800" b="1" dirty="0">
                          <a:solidFill>
                            <a:srgbClr val="0000FF"/>
                          </a:solidFill>
                          <a:latin typeface="Book Antiqua" panose="02040602050305030304" pitchFamily="18" charset="0"/>
                          <a:ea typeface="標楷體" panose="03000509000000000000" pitchFamily="65" charset="-120"/>
                        </a:rPr>
                        <a:t>日～</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22</a:t>
                      </a:r>
                      <a:r>
                        <a:rPr lang="zh-TW" altLang="en-US" sz="2800" b="1" dirty="0">
                          <a:solidFill>
                            <a:srgbClr val="0000FF"/>
                          </a:solidFill>
                          <a:latin typeface="Book Antiqua" panose="02040602050305030304" pitchFamily="18" charset="0"/>
                          <a:ea typeface="標楷體" panose="03000509000000000000" pitchFamily="65" charset="-120"/>
                        </a:rPr>
                        <a:t>日</a:t>
                      </a:r>
                      <a:endParaRPr lang="en-US" altLang="zh-TW" sz="2800" b="1" dirty="0">
                        <a:solidFill>
                          <a:srgbClr val="0000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en-US" altLang="zh-TW" sz="2800" b="1" dirty="0">
                          <a:solidFill>
                            <a:srgbClr val="0000FF"/>
                          </a:solidFill>
                          <a:latin typeface="Book Antiqua" panose="02040602050305030304" pitchFamily="18" charset="0"/>
                          <a:ea typeface="標楷體" panose="03000509000000000000" pitchFamily="65" charset="-120"/>
                        </a:rPr>
                        <a:t>(</a:t>
                      </a:r>
                      <a:r>
                        <a:rPr lang="zh-TW" altLang="en-US" sz="2800" b="1" dirty="0">
                          <a:solidFill>
                            <a:srgbClr val="0000FF"/>
                          </a:solidFill>
                          <a:latin typeface="Book Antiqua" panose="02040602050305030304" pitchFamily="18" charset="0"/>
                          <a:ea typeface="標楷體" panose="03000509000000000000" pitchFamily="65" charset="-120"/>
                        </a:rPr>
                        <a:t>國中集體報名或網路個別報名</a:t>
                      </a:r>
                      <a:r>
                        <a:rPr lang="en-US" altLang="zh-TW" sz="2800" b="1" dirty="0">
                          <a:solidFill>
                            <a:srgbClr val="0000FF"/>
                          </a:solidFill>
                          <a:latin typeface="Book Antiqua" panose="02040602050305030304" pitchFamily="18" charset="0"/>
                          <a:ea typeface="標楷體" panose="03000509000000000000" pitchFamily="65" charset="-120"/>
                        </a:rPr>
                        <a:t>)</a:t>
                      </a:r>
                      <a:endParaRPr lang="zh-TW" altLang="en-US" sz="2800" b="1" dirty="0">
                        <a:solidFill>
                          <a:srgbClr val="0000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3"/>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志願選填</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4</a:t>
                      </a:r>
                      <a:r>
                        <a:rPr lang="zh-TW" altLang="en-US" sz="2800" b="1" dirty="0">
                          <a:solidFill>
                            <a:srgbClr val="3333FF"/>
                          </a:solidFill>
                          <a:latin typeface="Book Antiqua" panose="02040602050305030304" pitchFamily="18" charset="0"/>
                          <a:ea typeface="標楷體" panose="03000509000000000000" pitchFamily="65" charset="-120"/>
                        </a:rPr>
                        <a:t>日上午</a:t>
                      </a:r>
                      <a:r>
                        <a:rPr lang="en-US" altLang="zh-TW" sz="2800" b="1" dirty="0">
                          <a:solidFill>
                            <a:srgbClr val="3333FF"/>
                          </a:solidFill>
                          <a:latin typeface="Book Antiqua" panose="02040602050305030304" pitchFamily="18" charset="0"/>
                          <a:ea typeface="標楷體" panose="03000509000000000000" pitchFamily="65" charset="-120"/>
                        </a:rPr>
                        <a:t>10:00</a:t>
                      </a: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a:t>
                      </a:r>
                      <a:r>
                        <a:rPr lang="zh-TW" altLang="en-US" sz="2800" b="1" dirty="0">
                          <a:solidFill>
                            <a:srgbClr val="3333FF"/>
                          </a:solidFill>
                          <a:latin typeface="Book Antiqua" panose="02040602050305030304" pitchFamily="18" charset="0"/>
                          <a:ea typeface="標楷體" panose="03000509000000000000" pitchFamily="65" charset="-120"/>
                        </a:rPr>
                        <a:t> </a:t>
                      </a:r>
                      <a:endParaRPr lang="en-US" altLang="zh-TW" sz="2800" b="1" dirty="0">
                        <a:solidFill>
                          <a:srgbClr val="3333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9</a:t>
                      </a:r>
                      <a:r>
                        <a:rPr lang="zh-TW" altLang="en-US" sz="2800" b="1" dirty="0">
                          <a:solidFill>
                            <a:srgbClr val="3333FF"/>
                          </a:solidFill>
                          <a:latin typeface="Book Antiqua" panose="02040602050305030304" pitchFamily="18" charset="0"/>
                          <a:ea typeface="標楷體" panose="03000509000000000000" pitchFamily="65" charset="-120"/>
                        </a:rPr>
                        <a:t>日下午</a:t>
                      </a:r>
                      <a:r>
                        <a:rPr lang="en-US" altLang="zh-TW" sz="2800" b="1" dirty="0">
                          <a:solidFill>
                            <a:srgbClr val="3333FF"/>
                          </a:solidFill>
                          <a:latin typeface="Book Antiqua" panose="02040602050305030304" pitchFamily="18" charset="0"/>
                          <a:ea typeface="標楷體" panose="03000509000000000000" pitchFamily="65" charset="-120"/>
                        </a:rPr>
                        <a:t>17:00</a:t>
                      </a:r>
                      <a:endParaRPr lang="zh-TW" altLang="en-US" sz="2800" b="1" dirty="0">
                        <a:solidFill>
                          <a:srgbClr val="3333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4"/>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11</a:t>
                      </a:r>
                      <a:r>
                        <a:rPr lang="zh-TW" altLang="en-US" sz="2800" b="1" dirty="0">
                          <a:solidFill>
                            <a:srgbClr val="0000FF"/>
                          </a:solidFill>
                          <a:latin typeface="Book Antiqua" panose="02040602050305030304" pitchFamily="18" charset="0"/>
                          <a:ea typeface="標楷體" panose="03000509000000000000" pitchFamily="65" charset="-120"/>
                        </a:rPr>
                        <a:t>日上午</a:t>
                      </a:r>
                      <a:r>
                        <a:rPr lang="en-US" altLang="zh-TW" sz="2800" b="1" dirty="0">
                          <a:solidFill>
                            <a:srgbClr val="0000FF"/>
                          </a:solidFill>
                          <a:latin typeface="Book Antiqua" panose="02040602050305030304" pitchFamily="18" charset="0"/>
                          <a:ea typeface="標楷體" panose="03000509000000000000" pitchFamily="65" charset="-120"/>
                        </a:rPr>
                        <a:t>9:00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5"/>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錄取報到與放棄錄取資格截止日</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15</a:t>
                      </a:r>
                      <a:r>
                        <a:rPr lang="zh-TW" altLang="en-US" sz="2800" b="1" dirty="0">
                          <a:solidFill>
                            <a:srgbClr val="0000FF"/>
                          </a:solidFill>
                          <a:latin typeface="Book Antiqua" panose="02040602050305030304" pitchFamily="18" charset="0"/>
                          <a:ea typeface="標楷體" panose="03000509000000000000" pitchFamily="65" charset="-120"/>
                        </a:rPr>
                        <a:t>日下午</a:t>
                      </a:r>
                      <a:r>
                        <a:rPr lang="en-US" altLang="zh-TW" sz="2800" b="1" dirty="0">
                          <a:solidFill>
                            <a:srgbClr val="0000FF"/>
                          </a:solidFill>
                          <a:latin typeface="Book Antiqua" panose="02040602050305030304" pitchFamily="18" charset="0"/>
                          <a:ea typeface="標楷體" panose="03000509000000000000" pitchFamily="65" charset="-120"/>
                        </a:rPr>
                        <a:t>15:00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6"/>
                  </a:ext>
                </a:extLst>
              </a:tr>
            </a:tbl>
          </a:graphicData>
        </a:graphic>
      </p:graphicFrame>
      <p:sp>
        <p:nvSpPr>
          <p:cNvPr id="227359" name="標題 1"/>
          <p:cNvSpPr txBox="1">
            <a:spLocks/>
          </p:cNvSpPr>
          <p:nvPr/>
        </p:nvSpPr>
        <p:spPr bwMode="auto">
          <a:xfrm>
            <a:off x="1693863" y="488950"/>
            <a:ext cx="72723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辦理期程</a:t>
            </a:r>
          </a:p>
        </p:txBody>
      </p:sp>
      <p:sp>
        <p:nvSpPr>
          <p:cNvPr id="22736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7512780-B4D0-4ED2-86F0-9AC1D62345DD}" type="slidenum">
              <a:rPr kumimoji="0" lang="zh-TW" altLang="en-US" smtClean="0">
                <a:solidFill>
                  <a:srgbClr val="FEFFFF"/>
                </a:solidFill>
                <a:latin typeface="Century Gothic" panose="020B0502020202020204" pitchFamily="34" charset="0"/>
              </a:rPr>
              <a:pPr/>
              <a:t>63</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4633426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F899EA8F-3E03-4D74-856A-35FCF5BACB02}"/>
              </a:ext>
            </a:extLst>
          </p:cNvPr>
          <p:cNvSpPr>
            <a:spLocks noGrp="1"/>
          </p:cNvSpPr>
          <p:nvPr>
            <p:ph idx="1"/>
          </p:nvPr>
        </p:nvSpPr>
        <p:spPr>
          <a:xfrm>
            <a:off x="1311275" y="787400"/>
            <a:ext cx="11050588" cy="4748212"/>
          </a:xfrm>
        </p:spPr>
        <p:txBody>
          <a:bodyPr/>
          <a:lstStyle/>
          <a:p>
            <a:pPr marL="757231" lvl="1" indent="-457200">
              <a:lnSpc>
                <a:spcPct val="150000"/>
              </a:lnSpc>
              <a:defRPr/>
            </a:pPr>
            <a:r>
              <a:rPr lang="zh-TW" altLang="en-US" sz="4800" dirty="0">
                <a:latin typeface="標楷體" panose="03000509000000000000" pitchFamily="65" charset="-120"/>
                <a:ea typeface="標楷體" panose="03000509000000000000" pitchFamily="65" charset="-120"/>
              </a:rPr>
              <a:t>五專聯合免試</a:t>
            </a:r>
            <a:endParaRPr lang="en-US" altLang="zh-TW" sz="4800" dirty="0">
              <a:latin typeface="標楷體" panose="03000509000000000000" pitchFamily="65" charset="-120"/>
              <a:ea typeface="標楷體" panose="03000509000000000000" pitchFamily="65" charset="-120"/>
            </a:endParaRPr>
          </a:p>
          <a:p>
            <a:pPr marL="1057268" lvl="2" indent="-457200">
              <a:lnSpc>
                <a:spcPct val="150000"/>
              </a:lnSpc>
              <a:defRPr/>
            </a:pPr>
            <a:r>
              <a:rPr lang="zh-TW" altLang="en-US" sz="4600" dirty="0">
                <a:latin typeface="標楷體" panose="03000509000000000000" pitchFamily="65" charset="-120"/>
                <a:ea typeface="標楷體" panose="03000509000000000000" pitchFamily="65" charset="-120"/>
              </a:rPr>
              <a:t>全國分北、中、南三區</a:t>
            </a:r>
            <a:endParaRPr lang="en-US" altLang="zh-TW" sz="4600" dirty="0">
              <a:latin typeface="標楷體" panose="03000509000000000000" pitchFamily="65" charset="-120"/>
              <a:ea typeface="標楷體" panose="03000509000000000000" pitchFamily="65" charset="-120"/>
            </a:endParaRPr>
          </a:p>
          <a:p>
            <a:pPr marL="1057268" lvl="2" indent="-457200">
              <a:lnSpc>
                <a:spcPct val="150000"/>
              </a:lnSpc>
              <a:defRPr/>
            </a:pPr>
            <a:r>
              <a:rPr lang="zh-TW" altLang="en-US" sz="4600" dirty="0">
                <a:latin typeface="標楷體" panose="03000509000000000000" pitchFamily="65" charset="-120"/>
                <a:ea typeface="標楷體" panose="03000509000000000000" pitchFamily="65" charset="-120"/>
              </a:rPr>
              <a:t>擇一區報名</a:t>
            </a:r>
            <a:endParaRPr lang="en-US" altLang="zh-TW" sz="4600" dirty="0">
              <a:latin typeface="標楷體" panose="03000509000000000000" pitchFamily="65" charset="-120"/>
              <a:ea typeface="標楷體" panose="03000509000000000000" pitchFamily="65" charset="-120"/>
            </a:endParaRPr>
          </a:p>
        </p:txBody>
      </p:sp>
      <p:sp>
        <p:nvSpPr>
          <p:cNvPr id="229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C8525F-3967-4E53-A62E-911E7ED48423}" type="slidenum">
              <a:rPr kumimoji="0" lang="zh-TW" altLang="en-US" smtClean="0">
                <a:solidFill>
                  <a:srgbClr val="FEFFFF"/>
                </a:solidFill>
                <a:latin typeface="Century Gothic" panose="020B0502020202020204" pitchFamily="34" charset="0"/>
              </a:rPr>
              <a:pPr/>
              <a:t>64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7454446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530BF6-96BB-4082-8FA7-2E9FFD377198}" type="slidenum">
              <a:rPr kumimoji="0" lang="zh-TW" altLang="en-US" smtClean="0">
                <a:solidFill>
                  <a:srgbClr val="FEFFFF"/>
                </a:solidFill>
                <a:latin typeface="Century Gothic" panose="020B0502020202020204" pitchFamily="34" charset="0"/>
              </a:rPr>
              <a:pPr/>
              <a:t>65</a:t>
            </a:fld>
            <a:endParaRPr kumimoji="0" lang="zh-TW" altLang="en-US">
              <a:solidFill>
                <a:srgbClr val="FEFFFF"/>
              </a:solidFill>
              <a:latin typeface="Century Gothic" panose="020B0502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574962485"/>
              </p:ext>
            </p:extLst>
          </p:nvPr>
        </p:nvGraphicFramePr>
        <p:xfrm>
          <a:off x="1958110" y="62035"/>
          <a:ext cx="8829964" cy="6795965"/>
        </p:xfrm>
        <a:graphic>
          <a:graphicData uri="http://schemas.openxmlformats.org/drawingml/2006/table">
            <a:tbl>
              <a:tblPr firstRow="1" bandRow="1">
                <a:tableStyleId>{5C22544A-7EE6-4342-B048-85BDC9FD1C3A}</a:tableStyleId>
              </a:tblPr>
              <a:tblGrid>
                <a:gridCol w="8829964">
                  <a:extLst>
                    <a:ext uri="{9D8B030D-6E8A-4147-A177-3AD203B41FA5}">
                      <a16:colId xmlns:a16="http://schemas.microsoft.com/office/drawing/2014/main" xmlns="" val="1630042382"/>
                    </a:ext>
                  </a:extLst>
                </a:gridCol>
              </a:tblGrid>
              <a:tr h="801035">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3600" dirty="0"/>
                        <a:t>五專聯合免試</a:t>
                      </a:r>
                      <a:r>
                        <a:rPr lang="en-US" altLang="zh-TW" sz="3600" dirty="0"/>
                        <a:t>—</a:t>
                      </a:r>
                      <a:r>
                        <a:rPr lang="zh-TW" altLang="en-US" sz="3600" dirty="0"/>
                        <a:t>比序項目積分對照</a:t>
                      </a:r>
                    </a:p>
                  </a:txBody>
                  <a:tcPr/>
                </a:tc>
                <a:extLst>
                  <a:ext uri="{0D108BD9-81ED-4DB2-BD59-A6C34878D82A}">
                    <a16:rowId xmlns:a16="http://schemas.microsoft.com/office/drawing/2014/main" xmlns="" val="1012009815"/>
                  </a:ext>
                </a:extLst>
              </a:tr>
              <a:tr h="801035">
                <a:tc>
                  <a:txBody>
                    <a:bodyPr/>
                    <a:lstStyle/>
                    <a:p>
                      <a:r>
                        <a:rPr lang="zh-TW" altLang="en-US" sz="4400" dirty="0"/>
                        <a:t>多元學習表現</a:t>
                      </a:r>
                      <a:r>
                        <a:rPr lang="en-US" altLang="zh-TW" sz="4400" dirty="0"/>
                        <a:t/>
                      </a:r>
                      <a:br>
                        <a:rPr lang="en-US" altLang="zh-TW" sz="4400" dirty="0"/>
                      </a:br>
                      <a:r>
                        <a:rPr lang="en-US" altLang="zh-TW" sz="2800" dirty="0"/>
                        <a:t>(</a:t>
                      </a:r>
                      <a:r>
                        <a:rPr lang="zh-TW" altLang="en-US" sz="2800" dirty="0"/>
                        <a:t>競賽、服務學習、日常生活表現、體適能</a:t>
                      </a:r>
                      <a:r>
                        <a:rPr lang="en-US" altLang="zh-TW" sz="2800" dirty="0"/>
                        <a:t>)</a:t>
                      </a:r>
                      <a:endParaRPr lang="zh-TW" altLang="en-US" sz="2800" dirty="0"/>
                    </a:p>
                  </a:txBody>
                  <a:tcPr/>
                </a:tc>
                <a:extLst>
                  <a:ext uri="{0D108BD9-81ED-4DB2-BD59-A6C34878D82A}">
                    <a16:rowId xmlns:a16="http://schemas.microsoft.com/office/drawing/2014/main" xmlns="" val="1845095963"/>
                  </a:ext>
                </a:extLst>
              </a:tr>
              <a:tr h="801035">
                <a:tc>
                  <a:txBody>
                    <a:bodyPr/>
                    <a:lstStyle/>
                    <a:p>
                      <a:r>
                        <a:rPr lang="zh-TW" altLang="en-US" sz="4400" dirty="0"/>
                        <a:t>技藝優良</a:t>
                      </a:r>
                    </a:p>
                  </a:txBody>
                  <a:tcPr/>
                </a:tc>
                <a:extLst>
                  <a:ext uri="{0D108BD9-81ED-4DB2-BD59-A6C34878D82A}">
                    <a16:rowId xmlns:a16="http://schemas.microsoft.com/office/drawing/2014/main" xmlns="" val="4087366976"/>
                  </a:ext>
                </a:extLst>
              </a:tr>
              <a:tr h="801035">
                <a:tc>
                  <a:txBody>
                    <a:bodyPr/>
                    <a:lstStyle/>
                    <a:p>
                      <a:r>
                        <a:rPr lang="zh-TW" altLang="en-US" sz="4400" dirty="0"/>
                        <a:t>弱勢身份</a:t>
                      </a:r>
                    </a:p>
                  </a:txBody>
                  <a:tcPr/>
                </a:tc>
                <a:extLst>
                  <a:ext uri="{0D108BD9-81ED-4DB2-BD59-A6C34878D82A}">
                    <a16:rowId xmlns:a16="http://schemas.microsoft.com/office/drawing/2014/main" xmlns="" val="4221267303"/>
                  </a:ext>
                </a:extLst>
              </a:tr>
              <a:tr h="801035">
                <a:tc>
                  <a:txBody>
                    <a:bodyPr/>
                    <a:lstStyle/>
                    <a:p>
                      <a:r>
                        <a:rPr lang="zh-TW" altLang="en-US" sz="4400" dirty="0"/>
                        <a:t>均衡學習</a:t>
                      </a:r>
                    </a:p>
                  </a:txBody>
                  <a:tcPr/>
                </a:tc>
                <a:extLst>
                  <a:ext uri="{0D108BD9-81ED-4DB2-BD59-A6C34878D82A}">
                    <a16:rowId xmlns:a16="http://schemas.microsoft.com/office/drawing/2014/main" xmlns="" val="3950222669"/>
                  </a:ext>
                </a:extLst>
              </a:tr>
              <a:tr h="801035">
                <a:tc>
                  <a:txBody>
                    <a:bodyPr/>
                    <a:lstStyle/>
                    <a:p>
                      <a:r>
                        <a:rPr lang="zh-TW" altLang="en-US" sz="4400" dirty="0"/>
                        <a:t>適性輔導</a:t>
                      </a:r>
                    </a:p>
                  </a:txBody>
                  <a:tcPr/>
                </a:tc>
                <a:extLst>
                  <a:ext uri="{0D108BD9-81ED-4DB2-BD59-A6C34878D82A}">
                    <a16:rowId xmlns:a16="http://schemas.microsoft.com/office/drawing/2014/main" xmlns="" val="1978721069"/>
                  </a:ext>
                </a:extLst>
              </a:tr>
              <a:tr h="801035">
                <a:tc>
                  <a:txBody>
                    <a:bodyPr/>
                    <a:lstStyle/>
                    <a:p>
                      <a:r>
                        <a:rPr lang="zh-TW" altLang="en-US" sz="4400" dirty="0"/>
                        <a:t>國中教育會考</a:t>
                      </a:r>
                    </a:p>
                  </a:txBody>
                  <a:tcPr/>
                </a:tc>
                <a:extLst>
                  <a:ext uri="{0D108BD9-81ED-4DB2-BD59-A6C34878D82A}">
                    <a16:rowId xmlns:a16="http://schemas.microsoft.com/office/drawing/2014/main" xmlns="" val="255203201"/>
                  </a:ext>
                </a:extLst>
              </a:tr>
              <a:tr h="801035">
                <a:tc>
                  <a:txBody>
                    <a:bodyPr/>
                    <a:lstStyle/>
                    <a:p>
                      <a:r>
                        <a:rPr lang="zh-TW" altLang="en-US" sz="4400" dirty="0"/>
                        <a:t>其他</a:t>
                      </a:r>
                    </a:p>
                  </a:txBody>
                  <a:tcPr/>
                </a:tc>
                <a:extLst>
                  <a:ext uri="{0D108BD9-81ED-4DB2-BD59-A6C34878D82A}">
                    <a16:rowId xmlns:a16="http://schemas.microsoft.com/office/drawing/2014/main" xmlns="" val="1830646863"/>
                  </a:ext>
                </a:extLst>
              </a:tr>
            </a:tbl>
          </a:graphicData>
        </a:graphic>
      </p:graphicFrame>
    </p:spTree>
    <p:extLst>
      <p:ext uri="{BB962C8B-B14F-4D97-AF65-F5344CB8AC3E}">
        <p14:creationId xmlns:p14="http://schemas.microsoft.com/office/powerpoint/2010/main" val="23270546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標題 1"/>
          <p:cNvSpPr>
            <a:spLocks noGrp="1"/>
          </p:cNvSpPr>
          <p:nvPr>
            <p:ph type="title"/>
          </p:nvPr>
        </p:nvSpPr>
        <p:spPr>
          <a:xfrm>
            <a:off x="2592388" y="623888"/>
            <a:ext cx="8912225" cy="1281112"/>
          </a:xfrm>
        </p:spPr>
        <p:txBody>
          <a:bodyPr/>
          <a:lstStyle/>
          <a:p>
            <a:endParaRPr lang="zh-TW" altLang="en-US"/>
          </a:p>
        </p:txBody>
      </p:sp>
      <p:graphicFrame>
        <p:nvGraphicFramePr>
          <p:cNvPr id="6" name="內容版面配置區 5">
            <a:extLst>
              <a:ext uri="{FF2B5EF4-FFF2-40B4-BE49-F238E27FC236}">
                <a16:creationId xmlns:a16="http://schemas.microsoft.com/office/drawing/2014/main" xmlns="" id="{E20F32FB-DB69-4AED-97E7-C6C0103F284D}"/>
              </a:ext>
            </a:extLst>
          </p:cNvPr>
          <p:cNvGraphicFramePr>
            <a:graphicFrameLocks noGrp="1"/>
          </p:cNvGraphicFramePr>
          <p:nvPr>
            <p:ph idx="1"/>
          </p:nvPr>
        </p:nvGraphicFramePr>
        <p:xfrm>
          <a:off x="476250" y="23813"/>
          <a:ext cx="11398250" cy="6757989"/>
        </p:xfrm>
        <a:graphic>
          <a:graphicData uri="http://schemas.openxmlformats.org/drawingml/2006/table">
            <a:tbl>
              <a:tblPr firstRow="1" firstCol="1" bandRow="1">
                <a:tableStyleId>{5C22544A-7EE6-4342-B048-85BDC9FD1C3A}</a:tableStyleId>
              </a:tblPr>
              <a:tblGrid>
                <a:gridCol w="1266624">
                  <a:extLst>
                    <a:ext uri="{9D8B030D-6E8A-4147-A177-3AD203B41FA5}">
                      <a16:colId xmlns:a16="http://schemas.microsoft.com/office/drawing/2014/main" xmlns="" val="20000"/>
                    </a:ext>
                  </a:extLst>
                </a:gridCol>
                <a:gridCol w="1562145">
                  <a:extLst>
                    <a:ext uri="{9D8B030D-6E8A-4147-A177-3AD203B41FA5}">
                      <a16:colId xmlns:a16="http://schemas.microsoft.com/office/drawing/2014/main" xmlns="" val="20001"/>
                    </a:ext>
                  </a:extLst>
                </a:gridCol>
                <a:gridCol w="2397413">
                  <a:extLst>
                    <a:ext uri="{9D8B030D-6E8A-4147-A177-3AD203B41FA5}">
                      <a16:colId xmlns:a16="http://schemas.microsoft.com/office/drawing/2014/main" xmlns="" val="20002"/>
                    </a:ext>
                  </a:extLst>
                </a:gridCol>
                <a:gridCol w="1676364">
                  <a:extLst>
                    <a:ext uri="{9D8B030D-6E8A-4147-A177-3AD203B41FA5}">
                      <a16:colId xmlns:a16="http://schemas.microsoft.com/office/drawing/2014/main" xmlns="" val="20003"/>
                    </a:ext>
                  </a:extLst>
                </a:gridCol>
                <a:gridCol w="1650965">
                  <a:extLst>
                    <a:ext uri="{9D8B030D-6E8A-4147-A177-3AD203B41FA5}">
                      <a16:colId xmlns:a16="http://schemas.microsoft.com/office/drawing/2014/main" xmlns="" val="20004"/>
                    </a:ext>
                  </a:extLst>
                </a:gridCol>
                <a:gridCol w="1219174">
                  <a:extLst>
                    <a:ext uri="{9D8B030D-6E8A-4147-A177-3AD203B41FA5}">
                      <a16:colId xmlns:a16="http://schemas.microsoft.com/office/drawing/2014/main" xmlns="" val="20005"/>
                    </a:ext>
                  </a:extLst>
                </a:gridCol>
                <a:gridCol w="965180">
                  <a:extLst>
                    <a:ext uri="{9D8B030D-6E8A-4147-A177-3AD203B41FA5}">
                      <a16:colId xmlns:a16="http://schemas.microsoft.com/office/drawing/2014/main" xmlns="" val="20006"/>
                    </a:ext>
                  </a:extLst>
                </a:gridCol>
                <a:gridCol w="660385">
                  <a:extLst>
                    <a:ext uri="{9D8B030D-6E8A-4147-A177-3AD203B41FA5}">
                      <a16:colId xmlns:a16="http://schemas.microsoft.com/office/drawing/2014/main" xmlns="" val="20007"/>
                    </a:ext>
                  </a:extLst>
                </a:gridCol>
              </a:tblGrid>
              <a:tr h="208202">
                <a:tc rowSpan="3" gridSpan="2">
                  <a:txBody>
                    <a:bodyPr/>
                    <a:lstStyle/>
                    <a:p>
                      <a:pPr algn="ctr">
                        <a:spcAft>
                          <a:spcPts val="0"/>
                        </a:spcAft>
                      </a:pPr>
                      <a:r>
                        <a:rPr lang="zh-TW" sz="1200" kern="0" dirty="0">
                          <a:effectLst/>
                        </a:rPr>
                        <a:t>比序項目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3" hMerge="1">
                  <a:txBody>
                    <a:bodyPr/>
                    <a:lstStyle/>
                    <a:p>
                      <a:endParaRPr lang="zh-TW" altLang="en-US"/>
                    </a:p>
                  </a:txBody>
                  <a:tcPr/>
                </a:tc>
                <a:tc gridSpan="5">
                  <a:txBody>
                    <a:bodyPr/>
                    <a:lstStyle/>
                    <a:p>
                      <a:pPr algn="ctr">
                        <a:spcAft>
                          <a:spcPts val="0"/>
                        </a:spcAft>
                      </a:pPr>
                      <a:r>
                        <a:rPr lang="zh-TW" sz="1200" kern="0">
                          <a:effectLst/>
                        </a:rPr>
                        <a:t>層級與積分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200" kern="0">
                          <a:effectLst/>
                        </a:rPr>
                        <a:t>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0"/>
                  </a:ext>
                </a:extLst>
              </a:tr>
              <a:tr h="208202">
                <a:tc gridSpan="2" vMerge="1">
                  <a:txBody>
                    <a:bodyPr/>
                    <a:lstStyle/>
                    <a:p>
                      <a:endParaRPr lang="zh-TW" altLang="en-US"/>
                    </a:p>
                  </a:txBody>
                  <a:tcPr/>
                </a:tc>
                <a:tc hMerge="1" vMerge="1">
                  <a:txBody>
                    <a:bodyPr/>
                    <a:lstStyle/>
                    <a:p>
                      <a:endParaRPr lang="zh-TW" altLang="en-US"/>
                    </a:p>
                  </a:txBody>
                  <a:tcPr/>
                </a:tc>
                <a:tc gridSpan="4">
                  <a:txBody>
                    <a:bodyPr/>
                    <a:lstStyle/>
                    <a:p>
                      <a:pPr algn="ctr">
                        <a:spcAft>
                          <a:spcPts val="0"/>
                        </a:spcAft>
                      </a:pPr>
                      <a:r>
                        <a:rPr lang="zh-TW" sz="1200" kern="0" dirty="0">
                          <a:effectLst/>
                        </a:rPr>
                        <a:t>層級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200" kern="0">
                          <a:effectLst/>
                        </a:rPr>
                        <a:t>單項積分上限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1"/>
                  </a:ext>
                </a:extLst>
              </a:tr>
              <a:tr h="275210">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0" dirty="0">
                          <a:effectLst/>
                        </a:rPr>
                        <a:t>第</a:t>
                      </a:r>
                      <a:r>
                        <a:rPr lang="en-US" sz="1200" kern="0" dirty="0">
                          <a:effectLst/>
                        </a:rPr>
                        <a:t>1</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2</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3</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a:effectLst/>
                        </a:rPr>
                        <a:t>第</a:t>
                      </a:r>
                      <a:r>
                        <a:rPr lang="en-US" sz="1200" kern="0">
                          <a:effectLst/>
                        </a:rPr>
                        <a:t>4</a:t>
                      </a:r>
                      <a:r>
                        <a:rPr lang="zh-TW" sz="1200" kern="0">
                          <a:effectLst/>
                        </a:rPr>
                        <a:t>級</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2"/>
                  </a:ext>
                </a:extLst>
              </a:tr>
              <a:tr h="573962">
                <a:tc rowSpan="5">
                  <a:txBody>
                    <a:bodyPr/>
                    <a:lstStyle/>
                    <a:p>
                      <a:pPr>
                        <a:spcAft>
                          <a:spcPts val="0"/>
                        </a:spcAft>
                      </a:pPr>
                      <a:r>
                        <a:rPr lang="zh-TW" sz="1200" kern="0" dirty="0">
                          <a:effectLst/>
                        </a:rPr>
                        <a:t>多元學習表現</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spcAft>
                          <a:spcPts val="0"/>
                        </a:spcAft>
                      </a:pPr>
                      <a:r>
                        <a:rPr lang="zh-TW" sz="1200" kern="0" dirty="0">
                          <a:effectLst/>
                        </a:rPr>
                        <a:t>競賽</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全國第一名得</a:t>
                      </a:r>
                      <a:r>
                        <a:rPr lang="en-US" sz="1200" kern="0" dirty="0">
                          <a:effectLst/>
                        </a:rPr>
                        <a:t>6</a:t>
                      </a:r>
                      <a:r>
                        <a:rPr lang="zh-TW" sz="1200" kern="0" dirty="0">
                          <a:effectLst/>
                        </a:rPr>
                        <a:t>分、第二名得</a:t>
                      </a:r>
                      <a:r>
                        <a:rPr lang="en-US" sz="1200" kern="0" dirty="0">
                          <a:effectLst/>
                        </a:rPr>
                        <a:t>5</a:t>
                      </a:r>
                      <a:r>
                        <a:rPr lang="zh-TW" sz="1200" kern="0" dirty="0">
                          <a:effectLst/>
                        </a:rPr>
                        <a:t>分、第三名得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全國四至六名與區域及縣</a:t>
                      </a:r>
                      <a:r>
                        <a:rPr lang="en-US" sz="1200" kern="0" dirty="0">
                          <a:effectLst/>
                        </a:rPr>
                        <a:t>(</a:t>
                      </a:r>
                      <a:r>
                        <a:rPr lang="zh-TW" sz="1200" kern="0" dirty="0">
                          <a:effectLst/>
                        </a:rPr>
                        <a:t>市</a:t>
                      </a:r>
                      <a:r>
                        <a:rPr lang="en-US" sz="1200" kern="0" dirty="0">
                          <a:effectLst/>
                        </a:rPr>
                        <a:t>)</a:t>
                      </a:r>
                      <a:r>
                        <a:rPr lang="zh-TW" sz="1200" kern="0" dirty="0">
                          <a:effectLst/>
                        </a:rPr>
                        <a:t>第一名得</a:t>
                      </a:r>
                      <a:r>
                        <a:rPr lang="en-US" sz="1200" kern="0" dirty="0">
                          <a:effectLst/>
                        </a:rPr>
                        <a:t>3</a:t>
                      </a:r>
                      <a:r>
                        <a:rPr lang="zh-TW" sz="1200" kern="0" dirty="0">
                          <a:effectLst/>
                        </a:rPr>
                        <a:t>分、區域及縣</a:t>
                      </a:r>
                      <a:r>
                        <a:rPr lang="en-US" sz="1200" kern="0" dirty="0">
                          <a:effectLst/>
                        </a:rPr>
                        <a:t>(</a:t>
                      </a:r>
                      <a:r>
                        <a:rPr lang="zh-TW" sz="1200" kern="0" dirty="0">
                          <a:effectLst/>
                        </a:rPr>
                        <a:t>市</a:t>
                      </a:r>
                      <a:r>
                        <a:rPr lang="en-US" sz="1200" kern="0" dirty="0">
                          <a:effectLst/>
                        </a:rPr>
                        <a:t>)</a:t>
                      </a:r>
                      <a:r>
                        <a:rPr lang="zh-TW" sz="1200" kern="0" dirty="0">
                          <a:effectLst/>
                        </a:rPr>
                        <a:t>第二名得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區域及縣</a:t>
                      </a:r>
                      <a:r>
                        <a:rPr lang="en-US" sz="1200" kern="0">
                          <a:effectLst/>
                        </a:rPr>
                        <a:t>(</a:t>
                      </a:r>
                      <a:r>
                        <a:rPr lang="zh-TW" sz="1200" kern="0">
                          <a:effectLst/>
                        </a:rPr>
                        <a:t>市</a:t>
                      </a:r>
                      <a:r>
                        <a:rPr lang="en-US" sz="1200" kern="0">
                          <a:effectLst/>
                        </a:rPr>
                        <a:t>)</a:t>
                      </a:r>
                      <a:r>
                        <a:rPr lang="zh-TW" sz="1200" kern="0">
                          <a:effectLst/>
                        </a:rPr>
                        <a:t>第三名得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5">
                  <a:txBody>
                    <a:bodyPr/>
                    <a:lstStyle/>
                    <a:p>
                      <a:pPr algn="ctr">
                        <a:spcAft>
                          <a:spcPts val="0"/>
                        </a:spcAft>
                      </a:pPr>
                      <a:r>
                        <a:rPr lang="en-US" sz="1200" kern="0" dirty="0">
                          <a:effectLst/>
                        </a:rPr>
                        <a:t>16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3"/>
                  </a:ext>
                </a:extLst>
              </a:tr>
              <a:tr h="1137326">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200" kern="0" dirty="0">
                          <a:effectLst/>
                        </a:rPr>
                        <a:t>國際科技展覽、國際運動會、學科國際奧林匹亞競賽、國際國中科學奧林匹亞競賽、國際技能競賽、國際展能節職業技能競賽等獲得第一名得</a:t>
                      </a:r>
                      <a:r>
                        <a:rPr lang="en-US" sz="1200" kern="0" dirty="0">
                          <a:effectLst/>
                        </a:rPr>
                        <a:t>7</a:t>
                      </a:r>
                      <a:r>
                        <a:rPr lang="zh-TW" sz="1200" kern="0" dirty="0">
                          <a:effectLst/>
                        </a:rPr>
                        <a:t>分、獲得第二名得</a:t>
                      </a:r>
                      <a:r>
                        <a:rPr lang="en-US" sz="1200" kern="0" dirty="0">
                          <a:effectLst/>
                        </a:rPr>
                        <a:t>6</a:t>
                      </a:r>
                      <a:r>
                        <a:rPr lang="zh-TW" sz="1200" kern="0" dirty="0">
                          <a:effectLst/>
                        </a:rPr>
                        <a:t>分、獲得第三名得</a:t>
                      </a:r>
                      <a:r>
                        <a:rPr lang="en-US" sz="1200" kern="0" dirty="0">
                          <a:effectLst/>
                        </a:rPr>
                        <a:t>5</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國際發明展及台北國際發明暨技術交易展獲得第一名得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國際發明展及台北國際發明暨技術交易展獲得第二名得</a:t>
                      </a:r>
                      <a:r>
                        <a:rPr lang="en-US" sz="1200" kern="0" dirty="0">
                          <a:effectLst/>
                        </a:rPr>
                        <a:t>3</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國際發明展及台北國際發明暨技術交易展獲得第三名得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277722">
                <a:tc vMerge="1">
                  <a:txBody>
                    <a:bodyPr/>
                    <a:lstStyle/>
                    <a:p>
                      <a:endParaRPr lang="zh-TW" altLang="en-US"/>
                    </a:p>
                  </a:txBody>
                  <a:tcPr/>
                </a:tc>
                <a:tc>
                  <a:txBody>
                    <a:bodyPr/>
                    <a:lstStyle/>
                    <a:p>
                      <a:pPr>
                        <a:spcAft>
                          <a:spcPts val="0"/>
                        </a:spcAft>
                      </a:pPr>
                      <a:r>
                        <a:rPr lang="zh-TW" sz="1200" kern="0">
                          <a:effectLst/>
                        </a:rPr>
                        <a:t>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學校服務表現及校外服務學習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5"/>
                  </a:ext>
                </a:extLst>
              </a:tr>
              <a:tr h="573962">
                <a:tc vMerge="1">
                  <a:txBody>
                    <a:bodyPr/>
                    <a:lstStyle/>
                    <a:p>
                      <a:endParaRPr lang="zh-TW" altLang="en-US"/>
                    </a:p>
                  </a:txBody>
                  <a:tcPr/>
                </a:tc>
                <a:tc>
                  <a:txBody>
                    <a:bodyPr/>
                    <a:lstStyle/>
                    <a:p>
                      <a:pPr>
                        <a:spcAft>
                          <a:spcPts val="0"/>
                        </a:spcAft>
                      </a:pPr>
                      <a:r>
                        <a:rPr lang="zh-TW" sz="1200" kern="0">
                          <a:effectLst/>
                        </a:rPr>
                        <a:t>日常生活表現評量</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次大功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次小功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無記小過以上處分紀錄，並經獎懲相抵後得</a:t>
                      </a:r>
                      <a:r>
                        <a:rPr lang="en-US" sz="1200" kern="0" dirty="0">
                          <a:effectLst/>
                        </a:rPr>
                        <a:t>1</a:t>
                      </a:r>
                      <a:r>
                        <a:rPr lang="zh-TW" sz="1200" kern="0" dirty="0">
                          <a:effectLst/>
                        </a:rPr>
                        <a:t>次嘉獎</a:t>
                      </a:r>
                      <a:r>
                        <a:rPr lang="en-US" sz="1200" kern="0" dirty="0">
                          <a:effectLst/>
                        </a:rPr>
                        <a:t>(</a:t>
                      </a:r>
                      <a:r>
                        <a:rPr lang="zh-TW" sz="1200" kern="0" dirty="0">
                          <a:effectLst/>
                        </a:rPr>
                        <a:t>含以上</a:t>
                      </a:r>
                      <a:r>
                        <a:rPr lang="en-US" sz="1200" kern="0" dirty="0">
                          <a:effectLst/>
                        </a:rPr>
                        <a:t>)</a:t>
                      </a:r>
                      <a:r>
                        <a:rPr lang="zh-TW" sz="1200" kern="0" dirty="0">
                          <a:effectLst/>
                        </a:rPr>
                        <a:t>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獎懲相抵後無任何懲處紀錄者得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6"/>
                  </a:ext>
                </a:extLst>
              </a:tr>
              <a:tr h="391082">
                <a:tc vMerge="1">
                  <a:txBody>
                    <a:bodyPr/>
                    <a:lstStyle/>
                    <a:p>
                      <a:endParaRPr lang="zh-TW" altLang="en-US"/>
                    </a:p>
                  </a:txBody>
                  <a:tcPr/>
                </a:tc>
                <a:tc>
                  <a:txBody>
                    <a:bodyPr/>
                    <a:lstStyle/>
                    <a:p>
                      <a:pPr>
                        <a:spcAft>
                          <a:spcPts val="0"/>
                        </a:spcAft>
                      </a:pPr>
                      <a:r>
                        <a:rPr lang="zh-TW" sz="1200" kern="0">
                          <a:effectLst/>
                        </a:rPr>
                        <a:t>體適能</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3</a:t>
                      </a:r>
                      <a:r>
                        <a:rPr lang="zh-TW" sz="1200" kern="0">
                          <a:effectLst/>
                        </a:rPr>
                        <a:t>項達門檻標準者得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2</a:t>
                      </a:r>
                      <a:r>
                        <a:rPr lang="zh-TW" sz="1200" kern="0">
                          <a:effectLst/>
                        </a:rPr>
                        <a:t>項達門檻標準者得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體適能檢測成績</a:t>
                      </a:r>
                      <a:r>
                        <a:rPr lang="en-US" sz="1200" kern="0" dirty="0">
                          <a:effectLst/>
                        </a:rPr>
                        <a:t>1</a:t>
                      </a:r>
                      <a:r>
                        <a:rPr lang="zh-TW" sz="1200" kern="0" dirty="0">
                          <a:effectLst/>
                        </a:rPr>
                        <a:t>項達門檻標準者得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7"/>
                  </a:ext>
                </a:extLst>
              </a:tr>
              <a:tr h="573962">
                <a:tc gridSpan="2">
                  <a:txBody>
                    <a:bodyPr/>
                    <a:lstStyle/>
                    <a:p>
                      <a:pPr>
                        <a:spcAft>
                          <a:spcPts val="0"/>
                        </a:spcAft>
                      </a:pPr>
                      <a:r>
                        <a:rPr lang="zh-TW" sz="1200" kern="0">
                          <a:effectLst/>
                        </a:rPr>
                        <a:t>技藝優良</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技藝教育課程平均總成績達</a:t>
                      </a:r>
                      <a:r>
                        <a:rPr lang="en-US" sz="1200" kern="0">
                          <a:effectLst/>
                        </a:rPr>
                        <a:t>90</a:t>
                      </a:r>
                      <a:r>
                        <a:rPr lang="zh-TW" sz="1200" kern="0">
                          <a:effectLst/>
                        </a:rPr>
                        <a:t>分以上者得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技藝教育課程平均總成績達</a:t>
                      </a:r>
                      <a:r>
                        <a:rPr lang="en-US" sz="1200" kern="0">
                          <a:effectLst/>
                        </a:rPr>
                        <a:t>80</a:t>
                      </a:r>
                      <a:r>
                        <a:rPr lang="zh-TW" sz="1200" kern="0">
                          <a:effectLst/>
                        </a:rPr>
                        <a:t>分以上，未滿</a:t>
                      </a:r>
                      <a:r>
                        <a:rPr lang="en-US" sz="1200" kern="0">
                          <a:effectLst/>
                        </a:rPr>
                        <a:t>90</a:t>
                      </a:r>
                      <a:r>
                        <a:rPr lang="zh-TW" sz="1200" kern="0">
                          <a:effectLst/>
                        </a:rPr>
                        <a:t>分者得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技藝教育課程平均總成績達</a:t>
                      </a:r>
                      <a:r>
                        <a:rPr lang="en-US" sz="1200" kern="0" dirty="0">
                          <a:effectLst/>
                        </a:rPr>
                        <a:t>60</a:t>
                      </a:r>
                      <a:r>
                        <a:rPr lang="zh-TW" sz="1200" kern="0" dirty="0">
                          <a:effectLst/>
                        </a:rPr>
                        <a:t>分以上，未滿</a:t>
                      </a:r>
                      <a:r>
                        <a:rPr lang="en-US" sz="1200" kern="0" dirty="0">
                          <a:effectLst/>
                        </a:rPr>
                        <a:t>80</a:t>
                      </a:r>
                      <a:r>
                        <a:rPr lang="zh-TW" sz="1200" kern="0" dirty="0">
                          <a:effectLst/>
                        </a:rPr>
                        <a:t>分者得</a:t>
                      </a:r>
                      <a:r>
                        <a:rPr lang="en-US" sz="1200" kern="0" dirty="0">
                          <a:effectLst/>
                        </a:rPr>
                        <a:t>1</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8"/>
                  </a:ext>
                </a:extLst>
              </a:tr>
              <a:tr h="573962">
                <a:tc gridSpan="2">
                  <a:txBody>
                    <a:bodyPr/>
                    <a:lstStyle/>
                    <a:p>
                      <a:pPr>
                        <a:spcAft>
                          <a:spcPts val="0"/>
                        </a:spcAft>
                      </a:pPr>
                      <a:r>
                        <a:rPr lang="zh-TW" sz="1200" kern="0">
                          <a:effectLst/>
                        </a:rPr>
                        <a:t>弱勢身分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低收入戶、中低收入戶、直系血親尊親屬支領失業給付之子女或特殊境遇家庭子女</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9"/>
                  </a:ext>
                </a:extLst>
              </a:tr>
              <a:tr h="391082">
                <a:tc gridSpan="2">
                  <a:txBody>
                    <a:bodyPr/>
                    <a:lstStyle/>
                    <a:p>
                      <a:pPr>
                        <a:spcAft>
                          <a:spcPts val="0"/>
                        </a:spcAft>
                      </a:pPr>
                      <a:r>
                        <a:rPr lang="zh-TW" sz="1200" kern="0">
                          <a:effectLst/>
                        </a:rPr>
                        <a:t>均衡學習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en-US" sz="1200" kern="0">
                          <a:effectLst/>
                        </a:rPr>
                        <a:t>3</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en-US" sz="1200" kern="0">
                          <a:effectLst/>
                        </a:rPr>
                        <a:t>2</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僅</a:t>
                      </a:r>
                      <a:r>
                        <a:rPr lang="en-US" sz="1200" kern="0" dirty="0">
                          <a:effectLst/>
                        </a:rPr>
                        <a:t>1</a:t>
                      </a:r>
                      <a:r>
                        <a:rPr lang="zh-TW" sz="1200" kern="0" dirty="0">
                          <a:effectLst/>
                        </a:rPr>
                        <a:t>項領域「</a:t>
                      </a:r>
                      <a:r>
                        <a:rPr lang="en-US" sz="1200" kern="0" dirty="0">
                          <a:effectLst/>
                        </a:rPr>
                        <a:t>5</a:t>
                      </a:r>
                      <a:r>
                        <a:rPr lang="zh-TW" sz="1200" kern="0" dirty="0">
                          <a:effectLst/>
                        </a:rPr>
                        <a:t>學期平均成績」達</a:t>
                      </a:r>
                      <a:r>
                        <a:rPr lang="en-US" sz="1200" kern="0" dirty="0">
                          <a:effectLst/>
                        </a:rPr>
                        <a:t>60</a:t>
                      </a:r>
                      <a:r>
                        <a:rPr lang="zh-TW" sz="1200" kern="0" dirty="0">
                          <a:effectLst/>
                        </a:rPr>
                        <a:t>分以上得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0"/>
                  </a:ext>
                </a:extLst>
              </a:tr>
              <a:tr h="939722">
                <a:tc gridSpan="2">
                  <a:txBody>
                    <a:bodyPr/>
                    <a:lstStyle/>
                    <a:p>
                      <a:pPr>
                        <a:spcAft>
                          <a:spcPts val="0"/>
                        </a:spcAft>
                      </a:pPr>
                      <a:r>
                        <a:rPr lang="zh-TW" sz="1200" kern="0" dirty="0">
                          <a:effectLst/>
                        </a:rPr>
                        <a:t>適性輔導</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《生涯發展規劃書》中「家長意見」、「導師意見」、「輔導教師意見」</a:t>
                      </a:r>
                      <a:r>
                        <a:rPr lang="en-US" sz="1200" kern="0">
                          <a:effectLst/>
                        </a:rPr>
                        <a:t>3</a:t>
                      </a:r>
                      <a:r>
                        <a:rPr lang="zh-TW" sz="1200" kern="0">
                          <a:effectLst/>
                        </a:rPr>
                        <a:t>者皆勾選五專者得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2</a:t>
                      </a:r>
                      <a:r>
                        <a:rPr lang="zh-TW" sz="1200" kern="0">
                          <a:effectLst/>
                        </a:rPr>
                        <a:t>者勾選五專者得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1</a:t>
                      </a:r>
                      <a:r>
                        <a:rPr lang="zh-TW" sz="1200" kern="0">
                          <a:effectLst/>
                        </a:rPr>
                        <a:t>者勾選五專者得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1"/>
                  </a:ext>
                </a:extLst>
              </a:tr>
              <a:tr h="407968">
                <a:tc gridSpan="2">
                  <a:txBody>
                    <a:bodyPr/>
                    <a:lstStyle/>
                    <a:p>
                      <a:pPr>
                        <a:spcAft>
                          <a:spcPts val="0"/>
                        </a:spcAft>
                      </a:pPr>
                      <a:r>
                        <a:rPr lang="zh-TW" sz="1200" kern="0">
                          <a:effectLst/>
                        </a:rPr>
                        <a:t>國中教育會考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「精熟」科目每科得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「基礎」科目每科得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「待加強」科目每科得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15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15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2"/>
                  </a:ext>
                </a:extLst>
              </a:tr>
              <a:tr h="225625">
                <a:tc gridSpan="2">
                  <a:txBody>
                    <a:bodyPr/>
                    <a:lstStyle/>
                    <a:p>
                      <a:pPr>
                        <a:spcAft>
                          <a:spcPts val="0"/>
                        </a:spcAft>
                      </a:pPr>
                      <a:r>
                        <a:rPr lang="zh-TW" sz="1200" kern="0">
                          <a:effectLst/>
                        </a:rPr>
                        <a:t>其他</a:t>
                      </a:r>
                      <a:r>
                        <a:rPr lang="en-US" sz="1200" kern="0">
                          <a:effectLst/>
                        </a:rPr>
                        <a:t>(</a:t>
                      </a:r>
                      <a:r>
                        <a:rPr lang="zh-TW" sz="1200" kern="0">
                          <a:effectLst/>
                        </a:rPr>
                        <a:t>招生學校自訂項目</a:t>
                      </a:r>
                      <a:r>
                        <a:rPr lang="en-US"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各校自訂</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3"/>
                  </a:ext>
                </a:extLst>
              </a:tr>
            </a:tbl>
          </a:graphicData>
        </a:graphic>
      </p:graphicFrame>
      <p:sp>
        <p:nvSpPr>
          <p:cNvPr id="7" name="Rectangle 1">
            <a:extLst>
              <a:ext uri="{FF2B5EF4-FFF2-40B4-BE49-F238E27FC236}">
                <a16:creationId xmlns:a16="http://schemas.microsoft.com/office/drawing/2014/main" xmlns=""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2315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5976039-3F83-44E3-9612-C334295C607C}" type="slidenum">
              <a:rPr kumimoji="0" lang="zh-TW" altLang="en-US" smtClean="0">
                <a:solidFill>
                  <a:srgbClr val="FEFFFF"/>
                </a:solidFill>
                <a:latin typeface="Century Gothic" panose="020B0502020202020204" pitchFamily="34" charset="0"/>
              </a:rPr>
              <a:pPr/>
              <a:t>66</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8502499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內容版面配置區 2"/>
          <p:cNvSpPr>
            <a:spLocks noGrp="1"/>
          </p:cNvSpPr>
          <p:nvPr>
            <p:ph idx="1"/>
          </p:nvPr>
        </p:nvSpPr>
        <p:spPr>
          <a:xfrm>
            <a:off x="1158875" y="1320800"/>
            <a:ext cx="10498138" cy="5511800"/>
          </a:xfrm>
        </p:spPr>
        <p:txBody>
          <a:bodyPr/>
          <a:lstStyle/>
          <a:p>
            <a:r>
              <a:rPr lang="zh-TW" altLang="en-US" sz="3600" dirty="0">
                <a:solidFill>
                  <a:schemeClr val="tx1"/>
                </a:solidFill>
                <a:latin typeface="標楷體" panose="03000509000000000000" pitchFamily="65" charset="-120"/>
                <a:ea typeface="標楷體" panose="03000509000000000000" pitchFamily="65" charset="-120"/>
              </a:rPr>
              <a:t>超額比序總積分之計算，以採計報名學生於國中在學期間至</a:t>
            </a:r>
            <a:r>
              <a:rPr lang="en-US" altLang="zh-TW" sz="3600" dirty="0">
                <a:solidFill>
                  <a:schemeClr val="tx1"/>
                </a:solidFill>
                <a:latin typeface="標楷體" panose="03000509000000000000" pitchFamily="65" charset="-120"/>
                <a:ea typeface="標楷體" panose="03000509000000000000" pitchFamily="65" charset="-120"/>
              </a:rPr>
              <a:t>109</a:t>
            </a:r>
            <a:r>
              <a:rPr lang="zh-TW" altLang="en-US" sz="3600" dirty="0">
                <a:solidFill>
                  <a:schemeClr val="tx1"/>
                </a:solidFill>
                <a:latin typeface="標楷體" panose="03000509000000000000" pitchFamily="65" charset="-120"/>
                <a:ea typeface="標楷體" panose="03000509000000000000" pitchFamily="65" charset="-120"/>
              </a:rPr>
              <a:t>年</a:t>
            </a:r>
            <a:r>
              <a:rPr lang="en-US" altLang="zh-TW" sz="3600" dirty="0">
                <a:solidFill>
                  <a:srgbClr val="C00000"/>
                </a:solidFill>
                <a:latin typeface="標楷體" panose="03000509000000000000" pitchFamily="65" charset="-120"/>
                <a:ea typeface="標楷體" panose="03000509000000000000" pitchFamily="65" charset="-120"/>
              </a:rPr>
              <a:t>5</a:t>
            </a:r>
            <a:r>
              <a:rPr lang="zh-TW" altLang="en-US" sz="3600" dirty="0">
                <a:solidFill>
                  <a:srgbClr val="C00000"/>
                </a:solidFill>
                <a:latin typeface="標楷體" panose="03000509000000000000" pitchFamily="65" charset="-120"/>
                <a:ea typeface="標楷體" panose="03000509000000000000" pitchFamily="65" charset="-120"/>
              </a:rPr>
              <a:t>月</a:t>
            </a:r>
            <a:r>
              <a:rPr lang="en-US" altLang="zh-TW" sz="3600" dirty="0">
                <a:solidFill>
                  <a:srgbClr val="C00000"/>
                </a:solidFill>
                <a:latin typeface="標楷體" panose="03000509000000000000" pitchFamily="65" charset="-120"/>
                <a:ea typeface="標楷體" panose="03000509000000000000" pitchFamily="65" charset="-120"/>
              </a:rPr>
              <a:t>14</a:t>
            </a:r>
            <a:r>
              <a:rPr lang="zh-TW" altLang="en-US" sz="3600" dirty="0">
                <a:solidFill>
                  <a:srgbClr val="C00000"/>
                </a:solidFill>
                <a:latin typeface="標楷體" panose="03000509000000000000" pitchFamily="65" charset="-120"/>
                <a:ea typeface="標楷體" panose="03000509000000000000" pitchFamily="65" charset="-120"/>
              </a:rPr>
              <a:t>日</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含</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止。</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招生學校得依學校發展特色及科組特性，</a:t>
            </a:r>
            <a:r>
              <a:rPr lang="zh-TW" altLang="en-US" sz="3600" dirty="0">
                <a:solidFill>
                  <a:srgbClr val="FF0000"/>
                </a:solidFill>
                <a:latin typeface="標楷體" panose="03000509000000000000" pitchFamily="65" charset="-120"/>
                <a:ea typeface="標楷體" panose="03000509000000000000" pitchFamily="65" charset="-120"/>
              </a:rPr>
              <a:t>加權採計部分項目</a:t>
            </a:r>
            <a:r>
              <a:rPr lang="zh-TW" altLang="en-US" sz="3600" dirty="0">
                <a:solidFill>
                  <a:schemeClr val="tx1"/>
                </a:solidFill>
                <a:latin typeface="標楷體" panose="03000509000000000000" pitchFamily="65" charset="-120"/>
                <a:ea typeface="標楷體" panose="03000509000000000000" pitchFamily="65" charset="-120"/>
              </a:rPr>
              <a:t>，加權項目至多得擇</a:t>
            </a:r>
            <a:r>
              <a:rPr lang="en-US" altLang="zh-TW" sz="3600" dirty="0">
                <a:solidFill>
                  <a:schemeClr val="tx1"/>
                </a:solidFill>
                <a:latin typeface="標楷體" panose="03000509000000000000" pitchFamily="65" charset="-120"/>
                <a:ea typeface="標楷體" panose="03000509000000000000" pitchFamily="65" charset="-120"/>
              </a:rPr>
              <a:t>3</a:t>
            </a:r>
            <a:r>
              <a:rPr lang="zh-TW" altLang="en-US" sz="3600" dirty="0">
                <a:solidFill>
                  <a:schemeClr val="tx1"/>
                </a:solidFill>
                <a:latin typeface="標楷體" panose="03000509000000000000" pitchFamily="65" charset="-120"/>
                <a:ea typeface="標楷體" panose="03000509000000000000" pitchFamily="65" charset="-120"/>
              </a:rPr>
              <a:t>項，其權重可訂為</a:t>
            </a:r>
            <a:r>
              <a:rPr lang="en-US" altLang="zh-TW" sz="3600" dirty="0">
                <a:solidFill>
                  <a:schemeClr val="tx1"/>
                </a:solidFill>
                <a:latin typeface="標楷體" panose="03000509000000000000" pitchFamily="65" charset="-120"/>
                <a:ea typeface="標楷體" panose="03000509000000000000" pitchFamily="65" charset="-120"/>
              </a:rPr>
              <a:t>1.1</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1.2</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1.3</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，並以</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為上限。</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於分發時若超額比序</a:t>
            </a:r>
            <a:r>
              <a:rPr lang="zh-TW" altLang="en-US" sz="3600" dirty="0">
                <a:solidFill>
                  <a:srgbClr val="FF0000"/>
                </a:solidFill>
                <a:latin typeface="標楷體" panose="03000509000000000000" pitchFamily="65" charset="-120"/>
                <a:ea typeface="標楷體" panose="03000509000000000000" pitchFamily="65" charset="-120"/>
              </a:rPr>
              <a:t>總積分相同時，針對各校所訂優先比序條件進行同分比序</a:t>
            </a:r>
            <a:r>
              <a:rPr lang="zh-TW" altLang="en-US" sz="3600" dirty="0">
                <a:solidFill>
                  <a:schemeClr val="tx1"/>
                </a:solidFill>
                <a:latin typeface="標楷體" panose="03000509000000000000" pitchFamily="65" charset="-120"/>
                <a:ea typeface="標楷體" panose="03000509000000000000" pitchFamily="65" charset="-120"/>
              </a:rPr>
              <a:t>，其比序順序先行以主項目進行比序，再依其主項目下之分項進行比序。</a:t>
            </a:r>
          </a:p>
        </p:txBody>
      </p:sp>
      <p:sp>
        <p:nvSpPr>
          <p:cNvPr id="232451" name="標題 1"/>
          <p:cNvSpPr txBox="1">
            <a:spLocks/>
          </p:cNvSpPr>
          <p:nvPr/>
        </p:nvSpPr>
        <p:spPr bwMode="auto">
          <a:xfrm>
            <a:off x="654050" y="106363"/>
            <a:ext cx="11506200" cy="68103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五專聯合免試超額比序項目積分對照訂定原則</a:t>
            </a:r>
          </a:p>
        </p:txBody>
      </p:sp>
      <p:sp>
        <p:nvSpPr>
          <p:cNvPr id="23245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C195D96-A761-4EF9-AA8B-E1802281D3D5}" type="slidenum">
              <a:rPr kumimoji="0" lang="zh-TW" altLang="en-US" smtClean="0">
                <a:solidFill>
                  <a:srgbClr val="FEFFFF"/>
                </a:solidFill>
                <a:latin typeface="Century Gothic" panose="020B0502020202020204" pitchFamily="34" charset="0"/>
              </a:rPr>
              <a:pPr/>
              <a:t>67</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41337990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內容版面配置區 2" descr="畫面剪輯"/>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55975" y="-12700"/>
            <a:ext cx="5813425" cy="6870700"/>
          </a:xfrm>
        </p:spPr>
      </p:pic>
      <p:sp>
        <p:nvSpPr>
          <p:cNvPr id="233475" name="標題 1"/>
          <p:cNvSpPr txBox="1">
            <a:spLocks/>
          </p:cNvSpPr>
          <p:nvPr/>
        </p:nvSpPr>
        <p:spPr bwMode="auto">
          <a:xfrm>
            <a:off x="9832975" y="523875"/>
            <a:ext cx="1362075" cy="509111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五專招生超額比序項目積分範例</a:t>
            </a:r>
          </a:p>
        </p:txBody>
      </p:sp>
      <p:sp>
        <p:nvSpPr>
          <p:cNvPr id="23347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3FF6E3D-2EC1-4E80-BF39-1F12596B1003}" type="slidenum">
              <a:rPr kumimoji="0" lang="zh-TW" altLang="en-US" smtClean="0">
                <a:solidFill>
                  <a:srgbClr val="FEFFFF"/>
                </a:solidFill>
                <a:latin typeface="Century Gothic" panose="020B0502020202020204" pitchFamily="34" charset="0"/>
              </a:rPr>
              <a:pPr/>
              <a:t>68</a:t>
            </a:fld>
            <a:endParaRPr kumimoji="0" lang="zh-TW" altLang="en-US">
              <a:solidFill>
                <a:srgbClr val="FEFFFF"/>
              </a:solidFill>
              <a:latin typeface="Century Gothic" panose="020B0502020202020204" pitchFamily="34" charset="0"/>
            </a:endParaRPr>
          </a:p>
        </p:txBody>
      </p:sp>
      <p:sp>
        <p:nvSpPr>
          <p:cNvPr id="5" name="文字方塊 4">
            <a:extLst>
              <a:ext uri="{FF2B5EF4-FFF2-40B4-BE49-F238E27FC236}">
                <a16:creationId xmlns:a16="http://schemas.microsoft.com/office/drawing/2014/main" xmlns="" id="{66210820-0B6D-4EF0-A97E-1D5D7BD8463E}"/>
              </a:ext>
            </a:extLst>
          </p:cNvPr>
          <p:cNvSpPr txBox="1">
            <a:spLocks noChangeArrowheads="1"/>
          </p:cNvSpPr>
          <p:nvPr/>
        </p:nvSpPr>
        <p:spPr bwMode="auto">
          <a:xfrm>
            <a:off x="7606790" y="6488113"/>
            <a:ext cx="4276725" cy="369887"/>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b="1" dirty="0">
                <a:solidFill>
                  <a:srgbClr val="FF0000"/>
                </a:solidFill>
              </a:rPr>
              <a:t>108</a:t>
            </a:r>
            <a:r>
              <a:rPr lang="zh-TW" altLang="en-US" b="1" dirty="0">
                <a:solidFill>
                  <a:srgbClr val="FF0000"/>
                </a:solidFill>
              </a:rPr>
              <a:t>年度資料，</a:t>
            </a:r>
            <a:r>
              <a:rPr lang="en-US" altLang="zh-TW" b="1" dirty="0">
                <a:solidFill>
                  <a:srgbClr val="FF0000"/>
                </a:solidFill>
              </a:rPr>
              <a:t>109</a:t>
            </a:r>
            <a:r>
              <a:rPr lang="zh-TW" altLang="en-US" b="1" dirty="0">
                <a:solidFill>
                  <a:srgbClr val="FF0000"/>
                </a:solidFill>
              </a:rPr>
              <a:t>年度依簡章公布為準</a:t>
            </a:r>
          </a:p>
        </p:txBody>
      </p:sp>
      <p:graphicFrame>
        <p:nvGraphicFramePr>
          <p:cNvPr id="9" name="表格 8"/>
          <p:cNvGraphicFramePr>
            <a:graphicFrameLocks noGrp="1"/>
          </p:cNvGraphicFramePr>
          <p:nvPr>
            <p:extLst>
              <p:ext uri="{D42A27DB-BD31-4B8C-83A1-F6EECF244321}">
                <p14:modId xmlns:p14="http://schemas.microsoft.com/office/powerpoint/2010/main" val="2062960400"/>
              </p:ext>
            </p:extLst>
          </p:nvPr>
        </p:nvGraphicFramePr>
        <p:xfrm>
          <a:off x="2833254" y="313317"/>
          <a:ext cx="6858866" cy="6218665"/>
        </p:xfrm>
        <a:graphic>
          <a:graphicData uri="http://schemas.openxmlformats.org/drawingml/2006/table">
            <a:tbl>
              <a:tblPr firstRow="1" bandRow="1">
                <a:tableStyleId>{5C22544A-7EE6-4342-B048-85BDC9FD1C3A}</a:tableStyleId>
              </a:tblPr>
              <a:tblGrid>
                <a:gridCol w="3833091">
                  <a:extLst>
                    <a:ext uri="{9D8B030D-6E8A-4147-A177-3AD203B41FA5}">
                      <a16:colId xmlns:a16="http://schemas.microsoft.com/office/drawing/2014/main" xmlns="" val="965459209"/>
                    </a:ext>
                  </a:extLst>
                </a:gridCol>
                <a:gridCol w="3025775">
                  <a:extLst>
                    <a:ext uri="{9D8B030D-6E8A-4147-A177-3AD203B41FA5}">
                      <a16:colId xmlns:a16="http://schemas.microsoft.com/office/drawing/2014/main" xmlns="" val="4057868893"/>
                    </a:ext>
                  </a:extLst>
                </a:gridCol>
              </a:tblGrid>
              <a:tr h="841349">
                <a:tc>
                  <a:txBody>
                    <a:bodyPr/>
                    <a:lstStyle/>
                    <a:p>
                      <a:r>
                        <a:rPr lang="zh-TW" altLang="en-US" sz="4000" dirty="0"/>
                        <a:t>積分採計項目</a:t>
                      </a:r>
                    </a:p>
                  </a:txBody>
                  <a:tcPr/>
                </a:tc>
                <a:tc>
                  <a:txBody>
                    <a:bodyPr/>
                    <a:lstStyle/>
                    <a:p>
                      <a:r>
                        <a:rPr lang="zh-TW" altLang="en-US" sz="4000" dirty="0"/>
                        <a:t>加權比重</a:t>
                      </a:r>
                    </a:p>
                  </a:txBody>
                  <a:tcPr/>
                </a:tc>
                <a:extLst>
                  <a:ext uri="{0D108BD9-81ED-4DB2-BD59-A6C34878D82A}">
                    <a16:rowId xmlns:a16="http://schemas.microsoft.com/office/drawing/2014/main" xmlns="" val="2546359150"/>
                  </a:ext>
                </a:extLst>
              </a:tr>
              <a:tr h="768188">
                <a:tc>
                  <a:txBody>
                    <a:bodyPr/>
                    <a:lstStyle/>
                    <a:p>
                      <a:r>
                        <a:rPr lang="zh-TW" altLang="en-US" sz="3200" dirty="0"/>
                        <a:t>多元學習表現</a:t>
                      </a:r>
                    </a:p>
                  </a:txBody>
                  <a:tcPr/>
                </a:tc>
                <a:tc>
                  <a:txBody>
                    <a:bodyPr/>
                    <a:lstStyle/>
                    <a:p>
                      <a:r>
                        <a:rPr lang="en-US" altLang="zh-TW" sz="3600" dirty="0"/>
                        <a:t>1.5</a:t>
                      </a:r>
                      <a:endParaRPr lang="zh-TW" altLang="en-US" sz="3600" dirty="0"/>
                    </a:p>
                  </a:txBody>
                  <a:tcPr/>
                </a:tc>
                <a:extLst>
                  <a:ext uri="{0D108BD9-81ED-4DB2-BD59-A6C34878D82A}">
                    <a16:rowId xmlns:a16="http://schemas.microsoft.com/office/drawing/2014/main" xmlns="" val="690647474"/>
                  </a:ext>
                </a:extLst>
              </a:tr>
              <a:tr h="768188">
                <a:tc>
                  <a:txBody>
                    <a:bodyPr/>
                    <a:lstStyle/>
                    <a:p>
                      <a:r>
                        <a:rPr lang="zh-TW" altLang="en-US" sz="3200" dirty="0"/>
                        <a:t>技藝優良</a:t>
                      </a:r>
                    </a:p>
                  </a:txBody>
                  <a:tcPr/>
                </a:tc>
                <a:tc>
                  <a:txBody>
                    <a:bodyPr/>
                    <a:lstStyle/>
                    <a:p>
                      <a:r>
                        <a:rPr lang="en-US" altLang="zh-TW" sz="3600" dirty="0"/>
                        <a:t>1</a:t>
                      </a:r>
                      <a:endParaRPr lang="zh-TW" altLang="en-US" sz="3600" dirty="0"/>
                    </a:p>
                  </a:txBody>
                  <a:tcPr/>
                </a:tc>
                <a:extLst>
                  <a:ext uri="{0D108BD9-81ED-4DB2-BD59-A6C34878D82A}">
                    <a16:rowId xmlns:a16="http://schemas.microsoft.com/office/drawing/2014/main" xmlns="" val="1032429595"/>
                  </a:ext>
                </a:extLst>
              </a:tr>
              <a:tr h="768188">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3200" dirty="0"/>
                        <a:t>弱勢身份</a:t>
                      </a:r>
                    </a:p>
                  </a:txBody>
                  <a:tcPr/>
                </a:tc>
                <a:tc>
                  <a:txBody>
                    <a:bodyPr/>
                    <a:lstStyle/>
                    <a:p>
                      <a:r>
                        <a:rPr lang="en-US" altLang="zh-TW" sz="3600" dirty="0"/>
                        <a:t>1</a:t>
                      </a:r>
                      <a:endParaRPr lang="zh-TW" altLang="en-US" sz="3600" dirty="0"/>
                    </a:p>
                  </a:txBody>
                  <a:tcPr/>
                </a:tc>
                <a:extLst>
                  <a:ext uri="{0D108BD9-81ED-4DB2-BD59-A6C34878D82A}">
                    <a16:rowId xmlns:a16="http://schemas.microsoft.com/office/drawing/2014/main" xmlns="" val="2923513508"/>
                  </a:ext>
                </a:extLst>
              </a:tr>
              <a:tr h="768188">
                <a:tc>
                  <a:txBody>
                    <a:bodyPr/>
                    <a:lstStyle/>
                    <a:p>
                      <a:r>
                        <a:rPr lang="zh-TW" altLang="en-US" sz="3200" dirty="0"/>
                        <a:t>均衡學習</a:t>
                      </a:r>
                    </a:p>
                  </a:txBody>
                  <a:tcPr/>
                </a:tc>
                <a:tc>
                  <a:txBody>
                    <a:bodyPr/>
                    <a:lstStyle/>
                    <a:p>
                      <a:r>
                        <a:rPr lang="en-US" altLang="zh-TW" sz="3600" dirty="0"/>
                        <a:t>1</a:t>
                      </a:r>
                      <a:endParaRPr lang="zh-TW" altLang="en-US" sz="3600" dirty="0"/>
                    </a:p>
                  </a:txBody>
                  <a:tcPr/>
                </a:tc>
                <a:extLst>
                  <a:ext uri="{0D108BD9-81ED-4DB2-BD59-A6C34878D82A}">
                    <a16:rowId xmlns:a16="http://schemas.microsoft.com/office/drawing/2014/main" xmlns="" val="2283492938"/>
                  </a:ext>
                </a:extLst>
              </a:tr>
              <a:tr h="768188">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3200" dirty="0"/>
                        <a:t>適性輔導</a:t>
                      </a:r>
                    </a:p>
                  </a:txBody>
                  <a:tcPr/>
                </a:tc>
                <a:tc>
                  <a:txBody>
                    <a:bodyPr/>
                    <a:lstStyle/>
                    <a:p>
                      <a:r>
                        <a:rPr lang="en-US" altLang="zh-TW" sz="3600" dirty="0"/>
                        <a:t>1</a:t>
                      </a:r>
                      <a:endParaRPr lang="zh-TW" altLang="en-US" sz="3600" dirty="0"/>
                    </a:p>
                  </a:txBody>
                  <a:tcPr/>
                </a:tc>
                <a:extLst>
                  <a:ext uri="{0D108BD9-81ED-4DB2-BD59-A6C34878D82A}">
                    <a16:rowId xmlns:a16="http://schemas.microsoft.com/office/drawing/2014/main" xmlns="" val="3597726098"/>
                  </a:ext>
                </a:extLst>
              </a:tr>
              <a:tr h="768188">
                <a:tc>
                  <a:txBody>
                    <a:bodyPr/>
                    <a:lstStyle/>
                    <a:p>
                      <a:r>
                        <a:rPr lang="zh-TW" altLang="en-US" sz="3200" dirty="0"/>
                        <a:t>國中教育會考</a:t>
                      </a:r>
                    </a:p>
                  </a:txBody>
                  <a:tcPr/>
                </a:tc>
                <a:tc>
                  <a:txBody>
                    <a:bodyPr/>
                    <a:lstStyle/>
                    <a:p>
                      <a:r>
                        <a:rPr lang="en-US" altLang="zh-TW" sz="3600" dirty="0"/>
                        <a:t>1.5</a:t>
                      </a:r>
                      <a:endParaRPr lang="zh-TW" altLang="en-US" sz="3600" dirty="0"/>
                    </a:p>
                  </a:txBody>
                  <a:tcPr/>
                </a:tc>
                <a:extLst>
                  <a:ext uri="{0D108BD9-81ED-4DB2-BD59-A6C34878D82A}">
                    <a16:rowId xmlns:a16="http://schemas.microsoft.com/office/drawing/2014/main" xmlns="" val="763844947"/>
                  </a:ext>
                </a:extLst>
              </a:tr>
              <a:tr h="768188">
                <a:tc>
                  <a:txBody>
                    <a:bodyPr/>
                    <a:lstStyle/>
                    <a:p>
                      <a:r>
                        <a:rPr lang="zh-TW" altLang="en-US" sz="3200" dirty="0"/>
                        <a:t>英語能力檢定</a:t>
                      </a:r>
                    </a:p>
                  </a:txBody>
                  <a:tcPr/>
                </a:tc>
                <a:tc>
                  <a:txBody>
                    <a:bodyPr/>
                    <a:lstStyle/>
                    <a:p>
                      <a:r>
                        <a:rPr lang="en-US" altLang="zh-TW" sz="3600" dirty="0"/>
                        <a:t>1.5</a:t>
                      </a:r>
                      <a:endParaRPr lang="zh-TW" altLang="en-US" sz="3600" dirty="0"/>
                    </a:p>
                  </a:txBody>
                  <a:tcPr/>
                </a:tc>
                <a:extLst>
                  <a:ext uri="{0D108BD9-81ED-4DB2-BD59-A6C34878D82A}">
                    <a16:rowId xmlns:a16="http://schemas.microsoft.com/office/drawing/2014/main" xmlns="" val="122644257"/>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1704286203"/>
              </p:ext>
            </p:extLst>
          </p:nvPr>
        </p:nvGraphicFramePr>
        <p:xfrm>
          <a:off x="2672484" y="-91440"/>
          <a:ext cx="7019636" cy="6949440"/>
        </p:xfrm>
        <a:graphic>
          <a:graphicData uri="http://schemas.openxmlformats.org/drawingml/2006/table">
            <a:tbl>
              <a:tblPr firstRow="1" bandRow="1">
                <a:tableStyleId>{5C22544A-7EE6-4342-B048-85BDC9FD1C3A}</a:tableStyleId>
              </a:tblPr>
              <a:tblGrid>
                <a:gridCol w="3509818">
                  <a:extLst>
                    <a:ext uri="{9D8B030D-6E8A-4147-A177-3AD203B41FA5}">
                      <a16:colId xmlns:a16="http://schemas.microsoft.com/office/drawing/2014/main" xmlns="" val="2926749559"/>
                    </a:ext>
                  </a:extLst>
                </a:gridCol>
                <a:gridCol w="3509818">
                  <a:extLst>
                    <a:ext uri="{9D8B030D-6E8A-4147-A177-3AD203B41FA5}">
                      <a16:colId xmlns:a16="http://schemas.microsoft.com/office/drawing/2014/main" xmlns="" val="2248987287"/>
                    </a:ext>
                  </a:extLst>
                </a:gridCol>
              </a:tblGrid>
              <a:tr h="370840">
                <a:tc>
                  <a:txBody>
                    <a:bodyPr/>
                    <a:lstStyle/>
                    <a:p>
                      <a:r>
                        <a:rPr lang="zh-TW" altLang="en-US" sz="3200" dirty="0"/>
                        <a:t>同分比序項目</a:t>
                      </a:r>
                    </a:p>
                  </a:txBody>
                  <a:tcPr/>
                </a:tc>
                <a:tc>
                  <a:txBody>
                    <a:bodyPr/>
                    <a:lstStyle/>
                    <a:p>
                      <a:endParaRPr lang="zh-TW" altLang="en-US" dirty="0"/>
                    </a:p>
                  </a:txBody>
                  <a:tcPr/>
                </a:tc>
                <a:extLst>
                  <a:ext uri="{0D108BD9-81ED-4DB2-BD59-A6C34878D82A}">
                    <a16:rowId xmlns:a16="http://schemas.microsoft.com/office/drawing/2014/main" xmlns="" val="1667435590"/>
                  </a:ext>
                </a:extLst>
              </a:tr>
              <a:tr h="370840">
                <a:tc>
                  <a:txBody>
                    <a:bodyPr/>
                    <a:lstStyle/>
                    <a:p>
                      <a:r>
                        <a:rPr lang="en-US" altLang="zh-TW" sz="3200" dirty="0"/>
                        <a:t>1.</a:t>
                      </a:r>
                      <a:r>
                        <a:rPr lang="zh-TW" altLang="en-US" sz="3200" dirty="0"/>
                        <a:t>多元學習表現</a:t>
                      </a:r>
                    </a:p>
                  </a:txBody>
                  <a:tcPr/>
                </a:tc>
                <a:tc>
                  <a:txBody>
                    <a:bodyPr/>
                    <a:lstStyle/>
                    <a:p>
                      <a:r>
                        <a:rPr lang="en-US" altLang="zh-TW" sz="3200" dirty="0"/>
                        <a:t>12.</a:t>
                      </a:r>
                      <a:r>
                        <a:rPr lang="zh-TW" altLang="en-US" sz="3200" dirty="0"/>
                        <a:t>英語</a:t>
                      </a:r>
                    </a:p>
                  </a:txBody>
                  <a:tcPr/>
                </a:tc>
                <a:extLst>
                  <a:ext uri="{0D108BD9-81ED-4DB2-BD59-A6C34878D82A}">
                    <a16:rowId xmlns:a16="http://schemas.microsoft.com/office/drawing/2014/main" xmlns="" val="3066780766"/>
                  </a:ext>
                </a:extLst>
              </a:tr>
              <a:tr h="370840">
                <a:tc>
                  <a:txBody>
                    <a:bodyPr/>
                    <a:lstStyle/>
                    <a:p>
                      <a:r>
                        <a:rPr lang="en-US" altLang="zh-TW" sz="3200" dirty="0"/>
                        <a:t>2.</a:t>
                      </a:r>
                      <a:r>
                        <a:rPr lang="zh-TW" altLang="en-US" sz="3200" dirty="0"/>
                        <a:t>英語能力檢定</a:t>
                      </a:r>
                    </a:p>
                  </a:txBody>
                  <a:tcPr/>
                </a:tc>
                <a:tc>
                  <a:txBody>
                    <a:bodyPr/>
                    <a:lstStyle/>
                    <a:p>
                      <a:r>
                        <a:rPr lang="en-US" altLang="zh-TW" sz="3200" dirty="0"/>
                        <a:t>13.</a:t>
                      </a:r>
                      <a:r>
                        <a:rPr lang="zh-TW" altLang="en-US" sz="3200" dirty="0"/>
                        <a:t>國文</a:t>
                      </a:r>
                    </a:p>
                  </a:txBody>
                  <a:tcPr/>
                </a:tc>
                <a:extLst>
                  <a:ext uri="{0D108BD9-81ED-4DB2-BD59-A6C34878D82A}">
                    <a16:rowId xmlns:a16="http://schemas.microsoft.com/office/drawing/2014/main" xmlns="" val="1110576640"/>
                  </a:ext>
                </a:extLst>
              </a:tr>
              <a:tr h="370840">
                <a:tc>
                  <a:txBody>
                    <a:bodyPr/>
                    <a:lstStyle/>
                    <a:p>
                      <a:r>
                        <a:rPr lang="en-US" altLang="zh-TW" sz="3200" dirty="0"/>
                        <a:t>3.</a:t>
                      </a:r>
                      <a:r>
                        <a:rPr lang="zh-TW" altLang="en-US" sz="3200" dirty="0"/>
                        <a:t>均衡學習</a:t>
                      </a:r>
                    </a:p>
                  </a:txBody>
                  <a:tcPr/>
                </a:tc>
                <a:tc>
                  <a:txBody>
                    <a:bodyPr/>
                    <a:lstStyle/>
                    <a:p>
                      <a:r>
                        <a:rPr lang="en-US" altLang="zh-TW" sz="3200" dirty="0"/>
                        <a:t>14.</a:t>
                      </a:r>
                      <a:r>
                        <a:rPr lang="zh-TW" altLang="en-US" sz="3200" dirty="0"/>
                        <a:t>數學</a:t>
                      </a:r>
                    </a:p>
                  </a:txBody>
                  <a:tcPr/>
                </a:tc>
                <a:extLst>
                  <a:ext uri="{0D108BD9-81ED-4DB2-BD59-A6C34878D82A}">
                    <a16:rowId xmlns:a16="http://schemas.microsoft.com/office/drawing/2014/main" xmlns="" val="3710401655"/>
                  </a:ext>
                </a:extLst>
              </a:tr>
              <a:tr h="370840">
                <a:tc>
                  <a:txBody>
                    <a:bodyPr/>
                    <a:lstStyle/>
                    <a:p>
                      <a:r>
                        <a:rPr lang="en-US" altLang="zh-TW" sz="3200" dirty="0"/>
                        <a:t>4.</a:t>
                      </a:r>
                      <a:r>
                        <a:rPr lang="zh-TW" altLang="en-US" sz="3200" dirty="0"/>
                        <a:t>適性輔導</a:t>
                      </a:r>
                    </a:p>
                  </a:txBody>
                  <a:tcPr/>
                </a:tc>
                <a:tc>
                  <a:txBody>
                    <a:bodyPr/>
                    <a:lstStyle/>
                    <a:p>
                      <a:r>
                        <a:rPr lang="en-US" altLang="zh-TW" sz="3200" dirty="0"/>
                        <a:t>15.</a:t>
                      </a:r>
                      <a:r>
                        <a:rPr lang="zh-TW" altLang="en-US" sz="3200" dirty="0"/>
                        <a:t>自然</a:t>
                      </a:r>
                    </a:p>
                  </a:txBody>
                  <a:tcPr/>
                </a:tc>
                <a:extLst>
                  <a:ext uri="{0D108BD9-81ED-4DB2-BD59-A6C34878D82A}">
                    <a16:rowId xmlns:a16="http://schemas.microsoft.com/office/drawing/2014/main" xmlns="" val="4103786268"/>
                  </a:ext>
                </a:extLst>
              </a:tr>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altLang="zh-TW" sz="3200" dirty="0"/>
                        <a:t>5.</a:t>
                      </a:r>
                      <a:r>
                        <a:rPr lang="zh-TW" altLang="en-US" sz="3200" dirty="0"/>
                        <a:t>弱勢身份</a:t>
                      </a:r>
                    </a:p>
                  </a:txBody>
                  <a:tcPr/>
                </a:tc>
                <a:tc>
                  <a:txBody>
                    <a:bodyPr/>
                    <a:lstStyle/>
                    <a:p>
                      <a:r>
                        <a:rPr lang="en-US" altLang="zh-TW" sz="3200" dirty="0"/>
                        <a:t>16.</a:t>
                      </a:r>
                      <a:r>
                        <a:rPr lang="zh-TW" altLang="en-US" sz="3200" dirty="0"/>
                        <a:t>社會</a:t>
                      </a:r>
                    </a:p>
                  </a:txBody>
                  <a:tcPr/>
                </a:tc>
                <a:extLst>
                  <a:ext uri="{0D108BD9-81ED-4DB2-BD59-A6C34878D82A}">
                    <a16:rowId xmlns:a16="http://schemas.microsoft.com/office/drawing/2014/main" xmlns="" val="2909599232"/>
                  </a:ext>
                </a:extLst>
              </a:tr>
              <a:tr h="370840">
                <a:tc>
                  <a:txBody>
                    <a:bodyPr/>
                    <a:lstStyle/>
                    <a:p>
                      <a:r>
                        <a:rPr lang="en-US" altLang="zh-TW" sz="3200" dirty="0"/>
                        <a:t>6.</a:t>
                      </a:r>
                      <a:r>
                        <a:rPr lang="zh-TW" altLang="en-US" sz="3200" dirty="0"/>
                        <a:t>技藝優良</a:t>
                      </a:r>
                    </a:p>
                  </a:txBody>
                  <a:tcPr/>
                </a:tc>
                <a:tc>
                  <a:txBody>
                    <a:bodyPr/>
                    <a:lstStyle/>
                    <a:p>
                      <a:r>
                        <a:rPr lang="zh-TW" altLang="en-US" sz="3200" dirty="0"/>
                        <a:t>英語</a:t>
                      </a:r>
                      <a:r>
                        <a:rPr lang="en-US" altLang="zh-TW" sz="3200" dirty="0"/>
                        <a:t>(3</a:t>
                      </a:r>
                      <a:r>
                        <a:rPr lang="zh-TW" altLang="en-US" sz="3200" dirty="0"/>
                        <a:t>等級</a:t>
                      </a:r>
                      <a:r>
                        <a:rPr lang="en-US" altLang="zh-TW" sz="3200" dirty="0"/>
                        <a:t>4</a:t>
                      </a:r>
                      <a:r>
                        <a:rPr lang="zh-TW" altLang="en-US" sz="3200" dirty="0"/>
                        <a:t>標示</a:t>
                      </a:r>
                      <a:r>
                        <a:rPr lang="en-US" altLang="zh-TW" sz="3200" dirty="0"/>
                        <a:t>)</a:t>
                      </a:r>
                      <a:endParaRPr lang="zh-TW" altLang="en-US" sz="3200" dirty="0"/>
                    </a:p>
                  </a:txBody>
                  <a:tcPr/>
                </a:tc>
                <a:extLst>
                  <a:ext uri="{0D108BD9-81ED-4DB2-BD59-A6C34878D82A}">
                    <a16:rowId xmlns:a16="http://schemas.microsoft.com/office/drawing/2014/main" xmlns="" val="3031172018"/>
                  </a:ext>
                </a:extLst>
              </a:tr>
              <a:tr h="370840">
                <a:tc>
                  <a:txBody>
                    <a:bodyPr/>
                    <a:lstStyle/>
                    <a:p>
                      <a:r>
                        <a:rPr lang="en-US" altLang="zh-TW" sz="3200" dirty="0"/>
                        <a:t>7.</a:t>
                      </a:r>
                      <a:r>
                        <a:rPr lang="zh-TW" altLang="en-US" sz="3200" dirty="0"/>
                        <a:t>國中教育會考</a:t>
                      </a:r>
                    </a:p>
                  </a:txBody>
                  <a:tcP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3200" dirty="0"/>
                        <a:t>國文</a:t>
                      </a:r>
                      <a:r>
                        <a:rPr lang="en-US" altLang="zh-TW" sz="3200" dirty="0"/>
                        <a:t>(3</a:t>
                      </a:r>
                      <a:r>
                        <a:rPr lang="zh-TW" altLang="en-US" sz="3200" dirty="0"/>
                        <a:t>等級</a:t>
                      </a:r>
                      <a:r>
                        <a:rPr lang="en-US" altLang="zh-TW" sz="3200" dirty="0"/>
                        <a:t>4</a:t>
                      </a:r>
                      <a:r>
                        <a:rPr lang="zh-TW" altLang="en-US" sz="3200" dirty="0"/>
                        <a:t>標示</a:t>
                      </a:r>
                      <a:r>
                        <a:rPr lang="en-US" altLang="zh-TW" sz="3200" dirty="0"/>
                        <a:t>)</a:t>
                      </a:r>
                      <a:endParaRPr lang="zh-TW" altLang="en-US" sz="3200" dirty="0"/>
                    </a:p>
                  </a:txBody>
                  <a:tcPr/>
                </a:tc>
                <a:extLst>
                  <a:ext uri="{0D108BD9-81ED-4DB2-BD59-A6C34878D82A}">
                    <a16:rowId xmlns:a16="http://schemas.microsoft.com/office/drawing/2014/main" xmlns="" val="3743636785"/>
                  </a:ext>
                </a:extLst>
              </a:tr>
              <a:tr h="370840">
                <a:tc>
                  <a:txBody>
                    <a:bodyPr/>
                    <a:lstStyle/>
                    <a:p>
                      <a:r>
                        <a:rPr lang="en-US" altLang="zh-TW" sz="3200" dirty="0"/>
                        <a:t>8.</a:t>
                      </a:r>
                      <a:r>
                        <a:rPr lang="zh-TW" altLang="en-US" sz="3200" dirty="0"/>
                        <a:t>競賽</a:t>
                      </a:r>
                    </a:p>
                  </a:txBody>
                  <a:tcP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3200" dirty="0"/>
                        <a:t>數學</a:t>
                      </a:r>
                      <a:r>
                        <a:rPr lang="en-US" altLang="zh-TW" sz="3200" dirty="0"/>
                        <a:t>(3</a:t>
                      </a:r>
                      <a:r>
                        <a:rPr lang="zh-TW" altLang="en-US" sz="3200" dirty="0"/>
                        <a:t>等級</a:t>
                      </a:r>
                      <a:r>
                        <a:rPr lang="en-US" altLang="zh-TW" sz="3200" dirty="0"/>
                        <a:t>4</a:t>
                      </a:r>
                      <a:r>
                        <a:rPr lang="zh-TW" altLang="en-US" sz="3200" dirty="0"/>
                        <a:t>標示</a:t>
                      </a:r>
                      <a:r>
                        <a:rPr lang="en-US" altLang="zh-TW" sz="3200" dirty="0"/>
                        <a:t>)</a:t>
                      </a:r>
                      <a:endParaRPr lang="zh-TW" altLang="en-US" sz="3200" dirty="0"/>
                    </a:p>
                  </a:txBody>
                  <a:tcPr/>
                </a:tc>
                <a:extLst>
                  <a:ext uri="{0D108BD9-81ED-4DB2-BD59-A6C34878D82A}">
                    <a16:rowId xmlns:a16="http://schemas.microsoft.com/office/drawing/2014/main" xmlns="" val="2855282415"/>
                  </a:ext>
                </a:extLst>
              </a:tr>
              <a:tr h="370840">
                <a:tc>
                  <a:txBody>
                    <a:bodyPr/>
                    <a:lstStyle/>
                    <a:p>
                      <a:r>
                        <a:rPr lang="en-US" altLang="zh-TW" sz="3200" dirty="0"/>
                        <a:t>9.</a:t>
                      </a:r>
                      <a:r>
                        <a:rPr lang="zh-TW" altLang="en-US" sz="3200" dirty="0"/>
                        <a:t>服務學習</a:t>
                      </a:r>
                    </a:p>
                  </a:txBody>
                  <a:tcP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3200" dirty="0"/>
                        <a:t>自然</a:t>
                      </a:r>
                      <a:r>
                        <a:rPr lang="en-US" altLang="zh-TW" sz="3200" dirty="0"/>
                        <a:t>(3</a:t>
                      </a:r>
                      <a:r>
                        <a:rPr lang="zh-TW" altLang="en-US" sz="3200" dirty="0"/>
                        <a:t>等級</a:t>
                      </a:r>
                      <a:r>
                        <a:rPr lang="en-US" altLang="zh-TW" sz="3200" dirty="0"/>
                        <a:t>4</a:t>
                      </a:r>
                      <a:r>
                        <a:rPr lang="zh-TW" altLang="en-US" sz="3200" dirty="0"/>
                        <a:t>標示</a:t>
                      </a:r>
                      <a:r>
                        <a:rPr lang="en-US" altLang="zh-TW" sz="3200" dirty="0"/>
                        <a:t>)</a:t>
                      </a:r>
                      <a:endParaRPr lang="zh-TW" altLang="en-US" sz="3200" dirty="0"/>
                    </a:p>
                  </a:txBody>
                  <a:tcPr/>
                </a:tc>
                <a:extLst>
                  <a:ext uri="{0D108BD9-81ED-4DB2-BD59-A6C34878D82A}">
                    <a16:rowId xmlns:a16="http://schemas.microsoft.com/office/drawing/2014/main" xmlns="" val="304484188"/>
                  </a:ext>
                </a:extLst>
              </a:tr>
              <a:tr h="370840">
                <a:tc>
                  <a:txBody>
                    <a:bodyPr/>
                    <a:lstStyle/>
                    <a:p>
                      <a:r>
                        <a:rPr lang="en-US" altLang="zh-TW" sz="3200" dirty="0"/>
                        <a:t>10.</a:t>
                      </a:r>
                      <a:r>
                        <a:rPr lang="zh-TW" altLang="en-US" sz="2600" dirty="0"/>
                        <a:t>日常生活表現評量</a:t>
                      </a:r>
                    </a:p>
                  </a:txBody>
                  <a:tcP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3200" dirty="0"/>
                        <a:t>社會</a:t>
                      </a:r>
                      <a:r>
                        <a:rPr lang="en-US" altLang="zh-TW" sz="3200" dirty="0"/>
                        <a:t>(3</a:t>
                      </a:r>
                      <a:r>
                        <a:rPr lang="zh-TW" altLang="en-US" sz="3200" dirty="0"/>
                        <a:t>等級</a:t>
                      </a:r>
                      <a:r>
                        <a:rPr lang="en-US" altLang="zh-TW" sz="3200" dirty="0"/>
                        <a:t>4</a:t>
                      </a:r>
                      <a:r>
                        <a:rPr lang="zh-TW" altLang="en-US" sz="3200" dirty="0"/>
                        <a:t>標示</a:t>
                      </a:r>
                      <a:r>
                        <a:rPr lang="en-US" altLang="zh-TW" sz="3200" dirty="0"/>
                        <a:t>)</a:t>
                      </a:r>
                      <a:endParaRPr lang="zh-TW" altLang="en-US" sz="3200" dirty="0"/>
                    </a:p>
                  </a:txBody>
                  <a:tcPr/>
                </a:tc>
                <a:extLst>
                  <a:ext uri="{0D108BD9-81ED-4DB2-BD59-A6C34878D82A}">
                    <a16:rowId xmlns:a16="http://schemas.microsoft.com/office/drawing/2014/main" xmlns="" val="3334334441"/>
                  </a:ext>
                </a:extLst>
              </a:tr>
              <a:tr h="370840">
                <a:tc>
                  <a:txBody>
                    <a:bodyPr/>
                    <a:lstStyle/>
                    <a:p>
                      <a:r>
                        <a:rPr lang="en-US" altLang="zh-TW" sz="3200" dirty="0"/>
                        <a:t>11.</a:t>
                      </a:r>
                      <a:r>
                        <a:rPr lang="zh-TW" altLang="en-US" sz="3200" dirty="0"/>
                        <a:t>體適能</a:t>
                      </a:r>
                    </a:p>
                  </a:txBody>
                  <a:tcPr/>
                </a:tc>
                <a:tc>
                  <a:txBody>
                    <a:bodyPr/>
                    <a:lstStyle/>
                    <a:p>
                      <a:r>
                        <a:rPr lang="en-US" altLang="zh-TW" sz="3200" dirty="0"/>
                        <a:t>22.</a:t>
                      </a:r>
                      <a:r>
                        <a:rPr lang="zh-TW" altLang="en-US" sz="3200" dirty="0"/>
                        <a:t>寫作測驗</a:t>
                      </a:r>
                    </a:p>
                  </a:txBody>
                  <a:tcPr/>
                </a:tc>
                <a:extLst>
                  <a:ext uri="{0D108BD9-81ED-4DB2-BD59-A6C34878D82A}">
                    <a16:rowId xmlns:a16="http://schemas.microsoft.com/office/drawing/2014/main" xmlns="" val="3478472902"/>
                  </a:ext>
                </a:extLst>
              </a:tr>
            </a:tbl>
          </a:graphicData>
        </a:graphic>
      </p:graphicFrame>
    </p:spTree>
    <p:extLst>
      <p:ext uri="{BB962C8B-B14F-4D97-AF65-F5344CB8AC3E}">
        <p14:creationId xmlns:p14="http://schemas.microsoft.com/office/powerpoint/2010/main" val="271391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9"/>
                                        </p:tgtEl>
                                        <p:attrNameLst>
                                          <p:attrName>ppt_x</p:attrName>
                                        </p:attrNameLst>
                                      </p:cBhvr>
                                      <p:tavLst>
                                        <p:tav tm="0">
                                          <p:val>
                                            <p:strVal val="ppt_x"/>
                                          </p:val>
                                        </p:tav>
                                        <p:tav tm="100000">
                                          <p:val>
                                            <p:strVal val="ppt_x"/>
                                          </p:val>
                                        </p:tav>
                                      </p:tavLst>
                                    </p:anim>
                                    <p:anim calcmode="lin" valueType="num">
                                      <p:cBhvr additive="base">
                                        <p:cTn id="14" dur="500"/>
                                        <p:tgtEl>
                                          <p:spTgt spid="9"/>
                                        </p:tgtEl>
                                        <p:attrNameLst>
                                          <p:attrName>ppt_y</p:attrName>
                                        </p:attrNameLst>
                                      </p:cBhvr>
                                      <p:tavLst>
                                        <p:tav tm="0">
                                          <p:val>
                                            <p:strVal val="ppt_y"/>
                                          </p:val>
                                        </p:tav>
                                        <p:tav tm="100000">
                                          <p:val>
                                            <p:strVal val="1+ppt_h/2"/>
                                          </p:val>
                                        </p:tav>
                                      </p:tavLst>
                                    </p:anim>
                                    <p:set>
                                      <p:cBhvr>
                                        <p:cTn id="15" dur="1" fill="hold">
                                          <p:stCondLst>
                                            <p:cond delay="499"/>
                                          </p:stCondLst>
                                        </p:cTn>
                                        <p:tgtEl>
                                          <p:spTgt spid="9"/>
                                        </p:tgtEl>
                                        <p:attrNameLst>
                                          <p:attrName>style.visibility</p:attrName>
                                        </p:attrNameLst>
                                      </p:cBhvr>
                                      <p:to>
                                        <p:strVal val="hidden"/>
                                      </p:to>
                                    </p:set>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標題 1"/>
          <p:cNvSpPr txBox="1">
            <a:spLocks/>
          </p:cNvSpPr>
          <p:nvPr/>
        </p:nvSpPr>
        <p:spPr bwMode="auto">
          <a:xfrm>
            <a:off x="1592262" y="447675"/>
            <a:ext cx="9625013"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000" dirty="0">
                <a:solidFill>
                  <a:srgbClr val="262626"/>
                </a:solidFill>
                <a:latin typeface="標楷體" panose="03000509000000000000" pitchFamily="65" charset="-120"/>
                <a:ea typeface="標楷體" panose="03000509000000000000" pitchFamily="65" charset="-120"/>
              </a:rPr>
              <a:t>高中職、五專免試比序積分</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多元學習表現</a:t>
            </a:r>
          </a:p>
        </p:txBody>
      </p:sp>
      <p:sp>
        <p:nvSpPr>
          <p:cNvPr id="2140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E47B6B1-B541-4CBC-9291-9A54718A6A8C}" type="slidenum">
              <a:rPr kumimoji="0" lang="zh-TW" altLang="en-US" smtClean="0">
                <a:solidFill>
                  <a:srgbClr val="FEFFFF"/>
                </a:solidFill>
                <a:latin typeface="Century Gothic" panose="020B0502020202020204" pitchFamily="34" charset="0"/>
              </a:rPr>
              <a:pPr/>
              <a:t>69</a:t>
            </a:fld>
            <a:endParaRPr kumimoji="0" lang="zh-TW" altLang="en-US">
              <a:solidFill>
                <a:srgbClr val="FEFFFF"/>
              </a:solidFill>
              <a:latin typeface="Century Gothic" panose="020B0502020202020204" pitchFamily="34" charset="0"/>
            </a:endParaRPr>
          </a:p>
        </p:txBody>
      </p:sp>
      <p:sp>
        <p:nvSpPr>
          <p:cNvPr id="214020" name="內容版面配置區 2"/>
          <p:cNvSpPr>
            <a:spLocks noGrp="1"/>
          </p:cNvSpPr>
          <p:nvPr>
            <p:ph idx="1"/>
          </p:nvPr>
        </p:nvSpPr>
        <p:spPr>
          <a:xfrm>
            <a:off x="1662113" y="1482725"/>
            <a:ext cx="9555162" cy="4756150"/>
          </a:xfrm>
        </p:spPr>
        <p:txBody>
          <a:bodyPr/>
          <a:lstStyle/>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高中職免試</a:t>
            </a:r>
            <a:r>
              <a:rPr lang="zh-TW" altLang="zh-TW" sz="2800" dirty="0">
                <a:solidFill>
                  <a:srgbClr val="000066"/>
                </a:solidFill>
                <a:latin typeface="標楷體" panose="03000509000000000000" pitchFamily="65" charset="-120"/>
                <a:ea typeface="標楷體" panose="03000509000000000000" pitchFamily="65" charset="-120"/>
              </a:rPr>
              <a:t>服務學習五學期</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七上到九上</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達到</a:t>
            </a:r>
            <a:r>
              <a:rPr lang="en-US" altLang="zh-TW" sz="2800" dirty="0">
                <a:solidFill>
                  <a:srgbClr val="FF0000"/>
                </a:solidFill>
                <a:latin typeface="標楷體" panose="03000509000000000000" pitchFamily="65" charset="-120"/>
                <a:ea typeface="標楷體" panose="03000509000000000000" pitchFamily="65" charset="-120"/>
              </a:rPr>
              <a:t>50</a:t>
            </a:r>
            <a:r>
              <a:rPr lang="zh-TW" altLang="zh-TW" sz="2800" dirty="0">
                <a:solidFill>
                  <a:srgbClr val="000066"/>
                </a:solidFill>
                <a:latin typeface="標楷體" panose="03000509000000000000" pitchFamily="65" charset="-120"/>
                <a:ea typeface="標楷體" panose="03000509000000000000" pitchFamily="65" charset="-120"/>
              </a:rPr>
              <a:t>小時以上即可拿到滿分</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每小時以</a:t>
            </a:r>
            <a:r>
              <a:rPr lang="en-US" altLang="zh-TW" sz="2800" dirty="0">
                <a:solidFill>
                  <a:srgbClr val="FF0000"/>
                </a:solidFill>
                <a:latin typeface="標楷體" panose="03000509000000000000" pitchFamily="65" charset="-120"/>
                <a:ea typeface="標楷體" panose="03000509000000000000" pitchFamily="65" charset="-120"/>
              </a:rPr>
              <a:t>0.3</a:t>
            </a:r>
            <a:r>
              <a:rPr lang="zh-TW" altLang="en-US" sz="2800" dirty="0">
                <a:solidFill>
                  <a:srgbClr val="FF0000"/>
                </a:solidFill>
                <a:latin typeface="標楷體" panose="03000509000000000000" pitchFamily="65" charset="-120"/>
                <a:ea typeface="標楷體" panose="03000509000000000000" pitchFamily="65" charset="-120"/>
              </a:rPr>
              <a:t>分計，</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2</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24</a:t>
            </a:r>
            <a:r>
              <a:rPr lang="zh-TW" altLang="zh-TW" sz="2800" dirty="0">
                <a:solidFill>
                  <a:srgbClr val="000066"/>
                </a:solidFill>
                <a:latin typeface="標楷體" panose="03000509000000000000" pitchFamily="65" charset="-120"/>
                <a:ea typeface="標楷體" panose="03000509000000000000" pitchFamily="65" charset="-120"/>
              </a:rPr>
              <a:t>日</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a:t>
            </a:r>
            <a:endParaRPr lang="en-US" altLang="zh-TW" sz="28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五專優先免試</a:t>
            </a:r>
            <a:r>
              <a:rPr lang="zh-TW" altLang="en-US" sz="2800" dirty="0">
                <a:solidFill>
                  <a:srgbClr val="000066"/>
                </a:solidFill>
                <a:latin typeface="標楷體" panose="03000509000000000000" pitchFamily="65" charset="-120"/>
                <a:ea typeface="標楷體" panose="03000509000000000000" pitchFamily="65" charset="-120"/>
              </a:rPr>
              <a:t>採計最高</a:t>
            </a:r>
            <a:r>
              <a:rPr lang="en-US" altLang="zh-TW" sz="2800" dirty="0">
                <a:solidFill>
                  <a:srgbClr val="FF0000"/>
                </a:solidFill>
                <a:latin typeface="標楷體" panose="03000509000000000000" pitchFamily="65" charset="-120"/>
                <a:ea typeface="標楷體" panose="03000509000000000000" pitchFamily="65" charset="-120"/>
              </a:rPr>
              <a:t>60</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 (</a:t>
            </a:r>
            <a:r>
              <a:rPr lang="zh-TW" altLang="en-US" sz="2800" dirty="0">
                <a:solidFill>
                  <a:srgbClr val="000066"/>
                </a:solidFill>
                <a:latin typeface="標楷體" panose="03000509000000000000" pitchFamily="65" charset="-120"/>
                <a:ea typeface="標楷體" panose="03000509000000000000" pitchFamily="65" charset="-120"/>
              </a:rPr>
              <a:t>五專優先免試滿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0.25</a:t>
            </a:r>
            <a:r>
              <a:rPr lang="zh-TW" altLang="en-US" sz="2800" dirty="0">
                <a:solidFill>
                  <a:srgbClr val="000066"/>
                </a:solidFill>
                <a:latin typeface="標楷體" panose="03000509000000000000" pitchFamily="65" charset="-120"/>
                <a:ea typeface="標楷體" panose="03000509000000000000" pitchFamily="65" charset="-120"/>
              </a:rPr>
              <a:t>分，最高採計</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分，競賽最高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分，班級幹部、小老師、社團幹部每滿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5</a:t>
            </a:r>
            <a:r>
              <a:rPr lang="zh-TW" altLang="zh-TW"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14</a:t>
            </a:r>
            <a:r>
              <a:rPr lang="zh-TW" altLang="zh-TW" sz="2800" dirty="0">
                <a:solidFill>
                  <a:srgbClr val="FF0000"/>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endParaRPr lang="en-US" altLang="zh-TW" sz="2800" dirty="0">
              <a:solidFill>
                <a:srgbClr val="000066"/>
              </a:solidFill>
              <a:latin typeface="標楷體" panose="03000509000000000000" pitchFamily="65" charset="-120"/>
              <a:ea typeface="標楷體" panose="03000509000000000000" pitchFamily="65" charset="-120"/>
            </a:endParaRPr>
          </a:p>
          <a:p>
            <a:pPr>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五專聯合免試</a:t>
            </a:r>
            <a:r>
              <a:rPr lang="zh-TW" altLang="en-US" sz="2800" dirty="0">
                <a:solidFill>
                  <a:srgbClr val="000066"/>
                </a:solidFill>
                <a:latin typeface="標楷體" panose="03000509000000000000" pitchFamily="65" charset="-120"/>
                <a:ea typeface="標楷體" panose="03000509000000000000" pitchFamily="65" charset="-120"/>
              </a:rPr>
              <a:t>服務學習採計最高</a:t>
            </a:r>
            <a:r>
              <a:rPr lang="en-US" altLang="zh-TW" sz="2800" dirty="0">
                <a:solidFill>
                  <a:srgbClr val="FF0000"/>
                </a:solidFill>
                <a:latin typeface="標楷體" panose="03000509000000000000" pitchFamily="65" charset="-120"/>
                <a:ea typeface="標楷體" panose="03000509000000000000" pitchFamily="65" charset="-120"/>
              </a:rPr>
              <a:t>56</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五專滿</a:t>
            </a:r>
            <a:r>
              <a:rPr lang="en-US" altLang="zh-TW" sz="2800" dirty="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分，幹部</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5</a:t>
            </a:r>
            <a:r>
              <a:rPr lang="zh-TW" altLang="zh-TW"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14</a:t>
            </a:r>
            <a:r>
              <a:rPr lang="zh-TW" altLang="zh-TW" sz="2800" dirty="0">
                <a:solidFill>
                  <a:srgbClr val="FF0000"/>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2483665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26D7CFA-83E0-4780-91C4-BE299EBBF5BF}"/>
              </a:ext>
            </a:extLst>
          </p:cNvPr>
          <p:cNvSpPr>
            <a:spLocks noGrp="1"/>
          </p:cNvSpPr>
          <p:nvPr>
            <p:ph type="title"/>
          </p:nvPr>
        </p:nvSpPr>
        <p:spPr>
          <a:xfrm>
            <a:off x="1787525" y="147638"/>
            <a:ext cx="9259920" cy="1279525"/>
          </a:xfrm>
          <a:solidFill>
            <a:srgbClr val="00FFFF"/>
          </a:solidFill>
        </p:spPr>
        <p:txBody>
          <a:bodyPr/>
          <a:lstStyle/>
          <a:p>
            <a:pPr>
              <a:defRPr/>
            </a:pPr>
            <a:r>
              <a:rPr lang="zh-TW" altLang="en-US" sz="4000" dirty="0" smtClean="0">
                <a:solidFill>
                  <a:srgbClr val="0000FF"/>
                </a:solidFill>
                <a:latin typeface="標楷體" panose="03000509000000000000" pitchFamily="65" charset="-120"/>
                <a:ea typeface="標楷體" panose="03000509000000000000" pitchFamily="65" charset="-120"/>
                <a:cs typeface="+mn-cs"/>
              </a:rPr>
              <a:t>臺</a:t>
            </a:r>
            <a:r>
              <a:rPr lang="zh-TW" altLang="en-US" sz="4000" dirty="0">
                <a:solidFill>
                  <a:srgbClr val="0000FF"/>
                </a:solidFill>
                <a:latin typeface="標楷體" panose="03000509000000000000" pitchFamily="65" charset="-120"/>
                <a:ea typeface="標楷體" panose="03000509000000000000" pitchFamily="65" charset="-120"/>
                <a:cs typeface="+mn-cs"/>
              </a:rPr>
              <a:t>南區高級中等學校免試入學暨特色招生考試分發入學志願選填</a:t>
            </a:r>
            <a:r>
              <a:rPr lang="zh-TW" altLang="en-US" sz="4000" dirty="0" smtClean="0">
                <a:solidFill>
                  <a:srgbClr val="0000FF"/>
                </a:solidFill>
                <a:latin typeface="標楷體" panose="03000509000000000000" pitchFamily="65" charset="-120"/>
                <a:ea typeface="標楷體" panose="03000509000000000000" pitchFamily="65" charset="-120"/>
                <a:cs typeface="+mn-cs"/>
              </a:rPr>
              <a:t>網站</a:t>
            </a:r>
            <a:endParaRPr kumimoji="1" lang="zh-TW" altLang="en-US" sz="3200" dirty="0">
              <a:solidFill>
                <a:schemeClr val="tx1"/>
              </a:solidFill>
              <a:latin typeface="Arial" panose="020B0604020202020204" pitchFamily="34" charset="0"/>
              <a:cs typeface="+mn-cs"/>
            </a:endParaRPr>
          </a:p>
        </p:txBody>
      </p:sp>
      <p:sp>
        <p:nvSpPr>
          <p:cNvPr id="2437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42775A-ECAC-4C32-9214-C9048ED0FB47}" type="slidenum">
              <a:rPr kumimoji="0" lang="zh-TW" altLang="en-US" smtClean="0">
                <a:solidFill>
                  <a:srgbClr val="FEFFFF"/>
                </a:solidFill>
                <a:latin typeface="Century Gothic" panose="020B0502020202020204" pitchFamily="34" charset="0"/>
              </a:rPr>
              <a:pPr/>
              <a:t>7</a:t>
            </a:fld>
            <a:endParaRPr kumimoji="0" lang="zh-TW" altLang="en-US">
              <a:solidFill>
                <a:srgbClr val="FEFFFF"/>
              </a:solidFill>
              <a:latin typeface="Century Gothic" panose="020B0502020202020204" pitchFamily="34" charset="0"/>
            </a:endParaRPr>
          </a:p>
        </p:txBody>
      </p:sp>
      <p:pic>
        <p:nvPicPr>
          <p:cNvPr id="3" name="圖片 2" descr="畫面剪輯"/>
          <p:cNvPicPr>
            <a:picLocks noChangeAspect="1"/>
          </p:cNvPicPr>
          <p:nvPr/>
        </p:nvPicPr>
        <p:blipFill rotWithShape="1">
          <a:blip r:embed="rId2">
            <a:extLst>
              <a:ext uri="{28A0092B-C50C-407E-A947-70E740481C1C}">
                <a14:useLocalDpi xmlns:a14="http://schemas.microsoft.com/office/drawing/2010/main" val="0"/>
              </a:ext>
            </a:extLst>
          </a:blip>
          <a:srcRect l="4698"/>
          <a:stretch/>
        </p:blipFill>
        <p:spPr>
          <a:xfrm>
            <a:off x="1718657" y="1452452"/>
            <a:ext cx="9489485" cy="5321573"/>
          </a:xfrm>
          <a:prstGeom prst="rect">
            <a:avLst/>
          </a:prstGeom>
        </p:spPr>
      </p:pic>
    </p:spTree>
    <p:extLst>
      <p:ext uri="{BB962C8B-B14F-4D97-AF65-F5344CB8AC3E}">
        <p14:creationId xmlns:p14="http://schemas.microsoft.com/office/powerpoint/2010/main" val="41235538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標題 3"/>
          <p:cNvSpPr>
            <a:spLocks noGrp="1"/>
          </p:cNvSpPr>
          <p:nvPr>
            <p:ph type="title"/>
          </p:nvPr>
        </p:nvSpPr>
        <p:spPr>
          <a:xfrm>
            <a:off x="2792413" y="2465069"/>
            <a:ext cx="6858000" cy="942023"/>
          </a:xfrm>
          <a:solidFill>
            <a:srgbClr val="0000FF"/>
          </a:solidFill>
        </p:spPr>
        <p:txBody>
          <a:bodyPr/>
          <a:lstStyle/>
          <a:p>
            <a:pPr eaLnBrk="1" hangingPunct="1"/>
            <a:r>
              <a:rPr lang="zh-TW" altLang="en-US" sz="4800" dirty="0">
                <a:solidFill>
                  <a:schemeClr val="bg1"/>
                </a:solidFill>
                <a:uFillTx/>
                <a:latin typeface="標楷體" panose="03000509000000000000" pitchFamily="65" charset="-120"/>
                <a:ea typeface="標楷體" panose="03000509000000000000" pitchFamily="65" charset="-120"/>
              </a:rPr>
              <a:t>特色招生甄選入學</a:t>
            </a:r>
          </a:p>
        </p:txBody>
      </p:sp>
      <p:pic>
        <p:nvPicPr>
          <p:cNvPr id="152580" name="圖片 24"/>
          <p:cNvPicPr>
            <a:picLocks noChangeAspect="1"/>
          </p:cNvPicPr>
          <p:nvPr/>
        </p:nvPicPr>
        <p:blipFill>
          <a:blip r:embed="rId3"/>
          <a:srcRect/>
          <a:stretch>
            <a:fillRect/>
          </a:stretch>
        </p:blipFill>
        <p:spPr bwMode="auto">
          <a:xfrm>
            <a:off x="5451475" y="1479550"/>
            <a:ext cx="4073525" cy="957263"/>
          </a:xfrm>
          <a:prstGeom prst="rect">
            <a:avLst/>
          </a:prstGeom>
          <a:noFill/>
          <a:ln>
            <a:noFill/>
          </a:ln>
        </p:spPr>
      </p:pic>
      <p:sp>
        <p:nvSpPr>
          <p:cNvPr id="2" name="文字版面配置區 1"/>
          <p:cNvSpPr>
            <a:spLocks noGrp="1"/>
          </p:cNvSpPr>
          <p:nvPr>
            <p:ph type="body" idx="1"/>
          </p:nvPr>
        </p:nvSpPr>
        <p:spPr>
          <a:xfrm>
            <a:off x="2792413" y="3827463"/>
            <a:ext cx="7581900" cy="2419350"/>
          </a:xfrm>
        </p:spPr>
        <p:txBody>
          <a:bodyPr/>
          <a:lstStyle/>
          <a:p>
            <a:pPr eaLnBrk="1" hangingPunct="1">
              <a:defRPr>
                <a:uFillTx/>
              </a:defRPr>
            </a:pPr>
            <a:r>
              <a:rPr lang="zh-TW" altLang="en-US" sz="3200" dirty="0">
                <a:solidFill>
                  <a:srgbClr val="FF0000"/>
                </a:solidFill>
                <a:latin typeface="標楷體" panose="03000509000000000000" pitchFamily="65" charset="-120"/>
                <a:ea typeface="標楷體" panose="03000509000000000000" pitchFamily="65" charset="-120"/>
              </a:rPr>
              <a:t>專業群科</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uFillTx/>
              </a:defRPr>
            </a:pPr>
            <a:r>
              <a:rPr lang="zh-TW" altLang="en-US" sz="3200" dirty="0">
                <a:solidFill>
                  <a:srgbClr val="FF0000"/>
                </a:solidFill>
                <a:latin typeface="標楷體" panose="03000509000000000000" pitchFamily="65" charset="-120"/>
                <a:ea typeface="標楷體" panose="03000509000000000000" pitchFamily="65" charset="-120"/>
              </a:rPr>
              <a:t>科學班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uFillTx/>
              </a:defRPr>
            </a:pPr>
            <a:r>
              <a:rPr lang="zh-TW" altLang="en-US" sz="3200" dirty="0">
                <a:solidFill>
                  <a:srgbClr val="FF0000"/>
                </a:solidFill>
                <a:latin typeface="標楷體" panose="03000509000000000000" pitchFamily="65" charset="-120"/>
                <a:ea typeface="標楷體" panose="03000509000000000000" pitchFamily="65" charset="-120"/>
              </a:rPr>
              <a:t>體育班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uFillTx/>
              </a:defRPr>
            </a:pPr>
            <a:r>
              <a:rPr lang="zh-TW" altLang="en-US" sz="3200" dirty="0">
                <a:solidFill>
                  <a:srgbClr val="FF0000"/>
                </a:solidFill>
                <a:uFillTx/>
                <a:latin typeface="標楷體" panose="03000509000000000000" pitchFamily="65" charset="-120"/>
                <a:ea typeface="標楷體" panose="03000509000000000000" pitchFamily="65" charset="-120"/>
              </a:rPr>
              <a:t>藝術才能班：音樂、美術、舞蹈、戲劇</a:t>
            </a:r>
            <a:endParaRPr lang="en-US" altLang="zh-TW" sz="3200" dirty="0">
              <a:solidFill>
                <a:srgbClr val="FF0000"/>
              </a:solidFill>
              <a:uFillTx/>
              <a:latin typeface="標楷體" panose="03000509000000000000" pitchFamily="65" charset="-120"/>
              <a:ea typeface="標楷體" panose="03000509000000000000" pitchFamily="65" charset="-120"/>
            </a:endParaRPr>
          </a:p>
        </p:txBody>
      </p:sp>
      <p:sp>
        <p:nvSpPr>
          <p:cNvPr id="152582" name="投影片編號版面配置區 2"/>
          <p:cNvSpPr>
            <a:spLocks noGrp="1"/>
          </p:cNvSpPr>
          <p:nvPr>
            <p:ph type="sldNum" sz="quarter" idx="12"/>
          </p:nvPr>
        </p:nvSpPr>
        <p:spPr bwMode="auto">
          <a:noFill/>
        </p:spPr>
        <p:txBody>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fld id="{A70C57AC-7EFA-451A-A7E8-E5CD04D9C6B4}" type="slidenum">
              <a:rPr kumimoji="0" lang="zh-TW" altLang="en-US" smtClean="0">
                <a:solidFill>
                  <a:srgbClr val="FEFFFF"/>
                </a:solidFill>
                <a:uFillTx/>
                <a:latin typeface="Century Gothic" panose="020B0502020202020204" pitchFamily="34" charset="0"/>
              </a:rPr>
              <a:pPr/>
              <a:t>70</a:t>
            </a:fld>
            <a:endParaRPr kumimoji="0" lang="zh-TW" altLang="en-US">
              <a:solidFill>
                <a:srgbClr val="FEFFFF"/>
              </a:solidFill>
              <a:uFillTx/>
              <a:latin typeface="Century Gothic" panose="020B0502020202020204" pitchFamily="34" charset="0"/>
            </a:endParaRPr>
          </a:p>
        </p:txBody>
      </p:sp>
      <p:sp>
        <p:nvSpPr>
          <p:cNvPr id="3" name="矩形 2"/>
          <p:cNvSpPr/>
          <p:nvPr/>
        </p:nvSpPr>
        <p:spPr>
          <a:xfrm>
            <a:off x="2838616" y="3848431"/>
            <a:ext cx="1677725" cy="1105232"/>
          </a:xfrm>
          <a:prstGeom prst="rect">
            <a:avLst/>
          </a:prstGeom>
          <a:solidFill>
            <a:srgbClr val="E78712">
              <a:alpha val="69804"/>
            </a:srgbClr>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924595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a:extLst>
              <a:ext uri="{FF2B5EF4-FFF2-40B4-BE49-F238E27FC236}">
                <a16:creationId xmlns:a16="http://schemas.microsoft.com/office/drawing/2014/main" xmlns="" id="{839880C6-6710-4412-B0EF-C87F5DA3A5BD}"/>
              </a:ext>
            </a:extLst>
          </p:cNvPr>
          <p:cNvSpPr>
            <a:spLocks noGrp="1"/>
          </p:cNvSpPr>
          <p:nvPr>
            <p:ph idx="1"/>
          </p:nvPr>
        </p:nvSpPr>
        <p:spPr>
          <a:xfrm>
            <a:off x="2027238" y="1671638"/>
            <a:ext cx="8915400" cy="4367212"/>
          </a:xfrm>
        </p:spPr>
        <p:txBody>
          <a:bodyPr/>
          <a:lstStyle/>
          <a:p>
            <a:pPr>
              <a:defRPr/>
            </a:pPr>
            <a:r>
              <a:rPr altLang="en-US" sz="3067" dirty="0">
                <a:solidFill>
                  <a:srgbClr val="000000"/>
                </a:solidFill>
                <a:latin typeface="標楷體" panose="03000509000000000000" pitchFamily="65" charset="-120"/>
                <a:ea typeface="標楷體" panose="03000509000000000000" pitchFamily="65" charset="-120"/>
              </a:rPr>
              <a:t>高級中等學校體育班辦理特色招生甄選入學，係依術科測驗分數作為入學依據。由學校依體育班發展運動種類及特色課程內容，設計考科及計分方式。</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altLang="en-US" sz="3067" dirty="0" err="1">
                <a:solidFill>
                  <a:srgbClr val="000000"/>
                </a:solidFill>
                <a:latin typeface="標楷體" panose="03000509000000000000" pitchFamily="65" charset="-120"/>
                <a:ea typeface="標楷體" panose="03000509000000000000" pitchFamily="65" charset="-120"/>
              </a:rPr>
              <a:t>招生方式得由學校選擇採取獨立或聯合招生方式為之，招生範圍則不受免試就學區限制，各校可跨區招生，學生也可跨區報考</a:t>
            </a:r>
            <a:r>
              <a:rPr altLang="en-US" sz="3067" dirty="0">
                <a:solidFill>
                  <a:srgbClr val="000000"/>
                </a:solidFill>
                <a:latin typeface="標楷體" panose="03000509000000000000" pitchFamily="65" charset="-120"/>
                <a:ea typeface="標楷體" panose="03000509000000000000" pitchFamily="65" charset="-120"/>
              </a:rPr>
              <a:t>。</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lang="en-US" altLang="zh-TW" sz="3067" dirty="0">
                <a:solidFill>
                  <a:srgbClr val="FF0000"/>
                </a:solidFill>
                <a:latin typeface="標楷體" panose="03000509000000000000" pitchFamily="65" charset="-120"/>
                <a:ea typeface="標楷體" panose="03000509000000000000" pitchFamily="65" charset="-120"/>
              </a:rPr>
              <a:t>109</a:t>
            </a:r>
            <a:r>
              <a:rPr lang="zh-TW" altLang="en-US" sz="3067" dirty="0">
                <a:solidFill>
                  <a:srgbClr val="FF0000"/>
                </a:solidFill>
                <a:latin typeface="標楷體" panose="03000509000000000000" pitchFamily="65" charset="-120"/>
                <a:ea typeface="標楷體" panose="03000509000000000000" pitchFamily="65" charset="-120"/>
              </a:rPr>
              <a:t>年</a:t>
            </a:r>
            <a:r>
              <a:rPr lang="en-US" altLang="zh-TW" sz="3067" dirty="0">
                <a:solidFill>
                  <a:srgbClr val="FF0000"/>
                </a:solidFill>
                <a:latin typeface="標楷體" panose="03000509000000000000" pitchFamily="65" charset="-120"/>
                <a:ea typeface="標楷體" panose="03000509000000000000" pitchFamily="65" charset="-120"/>
              </a:rPr>
              <a:t>4</a:t>
            </a:r>
            <a:r>
              <a:rPr lang="zh-TW" altLang="en-US" sz="3067" dirty="0">
                <a:solidFill>
                  <a:srgbClr val="FF0000"/>
                </a:solidFill>
                <a:latin typeface="標楷體" panose="03000509000000000000" pitchFamily="65" charset="-120"/>
                <a:ea typeface="標楷體" panose="03000509000000000000" pitchFamily="65" charset="-120"/>
              </a:rPr>
              <a:t>月底</a:t>
            </a:r>
            <a:r>
              <a:rPr lang="en-US" altLang="zh-TW" sz="3067" dirty="0">
                <a:solidFill>
                  <a:srgbClr val="FF0000"/>
                </a:solidFill>
                <a:latin typeface="標楷體" panose="03000509000000000000" pitchFamily="65" charset="-120"/>
                <a:ea typeface="標楷體" panose="03000509000000000000" pitchFamily="65" charset="-120"/>
              </a:rPr>
              <a:t>~5</a:t>
            </a:r>
            <a:r>
              <a:rPr lang="zh-TW" altLang="en-US" sz="3067" dirty="0">
                <a:solidFill>
                  <a:srgbClr val="FF0000"/>
                </a:solidFill>
                <a:latin typeface="標楷體" panose="03000509000000000000" pitchFamily="65" charset="-120"/>
                <a:ea typeface="標楷體" panose="03000509000000000000" pitchFamily="65" charset="-120"/>
              </a:rPr>
              <a:t>月初</a:t>
            </a:r>
            <a:r>
              <a:rPr lang="zh-TW" altLang="en-US" sz="3067" dirty="0">
                <a:solidFill>
                  <a:srgbClr val="000000"/>
                </a:solidFill>
                <a:latin typeface="標楷體" panose="03000509000000000000" pitchFamily="65" charset="-120"/>
                <a:ea typeface="標楷體" panose="03000509000000000000" pitchFamily="65" charset="-120"/>
              </a:rPr>
              <a:t>報名、進行術科測驗。</a:t>
            </a:r>
            <a:endParaRPr lang="en-US" altLang="zh-TW" sz="3067" dirty="0">
              <a:solidFill>
                <a:srgbClr val="000000"/>
              </a:solidFill>
              <a:latin typeface="標楷體" panose="03000509000000000000" pitchFamily="65" charset="-120"/>
              <a:ea typeface="標楷體" panose="03000509000000000000" pitchFamily="65" charset="-120"/>
            </a:endParaRPr>
          </a:p>
          <a:p>
            <a:pPr>
              <a:defRPr/>
            </a:pPr>
            <a:endParaRPr altLang="en-US" sz="3067" dirty="0">
              <a:solidFill>
                <a:srgbClr val="000000"/>
              </a:solidFill>
              <a:latin typeface="標楷體" panose="03000509000000000000" pitchFamily="65" charset="-120"/>
              <a:ea typeface="標楷體" panose="03000509000000000000" pitchFamily="65" charset="-120"/>
            </a:endParaRPr>
          </a:p>
        </p:txBody>
      </p:sp>
      <p:sp>
        <p:nvSpPr>
          <p:cNvPr id="18227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22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CEFD199-5799-440A-BF36-90456FAA9DE5}" type="slidenum">
              <a:rPr kumimoji="0" lang="zh-TW" altLang="en-US" smtClean="0">
                <a:solidFill>
                  <a:srgbClr val="FEFFFF"/>
                </a:solidFill>
                <a:latin typeface="Century Gothic" panose="020B0502020202020204" pitchFamily="34" charset="0"/>
              </a:rPr>
              <a:pPr/>
              <a:t>71</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078508970"/>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93"/>
          <p:cNvSpPr>
            <a:spLocks noChangeArrowheads="1"/>
          </p:cNvSpPr>
          <p:nvPr/>
        </p:nvSpPr>
        <p:spPr bwMode="auto">
          <a:xfrm>
            <a:off x="1524000" y="1125538"/>
            <a:ext cx="684213" cy="71437"/>
          </a:xfrm>
          <a:prstGeom prst="rect">
            <a:avLst/>
          </a:prstGeom>
          <a:solidFill>
            <a:srgbClr val="008000"/>
          </a:solidFill>
          <a:ln w="9525">
            <a:solidFill>
              <a:srgbClr val="008000"/>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183299" name="Rectangle 92"/>
          <p:cNvSpPr>
            <a:spLocks noChangeArrowheads="1"/>
          </p:cNvSpPr>
          <p:nvPr/>
        </p:nvSpPr>
        <p:spPr bwMode="auto">
          <a:xfrm>
            <a:off x="2279650" y="1123950"/>
            <a:ext cx="8388350" cy="46038"/>
          </a:xfrm>
          <a:prstGeom prst="rect">
            <a:avLst/>
          </a:prstGeom>
          <a:solidFill>
            <a:schemeClr val="hlink"/>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39" name="手繪多邊形 38">
            <a:extLst>
              <a:ext uri="{FF2B5EF4-FFF2-40B4-BE49-F238E27FC236}">
                <a16:creationId xmlns:a16="http://schemas.microsoft.com/office/drawing/2014/main" xmlns="" id="{F86FA10F-F30C-4443-A588-25595E720713}"/>
              </a:ext>
            </a:extLst>
          </p:cNvPr>
          <p:cNvSpPr/>
          <p:nvPr/>
        </p:nvSpPr>
        <p:spPr bwMode="auto">
          <a:xfrm>
            <a:off x="2927350" y="1412875"/>
            <a:ext cx="2232025" cy="69056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953" anchor="ctr"/>
          <a:lstStyle/>
          <a:p>
            <a:pPr algn="ctr">
              <a:lnSpc>
                <a:spcPts val="3700"/>
              </a:lnSpc>
              <a:defRPr/>
            </a:pPr>
            <a:r>
              <a:rPr lang="zh-TW" altLang="en-US" sz="2800" b="1" dirty="0"/>
              <a:t>甄審</a:t>
            </a:r>
            <a:endParaRPr lang="en-US" altLang="zh-TW" sz="2800" b="1" dirty="0"/>
          </a:p>
        </p:txBody>
      </p:sp>
      <p:sp>
        <p:nvSpPr>
          <p:cNvPr id="40" name="手繪多邊形 39">
            <a:extLst>
              <a:ext uri="{FF2B5EF4-FFF2-40B4-BE49-F238E27FC236}">
                <a16:creationId xmlns:a16="http://schemas.microsoft.com/office/drawing/2014/main" xmlns="" id="{4F6F3673-95B2-4275-95E5-B3E6CFC50CFF}"/>
              </a:ext>
            </a:extLst>
          </p:cNvPr>
          <p:cNvSpPr/>
          <p:nvPr/>
        </p:nvSpPr>
        <p:spPr bwMode="auto">
          <a:xfrm>
            <a:off x="2927350" y="2133600"/>
            <a:ext cx="2232025" cy="35988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7" tIns="154687" rIns="206248" bIns="232029" spcCol="953"/>
          <a:lstStyle/>
          <a:p>
            <a:pPr marL="0" lvl="1" defTabSz="1289018">
              <a:lnSpc>
                <a:spcPts val="3000"/>
              </a:lnSpc>
              <a:spcAft>
                <a:spcPts val="0"/>
              </a:spcAft>
              <a:defRPr/>
            </a:pPr>
            <a:r>
              <a:rPr lang="zh-TW" altLang="en-US" dirty="0"/>
              <a:t>甄審係以國際運動競賽成就為報名門檻，作為分發之標準，為外加招生名額。</a:t>
            </a:r>
          </a:p>
        </p:txBody>
      </p:sp>
      <p:grpSp>
        <p:nvGrpSpPr>
          <p:cNvPr id="183302" name="群組 3"/>
          <p:cNvGrpSpPr>
            <a:grpSpLocks/>
          </p:cNvGrpSpPr>
          <p:nvPr/>
        </p:nvGrpSpPr>
        <p:grpSpPr bwMode="auto">
          <a:xfrm>
            <a:off x="5232400" y="1412875"/>
            <a:ext cx="5661025" cy="4322763"/>
            <a:chOff x="1613324" y="2376765"/>
            <a:chExt cx="2108325" cy="3077303"/>
          </a:xfrm>
        </p:grpSpPr>
        <p:sp>
          <p:nvSpPr>
            <p:cNvPr id="42" name="手繪多邊形 41">
              <a:extLst>
                <a:ext uri="{FF2B5EF4-FFF2-40B4-BE49-F238E27FC236}">
                  <a16:creationId xmlns:a16="http://schemas.microsoft.com/office/drawing/2014/main" xmlns="" id="{6A3A18F1-3C1C-4105-90D0-503A885CCC50}"/>
                </a:ext>
              </a:extLst>
            </p:cNvPr>
            <p:cNvSpPr/>
            <p:nvPr/>
          </p:nvSpPr>
          <p:spPr>
            <a:xfrm>
              <a:off x="1613324" y="2376765"/>
              <a:ext cx="930595" cy="48934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3" name="手繪多邊形 42">
              <a:extLst>
                <a:ext uri="{FF2B5EF4-FFF2-40B4-BE49-F238E27FC236}">
                  <a16:creationId xmlns:a16="http://schemas.microsoft.com/office/drawing/2014/main" xmlns="" id="{26B14A9F-9FC9-44A8-BA74-A900A4486564}"/>
                </a:ext>
              </a:extLst>
            </p:cNvPr>
            <p:cNvSpPr/>
            <p:nvPr/>
          </p:nvSpPr>
          <p:spPr>
            <a:xfrm>
              <a:off x="1613324" y="2889837"/>
              <a:ext cx="930595" cy="256423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3000"/>
                </a:lnSpc>
                <a:spcAft>
                  <a:spcPts val="0"/>
                </a:spcAft>
                <a:defRPr/>
              </a:pPr>
              <a:r>
                <a:rPr lang="zh-TW" altLang="zh-TW" sz="2267" dirty="0"/>
                <a:t>以</a:t>
              </a:r>
              <a:r>
                <a:rPr lang="zh-TW" altLang="zh-TW" sz="2267" dirty="0">
                  <a:solidFill>
                    <a:srgbClr val="FF0000"/>
                  </a:solidFill>
                </a:rPr>
                <a:t>運動競賽成就</a:t>
              </a:r>
              <a:r>
                <a:rPr lang="zh-TW" altLang="zh-TW" sz="2267" dirty="0"/>
                <a:t>為報名門檻，並加考</a:t>
              </a:r>
              <a:r>
                <a:rPr lang="zh-TW" altLang="zh-TW" sz="2267" dirty="0">
                  <a:solidFill>
                    <a:srgbClr val="FF0000"/>
                  </a:solidFill>
                </a:rPr>
                <a:t>學科</a:t>
              </a:r>
              <a:r>
                <a:rPr lang="en-US" altLang="zh-TW" sz="2267" dirty="0"/>
                <a:t>(</a:t>
              </a:r>
              <a:r>
                <a:rPr lang="zh-TW" altLang="zh-TW" sz="2267" dirty="0"/>
                <a:t>國、英、數、自然及社會</a:t>
              </a:r>
              <a:r>
                <a:rPr lang="en-US" altLang="zh-TW" sz="2267" dirty="0"/>
                <a:t>)</a:t>
              </a:r>
              <a:r>
                <a:rPr lang="zh-TW" altLang="zh-TW" sz="2267" dirty="0"/>
                <a:t>及部分專長須參加</a:t>
              </a:r>
              <a:r>
                <a:rPr lang="zh-TW" altLang="zh-TW" sz="2267" dirty="0">
                  <a:solidFill>
                    <a:srgbClr val="FF0000"/>
                  </a:solidFill>
                </a:rPr>
                <a:t>術科</a:t>
              </a:r>
              <a:r>
                <a:rPr lang="zh-TW" altLang="zh-TW" sz="2267" dirty="0"/>
                <a:t>檢定，為內含之招生名額。</a:t>
              </a:r>
            </a:p>
            <a:p>
              <a:pPr marL="0" lvl="1" defTabSz="1289018">
                <a:lnSpc>
                  <a:spcPts val="3500"/>
                </a:lnSpc>
                <a:spcAft>
                  <a:spcPts val="0"/>
                </a:spcAft>
                <a:defRPr/>
              </a:pPr>
              <a:endParaRPr lang="en-US" altLang="zh-TW" sz="2267" dirty="0">
                <a:latin typeface="+mj-ea"/>
                <a:ea typeface="+mj-ea"/>
              </a:endParaRPr>
            </a:p>
          </p:txBody>
        </p:sp>
        <p:sp>
          <p:nvSpPr>
            <p:cNvPr id="44" name="手繪多邊形 43">
              <a:extLst>
                <a:ext uri="{FF2B5EF4-FFF2-40B4-BE49-F238E27FC236}">
                  <a16:creationId xmlns:a16="http://schemas.microsoft.com/office/drawing/2014/main" xmlns="" id="{7BCBB05A-D2E1-41FA-91C5-BADFA610EC56}"/>
                </a:ext>
              </a:extLst>
            </p:cNvPr>
            <p:cNvSpPr/>
            <p:nvPr/>
          </p:nvSpPr>
          <p:spPr>
            <a:xfrm>
              <a:off x="2575846" y="2386936"/>
              <a:ext cx="1145803" cy="468997"/>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5" name="手繪多邊形 44">
              <a:extLst>
                <a:ext uri="{FF2B5EF4-FFF2-40B4-BE49-F238E27FC236}">
                  <a16:creationId xmlns:a16="http://schemas.microsoft.com/office/drawing/2014/main" xmlns="" id="{5AF07BA0-C718-4593-BDD7-C820FC450C02}"/>
                </a:ext>
              </a:extLst>
            </p:cNvPr>
            <p:cNvSpPr/>
            <p:nvPr/>
          </p:nvSpPr>
          <p:spPr>
            <a:xfrm>
              <a:off x="2575846" y="2866105"/>
              <a:ext cx="1145803" cy="25879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2500"/>
                </a:lnSpc>
                <a:spcAft>
                  <a:spcPts val="0"/>
                </a:spcAft>
                <a:defRPr/>
              </a:pPr>
              <a:r>
                <a:rPr lang="zh-TW" altLang="zh-TW" dirty="0"/>
                <a:t>其招生規定由各校擬訂，報主管機關核定；除依</a:t>
              </a:r>
              <a:r>
                <a:rPr lang="zh-TW" altLang="en-US" dirty="0"/>
                <a:t>中等以上學校運動成績優良學生升學輔導辦法</a:t>
              </a:r>
              <a:r>
                <a:rPr lang="zh-TW" altLang="zh-TW" dirty="0"/>
                <a:t>第</a:t>
              </a:r>
              <a:r>
                <a:rPr lang="en-US" altLang="zh-TW" dirty="0"/>
                <a:t>19</a:t>
              </a:r>
              <a:r>
                <a:rPr lang="zh-TW" altLang="zh-TW" dirty="0"/>
                <a:t>條第</a:t>
              </a:r>
              <a:r>
                <a:rPr lang="en-US" altLang="zh-TW" dirty="0"/>
                <a:t>2</a:t>
              </a:r>
              <a:r>
                <a:rPr lang="zh-TW" altLang="zh-TW" dirty="0"/>
                <a:t>項規定條件，並</a:t>
              </a:r>
              <a:r>
                <a:rPr lang="zh-TW" altLang="en-US" dirty="0"/>
                <a:t>由</a:t>
              </a:r>
              <a:r>
                <a:rPr lang="zh-TW" altLang="zh-TW" dirty="0"/>
                <a:t>主管教育行政機關核准，</a:t>
              </a:r>
              <a:r>
                <a:rPr lang="zh-TW" altLang="zh-TW" dirty="0">
                  <a:solidFill>
                    <a:srgbClr val="FF0000"/>
                  </a:solidFill>
                </a:rPr>
                <a:t>得採外加</a:t>
              </a:r>
              <a:r>
                <a:rPr lang="en-US" altLang="zh-TW" dirty="0">
                  <a:solidFill>
                    <a:srgbClr val="FF0000"/>
                  </a:solidFill>
                </a:rPr>
                <a:t>3%</a:t>
              </a:r>
              <a:r>
                <a:rPr lang="zh-TW" altLang="zh-TW" dirty="0">
                  <a:solidFill>
                    <a:srgbClr val="FF0000"/>
                  </a:solidFill>
                </a:rPr>
                <a:t>名額方式辦理</a:t>
              </a:r>
              <a:r>
                <a:rPr lang="zh-TW" altLang="zh-TW" dirty="0"/>
                <a:t>外，其名額為</a:t>
              </a:r>
              <a:r>
                <a:rPr lang="zh-TW" altLang="zh-TW" dirty="0">
                  <a:solidFill>
                    <a:srgbClr val="FF0000"/>
                  </a:solidFill>
                </a:rPr>
                <a:t>內含之招生名額</a:t>
              </a:r>
              <a:r>
                <a:rPr lang="zh-TW" altLang="zh-TW" dirty="0"/>
                <a:t>。</a:t>
              </a:r>
              <a:endParaRPr lang="en-US" altLang="zh-TW" dirty="0"/>
            </a:p>
          </p:txBody>
        </p:sp>
      </p:grpSp>
      <p:sp>
        <p:nvSpPr>
          <p:cNvPr id="46" name="矩形 45">
            <a:extLst>
              <a:ext uri="{FF2B5EF4-FFF2-40B4-BE49-F238E27FC236}">
                <a16:creationId xmlns:a16="http://schemas.microsoft.com/office/drawing/2014/main" xmlns="" id="{D9D8BB25-202E-4C55-813D-F09213C3F982}"/>
              </a:ext>
            </a:extLst>
          </p:cNvPr>
          <p:cNvSpPr/>
          <p:nvPr/>
        </p:nvSpPr>
        <p:spPr>
          <a:xfrm>
            <a:off x="5183188" y="1484313"/>
            <a:ext cx="2208212"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甄試</a:t>
            </a:r>
          </a:p>
        </p:txBody>
      </p:sp>
      <p:sp>
        <p:nvSpPr>
          <p:cNvPr id="16" name="矩形 15">
            <a:extLst>
              <a:ext uri="{FF2B5EF4-FFF2-40B4-BE49-F238E27FC236}">
                <a16:creationId xmlns:a16="http://schemas.microsoft.com/office/drawing/2014/main" xmlns="" id="{6AD6F8AA-6991-40A7-B939-0EC3F27D7ED4}"/>
              </a:ext>
            </a:extLst>
          </p:cNvPr>
          <p:cNvSpPr/>
          <p:nvPr/>
        </p:nvSpPr>
        <p:spPr>
          <a:xfrm>
            <a:off x="7535863" y="1493838"/>
            <a:ext cx="2281237"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單獨招生</a:t>
            </a:r>
          </a:p>
        </p:txBody>
      </p:sp>
      <p:sp>
        <p:nvSpPr>
          <p:cNvPr id="183305" name="矩形 3"/>
          <p:cNvSpPr>
            <a:spLocks noChangeArrowheads="1"/>
          </p:cNvSpPr>
          <p:nvPr/>
        </p:nvSpPr>
        <p:spPr bwMode="auto">
          <a:xfrm>
            <a:off x="1057275" y="1758950"/>
            <a:ext cx="1603375" cy="316865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r>
              <a:rPr lang="zh-TW" altLang="en-US" sz="4000" b="1">
                <a:solidFill>
                  <a:srgbClr val="0000CC"/>
                </a:solidFill>
                <a:latin typeface="標楷體" panose="03000509000000000000" pitchFamily="65" charset="-120"/>
                <a:ea typeface="標楷體" panose="03000509000000000000" pitchFamily="65" charset="-120"/>
              </a:rPr>
              <a:t>運動績優生升學管道 </a:t>
            </a:r>
            <a:endParaRPr lang="zh-TW" altLang="en-US" sz="3200" b="1">
              <a:solidFill>
                <a:srgbClr val="FF00FF"/>
              </a:solidFill>
              <a:latin typeface="標楷體" panose="03000509000000000000" pitchFamily="65" charset="-120"/>
              <a:ea typeface="標楷體" panose="03000509000000000000" pitchFamily="65" charset="-120"/>
            </a:endParaRPr>
          </a:p>
        </p:txBody>
      </p:sp>
      <p:sp>
        <p:nvSpPr>
          <p:cNvPr id="18" name="向下箭號 17">
            <a:extLst>
              <a:ext uri="{FF2B5EF4-FFF2-40B4-BE49-F238E27FC236}">
                <a16:creationId xmlns:a16="http://schemas.microsoft.com/office/drawing/2014/main" xmlns="" id="{5D360323-1DFB-457E-BAFD-8DC80871B9C6}"/>
              </a:ext>
            </a:extLst>
          </p:cNvPr>
          <p:cNvSpPr/>
          <p:nvPr/>
        </p:nvSpPr>
        <p:spPr>
          <a:xfrm>
            <a:off x="6061075" y="5732463"/>
            <a:ext cx="682625" cy="360362"/>
          </a:xfrm>
          <a:prstGeom prst="downArrow">
            <a:avLst/>
          </a:prstGeom>
          <a:solidFill>
            <a:srgbClr val="FF00FF"/>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a:p>
        </p:txBody>
      </p:sp>
      <p:sp>
        <p:nvSpPr>
          <p:cNvPr id="183307" name="AutoShape 12"/>
          <p:cNvSpPr>
            <a:spLocks noChangeArrowheads="1"/>
          </p:cNvSpPr>
          <p:nvPr/>
        </p:nvSpPr>
        <p:spPr bwMode="auto">
          <a:xfrm>
            <a:off x="2008188" y="6092825"/>
            <a:ext cx="9566275" cy="59372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lnSpc>
                <a:spcPts val="3500"/>
              </a:lnSpc>
              <a:buFont typeface="Arial" panose="020B0604020202020204" pitchFamily="34" charset="0"/>
              <a:buNone/>
            </a:pPr>
            <a:r>
              <a:rPr lang="zh-TW" altLang="en-US" sz="3200" b="1">
                <a:latin typeface="標楷體" panose="03000509000000000000" pitchFamily="65" charset="-120"/>
                <a:ea typeface="標楷體" panose="03000509000000000000" pitchFamily="65" charset="-120"/>
                <a:cs typeface="Times New Roman" panose="02020603050405020304" pitchFamily="18" charset="0"/>
              </a:rPr>
              <a:t>甄審及甄試由教育部辦理，單獨招生由學校辦理。</a:t>
            </a:r>
          </a:p>
        </p:txBody>
      </p:sp>
      <p:sp>
        <p:nvSpPr>
          <p:cNvPr id="183308" name="標題 1"/>
          <p:cNvSpPr txBox="1">
            <a:spLocks/>
          </p:cNvSpPr>
          <p:nvPr/>
        </p:nvSpPr>
        <p:spPr bwMode="auto">
          <a:xfrm>
            <a:off x="1946275" y="260350"/>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330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DB0D8D7-CEE5-4B7C-8ED2-72650DBC6E0C}" type="slidenum">
              <a:rPr kumimoji="0" lang="zh-TW" altLang="en-US" smtClean="0">
                <a:solidFill>
                  <a:srgbClr val="FEFFFF"/>
                </a:solidFill>
                <a:latin typeface="Century Gothic" panose="020B0502020202020204" pitchFamily="34" charset="0"/>
              </a:rPr>
              <a:pPr/>
              <a:t>72</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543490690"/>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1616149" y="1298862"/>
          <a:ext cx="9678912" cy="5146244"/>
        </p:xfrm>
        <a:graphic>
          <a:graphicData uri="http://schemas.openxmlformats.org/drawingml/2006/table">
            <a:tbl>
              <a:tblPr/>
              <a:tblGrid>
                <a:gridCol w="1979399">
                  <a:extLst>
                    <a:ext uri="{9D8B030D-6E8A-4147-A177-3AD203B41FA5}">
                      <a16:colId xmlns:a16="http://schemas.microsoft.com/office/drawing/2014/main" xmlns="" val="20000"/>
                    </a:ext>
                  </a:extLst>
                </a:gridCol>
                <a:gridCol w="4618139">
                  <a:extLst>
                    <a:ext uri="{9D8B030D-6E8A-4147-A177-3AD203B41FA5}">
                      <a16:colId xmlns:a16="http://schemas.microsoft.com/office/drawing/2014/main" xmlns="" val="20001"/>
                    </a:ext>
                  </a:extLst>
                </a:gridCol>
                <a:gridCol w="1435100">
                  <a:extLst>
                    <a:ext uri="{9D8B030D-6E8A-4147-A177-3AD203B41FA5}">
                      <a16:colId xmlns:a16="http://schemas.microsoft.com/office/drawing/2014/main" xmlns="" val="20002"/>
                    </a:ext>
                  </a:extLst>
                </a:gridCol>
                <a:gridCol w="1646274">
                  <a:extLst>
                    <a:ext uri="{9D8B030D-6E8A-4147-A177-3AD203B41FA5}">
                      <a16:colId xmlns:a16="http://schemas.microsoft.com/office/drawing/2014/main" xmlns="" val="20003"/>
                    </a:ext>
                  </a:extLst>
                </a:gridCol>
              </a:tblGrid>
              <a:tr h="525590">
                <a:tc>
                  <a:txBody>
                    <a:bodyPr/>
                    <a:lstStyle/>
                    <a:p>
                      <a:pPr marL="0" marR="0" lvl="0" indent="0" algn="ctr" defTabSz="914400" rtl="0" eaLnBrk="1" fontAlgn="base" latinLnBrk="0" hangingPunct="1">
                        <a:lnSpc>
                          <a:spcPts val="2500"/>
                        </a:lnSpc>
                        <a:spcBef>
                          <a:spcPct val="0"/>
                        </a:spcBef>
                        <a:spcAft>
                          <a:spcPct val="0"/>
                        </a:spcAft>
                        <a:buFontTx/>
                        <a:buNone/>
                      </a:pPr>
                      <a:r>
                        <a:rPr kumimoji="0" lang="zh-TW" altLang="en-US"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學校</a:t>
                      </a:r>
                      <a:endParaRPr kumimoji="0" lang="zh-TW" altLang="en-US"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FontTx/>
                        <a:buNone/>
                      </a:pPr>
                      <a:r>
                        <a:rPr kumimoji="0" lang="zh-TW" altLang="en-US"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rPr>
                        <a:t>類別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FontTx/>
                        <a:buNone/>
                      </a:pPr>
                      <a:r>
                        <a:rPr kumimoji="0" lang="zh-TW" altLang="en-US"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班級數</a:t>
                      </a:r>
                      <a:endParaRPr kumimoji="0" lang="zh-TW" altLang="en-US"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FontTx/>
                        <a:buNone/>
                      </a:pPr>
                      <a:r>
                        <a:rPr kumimoji="0" lang="zh-TW" altLang="en-US"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招生總數</a:t>
                      </a:r>
                      <a:endParaRPr kumimoji="0" lang="zh-TW" altLang="en-US"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513406">
                <a:tc>
                  <a:txBody>
                    <a:bodyPr/>
                    <a:lstStyle/>
                    <a:p>
                      <a:pPr marL="0" marR="0" lvl="0" indent="0" algn="ctr" defTabSz="914400" rtl="0" eaLnBrk="1" fontAlgn="base" latinLnBrk="0" hangingPunct="1">
                        <a:lnSpc>
                          <a:spcPct val="100000"/>
                        </a:lnSpc>
                        <a:spcBef>
                          <a:spcPct val="0"/>
                        </a:spcBef>
                        <a:spcAft>
                          <a:spcPct val="0"/>
                        </a:spcAft>
                        <a:buFontTx/>
                        <a:buNone/>
                      </a:pPr>
                      <a:r>
                        <a:rPr kumimoji="0" lang="zh-TW" altLang="zh-TW"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北門高中</a:t>
                      </a:r>
                      <a:endParaRPr kumimoji="0" lang="zh-TW" altLang="en-US"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FontTx/>
                        <a:buNone/>
                      </a:pPr>
                      <a:r>
                        <a:rPr kumimoji="0" lang="zh-TW" altLang="en-US"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rPr>
                        <a:t>足球、田徑</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r h="513406">
                <a:tc>
                  <a:txBody>
                    <a:bodyPr/>
                    <a:lstStyle/>
                    <a:p>
                      <a:pPr marL="0" marR="0" lvl="0" indent="0" algn="ctr" defTabSz="914400" rtl="0" eaLnBrk="1" fontAlgn="base" latinLnBrk="0" hangingPunct="1">
                        <a:lnSpc>
                          <a:spcPct val="100000"/>
                        </a:lnSpc>
                        <a:spcBef>
                          <a:spcPct val="0"/>
                        </a:spcBef>
                        <a:spcAft>
                          <a:spcPct val="0"/>
                        </a:spcAft>
                        <a:buFontTx/>
                        <a:buNone/>
                      </a:pPr>
                      <a:r>
                        <a:rPr kumimoji="0" lang="zh-TW" altLang="en-US"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土城高中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FontTx/>
                        <a:buNone/>
                      </a:pPr>
                      <a:r>
                        <a:rPr kumimoji="0" lang="zh-TW" altLang="en-US"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rPr>
                        <a:t>射箭、西式划船、壘球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2"/>
                  </a:ext>
                </a:extLst>
              </a:tr>
              <a:tr h="513406">
                <a:tc>
                  <a:txBody>
                    <a:bodyPr/>
                    <a:lstStyle/>
                    <a:p>
                      <a:pPr marL="0" marR="0" lvl="0" indent="0" algn="ctr" defTabSz="914400" rtl="0" eaLnBrk="1" fontAlgn="base" latinLnBrk="0" hangingPunct="1">
                        <a:lnSpc>
                          <a:spcPct val="100000"/>
                        </a:lnSpc>
                        <a:spcBef>
                          <a:spcPct val="0"/>
                        </a:spcBef>
                        <a:spcAft>
                          <a:spcPct val="0"/>
                        </a:spcAft>
                        <a:buFontTx/>
                        <a:buNone/>
                      </a:pPr>
                      <a:r>
                        <a:rPr kumimoji="0" lang="zh-TW" altLang="en-US"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南寧高中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FontTx/>
                        <a:buNone/>
                      </a:pPr>
                      <a:r>
                        <a:rPr kumimoji="0" lang="zh-TW" altLang="en-US"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rPr>
                        <a:t>羽球、軟式網球、跆拳道、游泳</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3"/>
                  </a:ext>
                </a:extLst>
              </a:tr>
              <a:tr h="513406">
                <a:tc>
                  <a:txBody>
                    <a:bodyPr/>
                    <a:lstStyle/>
                    <a:p>
                      <a:pPr marL="0" marR="0" lvl="0" indent="0" algn="ctr" defTabSz="914400" rtl="0" eaLnBrk="1" fontAlgn="base" latinLnBrk="0" hangingPunct="1">
                        <a:lnSpc>
                          <a:spcPct val="100000"/>
                        </a:lnSpc>
                        <a:spcBef>
                          <a:spcPct val="0"/>
                        </a:spcBef>
                        <a:spcAft>
                          <a:spcPct val="0"/>
                        </a:spcAft>
                        <a:buFontTx/>
                        <a:buNone/>
                      </a:pPr>
                      <a:r>
                        <a:rPr kumimoji="0" lang="zh-TW" altLang="en-US"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新豐高中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FontTx/>
                        <a:buNone/>
                      </a:pPr>
                      <a:r>
                        <a:rPr kumimoji="0" lang="zh-TW" altLang="en-US"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rPr>
                        <a:t>羽球、足球、桌球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4"/>
                  </a:ext>
                </a:extLst>
              </a:tr>
              <a:tr h="513406">
                <a:tc>
                  <a:txBody>
                    <a:bodyPr/>
                    <a:lstStyle/>
                    <a:p>
                      <a:pPr marL="0" marR="0" lvl="0" indent="0" algn="ctr" defTabSz="914400" rtl="0" eaLnBrk="1" fontAlgn="base" latinLnBrk="0" hangingPunct="1">
                        <a:lnSpc>
                          <a:spcPct val="100000"/>
                        </a:lnSpc>
                        <a:spcBef>
                          <a:spcPct val="0"/>
                        </a:spcBef>
                        <a:spcAft>
                          <a:spcPct val="0"/>
                        </a:spcAft>
                        <a:buFontTx/>
                        <a:buNone/>
                      </a:pPr>
                      <a:r>
                        <a:rPr kumimoji="0" lang="zh-TW" altLang="en-US"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善化高中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FontTx/>
                        <a:buNone/>
                      </a:pPr>
                      <a:r>
                        <a:rPr kumimoji="0" lang="zh-TW" altLang="en-US"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rPr>
                        <a:t>籃球、棒球、網球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31</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5"/>
                  </a:ext>
                </a:extLst>
              </a:tr>
              <a:tr h="513406">
                <a:tc>
                  <a:txBody>
                    <a:bodyPr/>
                    <a:lstStyle/>
                    <a:p>
                      <a:pPr marL="0" marR="0" lvl="0" indent="0" algn="ctr" defTabSz="914400" rtl="0" eaLnBrk="1" fontAlgn="base" latinLnBrk="0" hangingPunct="1">
                        <a:lnSpc>
                          <a:spcPct val="100000"/>
                        </a:lnSpc>
                        <a:spcBef>
                          <a:spcPct val="0"/>
                        </a:spcBef>
                        <a:spcAft>
                          <a:spcPct val="0"/>
                        </a:spcAft>
                        <a:buFontTx/>
                        <a:buNone/>
                      </a:pPr>
                      <a:r>
                        <a:rPr kumimoji="0" lang="zh-TW" altLang="en-US"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北門農工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FontTx/>
                        <a:buNone/>
                      </a:pPr>
                      <a:r>
                        <a:rPr kumimoji="0" lang="zh-TW" altLang="en-US"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rPr>
                        <a:t>跆拳、排球、軟式網球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6"/>
                  </a:ext>
                </a:extLst>
              </a:tr>
              <a:tr h="513406">
                <a:tc>
                  <a:txBody>
                    <a:bodyPr/>
                    <a:lstStyle/>
                    <a:p>
                      <a:pPr marL="0" marR="0" lvl="0" indent="0" algn="ctr" defTabSz="914400" rtl="0" eaLnBrk="1" fontAlgn="base" latinLnBrk="0" hangingPunct="1">
                        <a:lnSpc>
                          <a:spcPct val="100000"/>
                        </a:lnSpc>
                        <a:spcBef>
                          <a:spcPct val="0"/>
                        </a:spcBef>
                        <a:spcAft>
                          <a:spcPct val="0"/>
                        </a:spcAft>
                        <a:buFontTx/>
                        <a:buNone/>
                      </a:pPr>
                      <a:r>
                        <a:rPr kumimoji="0" lang="zh-TW" altLang="en-US"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曾文農工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FontTx/>
                        <a:buNone/>
                      </a:pPr>
                      <a:r>
                        <a:rPr kumimoji="0" lang="zh-TW" altLang="en-US"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rPr>
                        <a:t>排球、跆拳道、武術</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7"/>
                  </a:ext>
                </a:extLst>
              </a:tr>
              <a:tr h="513406">
                <a:tc>
                  <a:txBody>
                    <a:bodyPr/>
                    <a:lstStyle/>
                    <a:p>
                      <a:pPr marL="0" marR="0" lvl="0" indent="0" algn="ctr" defTabSz="914400" rtl="0" eaLnBrk="1" fontAlgn="base" latinLnBrk="0" hangingPunct="1">
                        <a:lnSpc>
                          <a:spcPct val="100000"/>
                        </a:lnSpc>
                        <a:spcBef>
                          <a:spcPct val="0"/>
                        </a:spcBef>
                        <a:spcAft>
                          <a:spcPct val="0"/>
                        </a:spcAft>
                        <a:buFontTx/>
                        <a:buNone/>
                      </a:pPr>
                      <a:r>
                        <a:rPr kumimoji="0" lang="zh-TW" altLang="en-US"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臺南海事</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FontTx/>
                        <a:buNone/>
                      </a:pPr>
                      <a:r>
                        <a:rPr kumimoji="0" lang="zh-TW" altLang="en-US"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rPr>
                        <a:t>田徑、棒球、輕艇</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8"/>
                  </a:ext>
                </a:extLst>
              </a:tr>
              <a:tr h="513406">
                <a:tc>
                  <a:txBody>
                    <a:bodyPr/>
                    <a:lstStyle/>
                    <a:p>
                      <a:pPr marL="0" marR="0" lvl="0" indent="0" algn="ctr" defTabSz="914400" rtl="0" eaLnBrk="1" fontAlgn="base" latinLnBrk="0" hangingPunct="1">
                        <a:lnSpc>
                          <a:spcPct val="100000"/>
                        </a:lnSpc>
                        <a:spcBef>
                          <a:spcPct val="0"/>
                        </a:spcBef>
                        <a:spcAft>
                          <a:spcPct val="0"/>
                        </a:spcAft>
                        <a:buFontTx/>
                        <a:buNone/>
                      </a:pPr>
                      <a:r>
                        <a:rPr kumimoji="0" lang="zh-TW" altLang="en-US" sz="2400" b="1"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rPr>
                        <a:t>長榮中學</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FontTx/>
                        <a:buNone/>
                      </a:pPr>
                      <a:r>
                        <a:rPr kumimoji="0" lang="zh-TW" altLang="en-US"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rPr>
                        <a:t>田徑、橄欖球、柔道、韻律體操</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rPr>
                        <a:t>1</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FontTx/>
                        <a:buNone/>
                      </a:pPr>
                      <a:r>
                        <a:rPr kumimoji="0" lang="en-US"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rPr>
                        <a:t>45</a:t>
                      </a:r>
                      <a:endParaRPr kumimoji="0" lang="zh-TW" altLang="zh-TW" sz="2400" b="0" i="0" u="none" strike="noStrike" cap="none" normalizeH="0" baseline="0" dirty="0">
                        <a:ln>
                          <a:noFill/>
                        </a:ln>
                        <a:solidFill>
                          <a:schemeClr val="tx1"/>
                        </a:solidFill>
                        <a:effectLst/>
                        <a:uFillTx/>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9"/>
                  </a:ext>
                </a:extLst>
              </a:tr>
            </a:tbl>
          </a:graphicData>
        </a:graphic>
      </p:graphicFrame>
      <p:sp>
        <p:nvSpPr>
          <p:cNvPr id="6" name="標題 1"/>
          <p:cNvSpPr txBox="1">
            <a:spLocks/>
          </p:cNvSpPr>
          <p:nvPr/>
        </p:nvSpPr>
        <p:spPr bwMode="auto">
          <a:xfrm>
            <a:off x="1257301" y="32660"/>
            <a:ext cx="7905750" cy="745879"/>
          </a:xfrm>
          <a:prstGeom prst="rect">
            <a:avLst/>
          </a:prstGeom>
          <a:solidFill>
            <a:srgbClr val="66FF66"/>
          </a:solidFill>
          <a:ln>
            <a:noFill/>
          </a:ln>
        </p:spPr>
        <p:txBody>
          <a:bodyPr/>
          <a:lstStyle>
            <a:lvl1pPr algn="l" defTabSz="342900" rtl="0" eaLnBrk="0" fontAlgn="base" hangingPunct="0">
              <a:spcBef>
                <a:spcPct val="0"/>
              </a:spcBef>
              <a:spcAft>
                <a:spcPct val="0"/>
              </a:spcAft>
              <a:defRPr sz="2700" kern="1200">
                <a:solidFill>
                  <a:srgbClr val="262626"/>
                </a:solidFill>
                <a:uFillTx/>
                <a:latin typeface="+mj-lt"/>
                <a:ea typeface="+mj-ea"/>
                <a:cs typeface="微軟正黑體"/>
              </a:defRPr>
            </a:lvl1pPr>
            <a:lvl2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uFillTx/>
                <a:latin typeface="Century Gothic" pitchFamily="34" charset="0"/>
                <a:ea typeface="微軟正黑體"/>
                <a:cs typeface="微軟正黑體"/>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a:lstStyle>
          <a:p>
            <a:pPr>
              <a:defRPr>
                <a:uFillTx/>
              </a:defRPr>
            </a:pPr>
            <a:r>
              <a:rPr kumimoji="0" lang="en-US" altLang="zh-TW" sz="4000" dirty="0">
                <a:solidFill>
                  <a:srgbClr val="C00000"/>
                </a:solidFill>
                <a:uFillTx/>
                <a:latin typeface="標楷體" panose="03000509000000000000" pitchFamily="65" charset="-120"/>
                <a:ea typeface="標楷體" panose="03000509000000000000" pitchFamily="65" charset="-120"/>
              </a:rPr>
              <a:t>(</a:t>
            </a:r>
            <a:r>
              <a:rPr kumimoji="0" lang="zh-TW" altLang="en-US" sz="4000" dirty="0">
                <a:solidFill>
                  <a:srgbClr val="C00000"/>
                </a:solidFill>
                <a:uFillTx/>
                <a:latin typeface="標楷體" panose="03000509000000000000" pitchFamily="65" charset="-120"/>
                <a:ea typeface="標楷體" panose="03000509000000000000" pitchFamily="65" charset="-120"/>
              </a:rPr>
              <a:t>二</a:t>
            </a:r>
            <a:r>
              <a:rPr kumimoji="0" lang="en-US" altLang="zh-TW" sz="4000" dirty="0">
                <a:solidFill>
                  <a:srgbClr val="C00000"/>
                </a:solidFill>
                <a:uFillTx/>
                <a:latin typeface="標楷體" panose="03000509000000000000" pitchFamily="65" charset="-120"/>
                <a:ea typeface="標楷體" panose="03000509000000000000" pitchFamily="65" charset="-120"/>
              </a:rPr>
              <a:t>)</a:t>
            </a:r>
            <a:r>
              <a:rPr kumimoji="0" lang="zh-TW" altLang="en-US" sz="4000" dirty="0">
                <a:solidFill>
                  <a:srgbClr val="C00000"/>
                </a:solidFill>
                <a:uFillTx/>
                <a:latin typeface="標楷體" panose="03000509000000000000" pitchFamily="65" charset="-120"/>
                <a:ea typeface="標楷體" panose="03000509000000000000" pitchFamily="65" charset="-120"/>
              </a:rPr>
              <a:t>特色招生甄選入學</a:t>
            </a:r>
            <a:r>
              <a:rPr kumimoji="0" lang="en-US" altLang="zh-TW" sz="4000" dirty="0">
                <a:solidFill>
                  <a:srgbClr val="C00000"/>
                </a:solidFill>
                <a:uFillTx/>
                <a:latin typeface="標楷體" panose="03000509000000000000" pitchFamily="65" charset="-120"/>
                <a:ea typeface="標楷體" panose="03000509000000000000" pitchFamily="65" charset="-120"/>
              </a:rPr>
              <a:t>---</a:t>
            </a:r>
            <a:r>
              <a:rPr kumimoji="0" lang="zh-TW" altLang="en-US" sz="4000" dirty="0">
                <a:solidFill>
                  <a:srgbClr val="C00000"/>
                </a:solidFill>
                <a:uFillTx/>
                <a:latin typeface="標楷體" panose="03000509000000000000" pitchFamily="65" charset="-120"/>
                <a:ea typeface="標楷體" panose="03000509000000000000" pitchFamily="65" charset="-120"/>
              </a:rPr>
              <a:t>體育班</a:t>
            </a:r>
          </a:p>
        </p:txBody>
      </p:sp>
      <p:sp>
        <p:nvSpPr>
          <p:cNvPr id="159811" name="投影片編號版面配置區 1"/>
          <p:cNvSpPr>
            <a:spLocks noGrp="1"/>
          </p:cNvSpPr>
          <p:nvPr>
            <p:ph type="sldNum" sz="quarter" idx="12"/>
          </p:nvPr>
        </p:nvSpPr>
        <p:spPr bwMode="auto">
          <a:noFill/>
        </p:spPr>
        <p:txBody>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fld id="{D01C2B4A-ADD1-4F7F-8B87-E52A4EE7AB30}" type="slidenum">
              <a:rPr kumimoji="0" lang="zh-TW" altLang="en-US" smtClean="0">
                <a:solidFill>
                  <a:srgbClr val="FEFFFF"/>
                </a:solidFill>
                <a:uFillTx/>
                <a:latin typeface="Century Gothic" panose="020B0502020202020204" pitchFamily="34" charset="0"/>
              </a:rPr>
              <a:pPr/>
              <a:t>73</a:t>
            </a:fld>
            <a:endParaRPr kumimoji="0" lang="zh-TW" altLang="en-US">
              <a:solidFill>
                <a:srgbClr val="FEFFFF"/>
              </a:solidFill>
              <a:uFillTx/>
              <a:latin typeface="Century Gothic" panose="020B0502020202020204" pitchFamily="34" charset="0"/>
            </a:endParaRPr>
          </a:p>
        </p:txBody>
      </p:sp>
      <p:sp>
        <p:nvSpPr>
          <p:cNvPr id="8" name="標題 1"/>
          <p:cNvSpPr>
            <a:spLocks noGrp="1"/>
          </p:cNvSpPr>
          <p:nvPr>
            <p:ph type="title"/>
          </p:nvPr>
        </p:nvSpPr>
        <p:spPr>
          <a:xfrm>
            <a:off x="1616149" y="778540"/>
            <a:ext cx="9355138" cy="1281113"/>
          </a:xfrm>
        </p:spPr>
        <p:txBody>
          <a:bodyPr/>
          <a:lstStyle/>
          <a:p>
            <a:pPr eaLnBrk="1" hangingPunct="1"/>
            <a:r>
              <a:rPr kumimoji="1" lang="zh-TW" altLang="en-US" sz="3200" b="1" dirty="0">
                <a:solidFill>
                  <a:srgbClr val="C00000"/>
                </a:solidFill>
                <a:uFillTx/>
                <a:latin typeface="標楷體" panose="03000509000000000000" pitchFamily="65" charset="-120"/>
                <a:ea typeface="標楷體" panose="03000509000000000000" pitchFamily="65" charset="-120"/>
              </a:rPr>
              <a:t>臺南區體育班甄選入學學校</a:t>
            </a:r>
          </a:p>
        </p:txBody>
      </p:sp>
      <p:sp>
        <p:nvSpPr>
          <p:cNvPr id="9" name="文字方塊 8"/>
          <p:cNvSpPr txBox="1">
            <a:spLocks noChangeArrowheads="1"/>
          </p:cNvSpPr>
          <p:nvPr/>
        </p:nvSpPr>
        <p:spPr bwMode="auto">
          <a:xfrm>
            <a:off x="6438900" y="6445106"/>
            <a:ext cx="5753100" cy="461665"/>
          </a:xfrm>
          <a:prstGeom prst="rect">
            <a:avLst/>
          </a:prstGeom>
          <a:solidFill>
            <a:srgbClr val="FFFF00"/>
          </a:solidFill>
          <a:ln w="28575">
            <a:solidFill>
              <a:schemeClr val="bg1"/>
            </a:solidFill>
          </a:ln>
        </p:spPr>
        <p:txBody>
          <a:bodyPr wrap="square">
            <a:spAutoFit/>
          </a:bodyPr>
          <a:lstStyle>
            <a:lvl1pPr>
              <a:defRPr kumimoji="1">
                <a:solidFill>
                  <a:schemeClr val="tx1"/>
                </a:solidFill>
                <a:uFillTx/>
                <a:latin typeface="Arial" panose="020B0604020202020204" pitchFamily="34" charset="0"/>
                <a:ea typeface="微軟正黑體" panose="020B0604030504040204" pitchFamily="34" charset="-120"/>
              </a:defRPr>
            </a:lvl1pPr>
            <a:lvl2pPr marL="742950" indent="-285750">
              <a:defRPr kumimoji="1">
                <a:solidFill>
                  <a:schemeClr val="tx1"/>
                </a:solidFill>
                <a:uFillTx/>
                <a:latin typeface="Arial" panose="020B0604020202020204" pitchFamily="34" charset="0"/>
                <a:ea typeface="微軟正黑體" panose="020B0604030504040204" pitchFamily="34" charset="-120"/>
              </a:defRPr>
            </a:lvl2pPr>
            <a:lvl3pPr marL="1143000" indent="-228600">
              <a:defRPr kumimoji="1">
                <a:solidFill>
                  <a:schemeClr val="tx1"/>
                </a:solidFill>
                <a:uFillTx/>
                <a:latin typeface="Arial" panose="020B0604020202020204" pitchFamily="34" charset="0"/>
                <a:ea typeface="微軟正黑體" panose="020B0604030504040204" pitchFamily="34" charset="-120"/>
              </a:defRPr>
            </a:lvl3pPr>
            <a:lvl4pPr marL="1600200" indent="-228600">
              <a:defRPr kumimoji="1">
                <a:solidFill>
                  <a:schemeClr val="tx1"/>
                </a:solidFill>
                <a:uFillTx/>
                <a:latin typeface="Arial" panose="020B0604020202020204" pitchFamily="34" charset="0"/>
                <a:ea typeface="微軟正黑體" panose="020B0604030504040204" pitchFamily="34" charset="-120"/>
              </a:defRPr>
            </a:lvl4pPr>
            <a:lvl5pPr marL="2057400" indent="-228600">
              <a:defRPr kumimoji="1">
                <a:solidFill>
                  <a:schemeClr val="tx1"/>
                </a:solidFill>
                <a:uFillTx/>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uFillTx/>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FontTx/>
              <a:buNone/>
              <a:defRPr>
                <a:uFillTx/>
              </a:defRPr>
            </a:pPr>
            <a:r>
              <a:rPr kumimoji="1" lang="en-US" altLang="zh-TW" sz="2400" b="1" i="0" u="none" strike="noStrike" kern="1200" cap="none" spc="0" normalizeH="0" baseline="0" noProof="0" dirty="0">
                <a:ln>
                  <a:noFill/>
                </a:ln>
                <a:solidFill>
                  <a:srgbClr val="FF0000"/>
                </a:solidFill>
                <a:effectLst/>
                <a:uFillTx/>
                <a:latin typeface="Arial" panose="020B0604020202020204" pitchFamily="34" charset="0"/>
                <a:ea typeface="微軟正黑體" panose="020B0604030504040204" pitchFamily="34" charset="-120"/>
                <a:cs typeface="+mn-cs"/>
              </a:rPr>
              <a:t>108</a:t>
            </a:r>
            <a:r>
              <a:rPr kumimoji="1" lang="zh-TW" altLang="en-US" sz="2400" b="1" i="0" u="none" strike="noStrike" kern="1200" cap="none" spc="0" normalizeH="0" baseline="0" noProof="0" dirty="0">
                <a:ln>
                  <a:noFill/>
                </a:ln>
                <a:solidFill>
                  <a:srgbClr val="FF0000"/>
                </a:solidFill>
                <a:effectLst/>
                <a:uFillTx/>
                <a:latin typeface="Arial" panose="020B0604020202020204" pitchFamily="34" charset="0"/>
                <a:ea typeface="微軟正黑體" panose="020B0604030504040204" pitchFamily="34" charset="-120"/>
                <a:cs typeface="+mn-cs"/>
              </a:rPr>
              <a:t>年度資料，</a:t>
            </a:r>
            <a:r>
              <a:rPr kumimoji="1" lang="en-US" altLang="zh-TW" sz="2400" b="1" i="0" u="none" strike="noStrike" kern="1200" cap="none" spc="0" normalizeH="0" baseline="0" noProof="0" dirty="0">
                <a:ln>
                  <a:noFill/>
                </a:ln>
                <a:solidFill>
                  <a:srgbClr val="FF0000"/>
                </a:solidFill>
                <a:effectLst/>
                <a:uFillTx/>
                <a:latin typeface="Arial" panose="020B0604020202020204" pitchFamily="34" charset="0"/>
                <a:ea typeface="微軟正黑體" panose="020B0604030504040204" pitchFamily="34" charset="-120"/>
                <a:cs typeface="+mn-cs"/>
              </a:rPr>
              <a:t>109</a:t>
            </a:r>
            <a:r>
              <a:rPr kumimoji="1" lang="zh-TW" altLang="en-US" sz="2400" b="1" i="0" u="none" strike="noStrike" kern="1200" cap="none" spc="0" normalizeH="0" baseline="0" noProof="0" dirty="0">
                <a:ln>
                  <a:noFill/>
                </a:ln>
                <a:solidFill>
                  <a:srgbClr val="FF0000"/>
                </a:solidFill>
                <a:effectLst/>
                <a:uFillTx/>
                <a:latin typeface="Arial" panose="020B0604020202020204" pitchFamily="34" charset="0"/>
                <a:ea typeface="微軟正黑體" panose="020B0604030504040204" pitchFamily="34" charset="-120"/>
                <a:cs typeface="+mn-cs"/>
              </a:rPr>
              <a:t>年度依簡章公布為準</a:t>
            </a:r>
          </a:p>
        </p:txBody>
      </p:sp>
    </p:spTree>
    <p:extLst>
      <p:ext uri="{BB962C8B-B14F-4D97-AF65-F5344CB8AC3E}">
        <p14:creationId xmlns:p14="http://schemas.microsoft.com/office/powerpoint/2010/main" val="790042629"/>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標題 1"/>
          <p:cNvSpPr>
            <a:spLocks noGrp="1"/>
          </p:cNvSpPr>
          <p:nvPr>
            <p:ph type="title"/>
          </p:nvPr>
        </p:nvSpPr>
        <p:spPr>
          <a:xfrm>
            <a:off x="1943100" y="681038"/>
            <a:ext cx="8912225" cy="863600"/>
          </a:xfrm>
          <a:solidFill>
            <a:srgbClr val="66FF66"/>
          </a:solidFill>
        </p:spPr>
        <p:txBody>
          <a:bodyPr/>
          <a:lstStyle/>
          <a:p>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一</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特色招生甄選入學</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藝術才能班</a:t>
            </a:r>
            <a:r>
              <a:rPr lang="en-US" altLang="zh-TW" sz="4000">
                <a:solidFill>
                  <a:srgbClr val="C00000"/>
                </a:solidFill>
                <a:latin typeface="標楷體" panose="03000509000000000000" pitchFamily="65" charset="-120"/>
                <a:ea typeface="標楷體" panose="03000509000000000000" pitchFamily="65" charset="-120"/>
              </a:rPr>
              <a:t>1</a:t>
            </a:r>
            <a:endParaRPr lang="zh-TW" altLang="en-US" sz="4000">
              <a:solidFill>
                <a:srgbClr val="C00000"/>
              </a:solidFill>
              <a:latin typeface="標楷體" panose="03000509000000000000" pitchFamily="65" charset="-120"/>
              <a:ea typeface="標楷體" panose="03000509000000000000" pitchFamily="65" charset="-120"/>
            </a:endParaRPr>
          </a:p>
        </p:txBody>
      </p:sp>
      <p:sp>
        <p:nvSpPr>
          <p:cNvPr id="178179" name="內容版面配置區 2"/>
          <p:cNvSpPr>
            <a:spLocks noGrp="1"/>
          </p:cNvSpPr>
          <p:nvPr>
            <p:ph idx="1"/>
          </p:nvPr>
        </p:nvSpPr>
        <p:spPr>
          <a:xfrm>
            <a:off x="2319338" y="2133600"/>
            <a:ext cx="9185275" cy="3778250"/>
          </a:xfrm>
        </p:spPr>
        <p:txBody>
          <a:bodyPr/>
          <a:lstStyle/>
          <a:p>
            <a:r>
              <a:rPr lang="zh-TW" altLang="en-US" sz="3200">
                <a:solidFill>
                  <a:srgbClr val="000000"/>
                </a:solidFill>
                <a:latin typeface="標楷體" panose="03000509000000000000" pitchFamily="65" charset="-120"/>
                <a:ea typeface="標楷體" panose="03000509000000000000" pitchFamily="65" charset="-120"/>
              </a:rPr>
              <a:t>分為</a:t>
            </a:r>
            <a:r>
              <a:rPr lang="zh-TW" altLang="en-US" sz="3200" b="1">
                <a:solidFill>
                  <a:srgbClr val="FF0000"/>
                </a:solidFill>
                <a:latin typeface="標楷體" panose="03000509000000000000" pitchFamily="65" charset="-120"/>
                <a:ea typeface="標楷體" panose="03000509000000000000" pitchFamily="65" charset="-120"/>
              </a:rPr>
              <a:t>音樂班、美術班、舞蹈班、戲劇班</a:t>
            </a:r>
            <a:r>
              <a:rPr lang="zh-TW" altLang="en-US" sz="3200">
                <a:solidFill>
                  <a:srgbClr val="000000"/>
                </a:solidFill>
                <a:latin typeface="標楷體" panose="03000509000000000000" pitchFamily="65" charset="-120"/>
                <a:ea typeface="標楷體" panose="03000509000000000000" pitchFamily="65" charset="-120"/>
              </a:rPr>
              <a:t>等四類。</a:t>
            </a:r>
            <a:endParaRPr lang="en-US" altLang="zh-TW" sz="3200">
              <a:solidFill>
                <a:srgbClr val="000000"/>
              </a:solidFill>
              <a:latin typeface="標楷體" panose="03000509000000000000" pitchFamily="65" charset="-120"/>
              <a:ea typeface="標楷體" panose="03000509000000000000" pitchFamily="65" charset="-120"/>
            </a:endParaRPr>
          </a:p>
          <a:p>
            <a:r>
              <a:rPr lang="zh-TW" altLang="en-US" sz="3200">
                <a:solidFill>
                  <a:srgbClr val="000000"/>
                </a:solidFill>
                <a:latin typeface="標楷體" panose="03000509000000000000" pitchFamily="65" charset="-120"/>
                <a:ea typeface="標楷體" panose="03000509000000000000" pitchFamily="65" charset="-120"/>
              </a:rPr>
              <a:t>藝術才能班甄選入學以聯合辦理為原則。國中非藝術才能班學生亦可報考，</a:t>
            </a:r>
            <a:r>
              <a:rPr lang="zh-TW" altLang="en-US" sz="3200">
                <a:solidFill>
                  <a:srgbClr val="FF0000"/>
                </a:solidFill>
                <a:latin typeface="標楷體" panose="03000509000000000000" pitchFamily="65" charset="-120"/>
                <a:ea typeface="標楷體" panose="03000509000000000000" pitchFamily="65" charset="-120"/>
              </a:rPr>
              <a:t>且</a:t>
            </a:r>
            <a:r>
              <a:rPr lang="zh-TW" altLang="en-US" sz="3200" b="1">
                <a:solidFill>
                  <a:srgbClr val="FF0000"/>
                </a:solidFill>
                <a:latin typeface="標楷體" panose="03000509000000000000" pitchFamily="65" charset="-120"/>
                <a:ea typeface="標楷體" panose="03000509000000000000" pitchFamily="65" charset="-120"/>
              </a:rPr>
              <a:t>不受免試就學區之限制</a:t>
            </a:r>
            <a:r>
              <a:rPr lang="zh-TW" altLang="en-US" sz="3200">
                <a:solidFill>
                  <a:srgbClr val="FF0000"/>
                </a:solidFill>
                <a:latin typeface="標楷體" panose="03000509000000000000" pitchFamily="65" charset="-120"/>
                <a:ea typeface="標楷體" panose="03000509000000000000" pitchFamily="65" charset="-120"/>
              </a:rPr>
              <a:t>，</a:t>
            </a:r>
            <a:r>
              <a:rPr lang="zh-TW" altLang="en-US" sz="3200">
                <a:solidFill>
                  <a:srgbClr val="000000"/>
                </a:solidFill>
                <a:latin typeface="標楷體" panose="03000509000000000000" pitchFamily="65" charset="-120"/>
                <a:ea typeface="標楷體" panose="03000509000000000000" pitchFamily="65" charset="-120"/>
              </a:rPr>
              <a:t>但僅能向一區（校）報名術科測驗及申請分發。</a:t>
            </a:r>
          </a:p>
        </p:txBody>
      </p:sp>
      <p:sp>
        <p:nvSpPr>
          <p:cNvPr id="1781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3508E5-E9FD-46CC-90BF-03D76EB717B8}" type="slidenum">
              <a:rPr kumimoji="0" lang="zh-TW" altLang="en-US" smtClean="0">
                <a:solidFill>
                  <a:srgbClr val="FEFFFF"/>
                </a:solidFill>
                <a:latin typeface="Century Gothic" panose="020B0502020202020204" pitchFamily="34" charset="0"/>
              </a:rPr>
              <a:pPr/>
              <a:t>74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987264441"/>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內容版面配置區 2"/>
          <p:cNvSpPr>
            <a:spLocks noGrp="1"/>
          </p:cNvSpPr>
          <p:nvPr>
            <p:ph idx="1"/>
          </p:nvPr>
        </p:nvSpPr>
        <p:spPr>
          <a:xfrm>
            <a:off x="2571750" y="1544638"/>
            <a:ext cx="8915400" cy="3778250"/>
          </a:xfrm>
        </p:spPr>
        <p:txBody>
          <a:bodyPr/>
          <a:lstStyle/>
          <a:p>
            <a:pPr eaLnBrk="1" hangingPunct="1"/>
            <a:r>
              <a:rPr lang="en-US" altLang="zh-TW" sz="3200" dirty="0">
                <a:latin typeface="標楷體" panose="03000509000000000000" pitchFamily="65" charset="-120"/>
                <a:ea typeface="標楷體" panose="03000509000000000000" pitchFamily="65" charset="-120"/>
                <a:cs typeface="超研澤粗魏碑"/>
              </a:rPr>
              <a:t>109</a:t>
            </a:r>
            <a:r>
              <a:rPr lang="zh-TW" altLang="en-US" sz="3200" dirty="0">
                <a:latin typeface="標楷體" panose="03000509000000000000" pitchFamily="65" charset="-120"/>
                <a:ea typeface="標楷體" panose="03000509000000000000" pitchFamily="65" charset="-120"/>
                <a:cs typeface="超研澤粗魏碑"/>
              </a:rPr>
              <a:t>年</a:t>
            </a:r>
            <a:r>
              <a:rPr lang="en-US" altLang="zh-TW" sz="3200" dirty="0">
                <a:latin typeface="標楷體" panose="03000509000000000000" pitchFamily="65" charset="-120"/>
                <a:ea typeface="標楷體" panose="03000509000000000000" pitchFamily="65" charset="-120"/>
                <a:cs typeface="超研澤粗魏碑"/>
              </a:rPr>
              <a:t>3</a:t>
            </a:r>
            <a:r>
              <a:rPr lang="zh-TW" altLang="zh-TW" sz="3200" dirty="0">
                <a:latin typeface="標楷體" panose="03000509000000000000" pitchFamily="65" charset="-120"/>
                <a:ea typeface="標楷體" panose="03000509000000000000" pitchFamily="65" charset="-120"/>
                <a:cs typeface="超研澤粗魏碑"/>
              </a:rPr>
              <a:t>月報名，</a:t>
            </a:r>
            <a:r>
              <a:rPr lang="en-US" altLang="zh-TW" sz="3200" dirty="0">
                <a:latin typeface="標楷體" panose="03000509000000000000" pitchFamily="65" charset="-120"/>
                <a:ea typeface="標楷體" panose="03000509000000000000" pitchFamily="65" charset="-120"/>
                <a:cs typeface="超研澤粗魏碑"/>
              </a:rPr>
              <a:t>4</a:t>
            </a:r>
            <a:r>
              <a:rPr lang="zh-TW" altLang="zh-TW" sz="3200" dirty="0">
                <a:latin typeface="標楷體" panose="03000509000000000000" pitchFamily="65" charset="-120"/>
                <a:ea typeface="標楷體" panose="03000509000000000000" pitchFamily="65" charset="-120"/>
                <a:cs typeface="超研澤粗魏碑"/>
              </a:rPr>
              <a:t>月進行術科測驗</a:t>
            </a:r>
            <a:endParaRPr lang="en-US" altLang="zh-TW" sz="3200" dirty="0">
              <a:latin typeface="標楷體" panose="03000509000000000000" pitchFamily="65" charset="-120"/>
              <a:ea typeface="標楷體" panose="03000509000000000000" pitchFamily="65" charset="-120"/>
              <a:cs typeface="超研澤粗魏碑"/>
            </a:endParaRPr>
          </a:p>
          <a:p>
            <a:pPr eaLnBrk="1" hangingPunct="1"/>
            <a:r>
              <a:rPr lang="zh-TW" altLang="en-US" sz="3200" dirty="0">
                <a:latin typeface="標楷體" panose="03000509000000000000" pitchFamily="65" charset="-120"/>
                <a:ea typeface="標楷體" panose="03000509000000000000" pitchFamily="65" charset="-120"/>
                <a:cs typeface="超研澤粗魏碑"/>
              </a:rPr>
              <a:t>考試科目與以往相同</a:t>
            </a:r>
          </a:p>
          <a:p>
            <a:pPr eaLnBrk="1" hangingPunct="1"/>
            <a:endParaRPr lang="en-US" altLang="zh-TW" sz="3200" dirty="0">
              <a:latin typeface="標楷體" panose="03000509000000000000" pitchFamily="65" charset="-120"/>
              <a:ea typeface="標楷體" panose="03000509000000000000" pitchFamily="65" charset="-120"/>
              <a:cs typeface="超研澤粗魏碑"/>
            </a:endParaRPr>
          </a:p>
        </p:txBody>
      </p:sp>
      <p:graphicFrame>
        <p:nvGraphicFramePr>
          <p:cNvPr id="6" name="表格 5">
            <a:extLst>
              <a:ext uri="{FF2B5EF4-FFF2-40B4-BE49-F238E27FC236}">
                <a16:creationId xmlns:a16="http://schemas.microsoft.com/office/drawing/2014/main" xmlns="" id="{BCD6FB7C-B533-410C-BC5C-DF85AA4FDFAF}"/>
              </a:ext>
            </a:extLst>
          </p:cNvPr>
          <p:cNvGraphicFramePr>
            <a:graphicFrameLocks noGrp="1"/>
          </p:cNvGraphicFramePr>
          <p:nvPr/>
        </p:nvGraphicFramePr>
        <p:xfrm>
          <a:off x="2306638" y="2706688"/>
          <a:ext cx="7450138" cy="2336799"/>
        </p:xfrm>
        <a:graphic>
          <a:graphicData uri="http://schemas.openxmlformats.org/drawingml/2006/table">
            <a:tbl>
              <a:tblPr firstRow="1" firstCol="1" bandRow="1">
                <a:tableStyleId>{5C22544A-7EE6-4342-B048-85BDC9FD1C3A}</a:tableStyleId>
              </a:tblPr>
              <a:tblGrid>
                <a:gridCol w="1397035">
                  <a:extLst>
                    <a:ext uri="{9D8B030D-6E8A-4147-A177-3AD203B41FA5}">
                      <a16:colId xmlns:a16="http://schemas.microsoft.com/office/drawing/2014/main" xmlns="" val="20000"/>
                    </a:ext>
                  </a:extLst>
                </a:gridCol>
                <a:gridCol w="3248574">
                  <a:extLst>
                    <a:ext uri="{9D8B030D-6E8A-4147-A177-3AD203B41FA5}">
                      <a16:colId xmlns:a16="http://schemas.microsoft.com/office/drawing/2014/main" xmlns="" val="20001"/>
                    </a:ext>
                  </a:extLst>
                </a:gridCol>
                <a:gridCol w="1073055">
                  <a:extLst>
                    <a:ext uri="{9D8B030D-6E8A-4147-A177-3AD203B41FA5}">
                      <a16:colId xmlns:a16="http://schemas.microsoft.com/office/drawing/2014/main" xmlns="" val="20002"/>
                    </a:ext>
                  </a:extLst>
                </a:gridCol>
                <a:gridCol w="1073055">
                  <a:extLst>
                    <a:ext uri="{9D8B030D-6E8A-4147-A177-3AD203B41FA5}">
                      <a16:colId xmlns:a16="http://schemas.microsoft.com/office/drawing/2014/main" xmlns="" val="20003"/>
                    </a:ext>
                  </a:extLst>
                </a:gridCol>
                <a:gridCol w="658419">
                  <a:extLst>
                    <a:ext uri="{9D8B030D-6E8A-4147-A177-3AD203B41FA5}">
                      <a16:colId xmlns:a16="http://schemas.microsoft.com/office/drawing/2014/main" xmlns="" val="20004"/>
                    </a:ext>
                  </a:extLst>
                </a:gridCol>
              </a:tblGrid>
              <a:tr h="731055">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學校</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特色班別名稱</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班級數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招生數</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總數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南二中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南女中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音樂</a:t>
                      </a:r>
                      <a:r>
                        <a:rPr lang="zh-TW" altLang="en-US" sz="2400" kern="0" dirty="0">
                          <a:effectLst/>
                          <a:latin typeface="標楷體" panose="03000509000000000000" pitchFamily="65" charset="-120"/>
                          <a:ea typeface="標楷體" panose="03000509000000000000" pitchFamily="65" charset="-120"/>
                        </a:rPr>
                        <a:t>資優</a:t>
                      </a:r>
                      <a:r>
                        <a:rPr lang="zh-TW" sz="2400" kern="0" dirty="0">
                          <a:effectLst/>
                          <a:latin typeface="標楷體" panose="03000509000000000000" pitchFamily="65" charset="-120"/>
                          <a:ea typeface="標楷體" panose="03000509000000000000" pitchFamily="65" charset="-120"/>
                        </a:rPr>
                        <a:t>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家齊</a:t>
                      </a:r>
                      <a:r>
                        <a:rPr lang="zh-TW" altLang="en-US" sz="2400" kern="0" dirty="0">
                          <a:effectLst/>
                          <a:latin typeface="標楷體" panose="03000509000000000000" pitchFamily="65" charset="-120"/>
                          <a:ea typeface="標楷體" panose="03000509000000000000" pitchFamily="65" charset="-120"/>
                        </a:rPr>
                        <a:t>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舞蹈資優班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新營高中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8026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一</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藝術才能班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026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C30040D-540B-4163-A319-F99595FF10BE}" type="slidenum">
              <a:rPr kumimoji="0" lang="zh-TW" altLang="en-US" smtClean="0">
                <a:solidFill>
                  <a:srgbClr val="FEFFFF"/>
                </a:solidFill>
                <a:latin typeface="Century Gothic" panose="020B0502020202020204" pitchFamily="34" charset="0"/>
              </a:rPr>
              <a:pPr/>
              <a:t>75</a:t>
            </a:fld>
            <a:endParaRPr kumimoji="0" lang="zh-TW" altLang="en-US">
              <a:solidFill>
                <a:srgbClr val="FEFFFF"/>
              </a:solidFill>
              <a:latin typeface="Century Gothic" panose="020B0502020202020204" pitchFamily="34" charset="0"/>
            </a:endParaRPr>
          </a:p>
        </p:txBody>
      </p:sp>
      <p:sp>
        <p:nvSpPr>
          <p:cNvPr id="8" name="文字方塊 1">
            <a:extLst>
              <a:ext uri="{FF2B5EF4-FFF2-40B4-BE49-F238E27FC236}">
                <a16:creationId xmlns:a16="http://schemas.microsoft.com/office/drawing/2014/main" xmlns="" id="{EEC00699-9900-46FD-81F6-D0DD0814CA20}"/>
              </a:ext>
            </a:extLst>
          </p:cNvPr>
          <p:cNvSpPr txBox="1">
            <a:spLocks noChangeArrowheads="1"/>
          </p:cNvSpPr>
          <p:nvPr/>
        </p:nvSpPr>
        <p:spPr bwMode="auto">
          <a:xfrm>
            <a:off x="2201863" y="5043488"/>
            <a:ext cx="8867775" cy="1323975"/>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zh-TW" altLang="en-US" sz="4000" dirty="0">
                <a:solidFill>
                  <a:srgbClr val="C00000"/>
                </a:solidFill>
                <a:latin typeface="標楷體" panose="03000509000000000000" pitchFamily="65" charset="-120"/>
                <a:ea typeface="標楷體" panose="03000509000000000000" pitchFamily="65" charset="-120"/>
                <a:cs typeface="超研澤超圓"/>
              </a:rPr>
              <a:t>有意報考者，請家長務必提醒孩子注意教務處公布之報名相關期程</a:t>
            </a:r>
          </a:p>
        </p:txBody>
      </p:sp>
      <p:sp>
        <p:nvSpPr>
          <p:cNvPr id="9" name="文字方塊 4">
            <a:extLst>
              <a:ext uri="{FF2B5EF4-FFF2-40B4-BE49-F238E27FC236}">
                <a16:creationId xmlns:a16="http://schemas.microsoft.com/office/drawing/2014/main" xmlns="" id="{5ACE9680-B76D-48F5-9A80-806942D4CB29}"/>
              </a:ext>
            </a:extLst>
          </p:cNvPr>
          <p:cNvSpPr txBox="1">
            <a:spLocks noChangeArrowheads="1"/>
          </p:cNvSpPr>
          <p:nvPr/>
        </p:nvSpPr>
        <p:spPr bwMode="auto">
          <a:xfrm>
            <a:off x="7467560" y="6280320"/>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spTree>
    <p:extLst>
      <p:ext uri="{BB962C8B-B14F-4D97-AF65-F5344CB8AC3E}">
        <p14:creationId xmlns:p14="http://schemas.microsoft.com/office/powerpoint/2010/main" val="3405602025"/>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xmlns="" id="{335B77F7-EDF2-4E83-BF7E-E19EBE730341}"/>
              </a:ext>
            </a:extLst>
          </p:cNvPr>
          <p:cNvCxnSpPr/>
          <p:nvPr/>
        </p:nvCxnSpPr>
        <p:spPr>
          <a:xfrm>
            <a:off x="1012825" y="3387725"/>
            <a:ext cx="10464800" cy="79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grpSp>
        <p:nvGrpSpPr>
          <p:cNvPr id="21" name="群組 20"/>
          <p:cNvGrpSpPr/>
          <p:nvPr/>
        </p:nvGrpSpPr>
        <p:grpSpPr>
          <a:xfrm>
            <a:off x="2505075" y="2859088"/>
            <a:ext cx="1944688" cy="2355850"/>
            <a:chOff x="2505075" y="2859088"/>
            <a:chExt cx="1944688" cy="2355850"/>
          </a:xfrm>
        </p:grpSpPr>
        <p:sp>
          <p:nvSpPr>
            <p:cNvPr id="8" name="橢圓 7">
              <a:extLst>
                <a:ext uri="{FF2B5EF4-FFF2-40B4-BE49-F238E27FC236}">
                  <a16:creationId xmlns:a16="http://schemas.microsoft.com/office/drawing/2014/main" xmlns="" id="{69657734-8F56-4D78-9FF6-FCC642D5DF5B}"/>
                </a:ext>
              </a:extLst>
            </p:cNvPr>
            <p:cNvSpPr/>
            <p:nvPr/>
          </p:nvSpPr>
          <p:spPr>
            <a:xfrm>
              <a:off x="3176588" y="3243263"/>
              <a:ext cx="288925"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xmlns="" id="{CC43587A-5038-470B-80E5-BC0300E0DACB}"/>
                </a:ext>
              </a:extLst>
            </p:cNvPr>
            <p:cNvSpPr/>
            <p:nvPr/>
          </p:nvSpPr>
          <p:spPr>
            <a:xfrm>
              <a:off x="2505075" y="4254500"/>
              <a:ext cx="1944688" cy="960438"/>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32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49538" y="2859088"/>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dirty="0">
                  <a:solidFill>
                    <a:srgbClr val="000000"/>
                  </a:solidFill>
                  <a:latin typeface="華康粗圓體" panose="020F0709000000000000" pitchFamily="49" charset="-120"/>
                  <a:ea typeface="華康粗圓體" panose="020F0709000000000000" pitchFamily="49" charset="-120"/>
                </a:rPr>
                <a:t>5</a:t>
              </a:r>
              <a:r>
                <a:rPr lang="zh-TW" altLang="en-US" sz="2000" dirty="0">
                  <a:solidFill>
                    <a:srgbClr val="000000"/>
                  </a:solidFill>
                  <a:latin typeface="華康粗圓體" panose="020F0709000000000000" pitchFamily="49" charset="-120"/>
                  <a:ea typeface="華康粗圓體" panose="020F0709000000000000" pitchFamily="49" charset="-120"/>
                </a:rPr>
                <a:t>月中旬</a:t>
              </a:r>
            </a:p>
          </p:txBody>
        </p:sp>
        <p:cxnSp>
          <p:nvCxnSpPr>
            <p:cNvPr id="11" name="直線單箭頭接點 10">
              <a:extLst>
                <a:ext uri="{FF2B5EF4-FFF2-40B4-BE49-F238E27FC236}">
                  <a16:creationId xmlns:a16="http://schemas.microsoft.com/office/drawing/2014/main" xmlns="" id="{0448D9CC-9616-4E75-8118-1AB8BA779124}"/>
                </a:ext>
              </a:extLst>
            </p:cNvPr>
            <p:cNvCxnSpPr>
              <a:stCxn id="8" idx="4"/>
            </p:cNvCxnSpPr>
            <p:nvPr/>
          </p:nvCxnSpPr>
          <p:spPr>
            <a:xfrm>
              <a:off x="3321050" y="3530600"/>
              <a:ext cx="0" cy="70961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grpSp>
      <p:grpSp>
        <p:nvGrpSpPr>
          <p:cNvPr id="22" name="群組 21"/>
          <p:cNvGrpSpPr/>
          <p:nvPr/>
        </p:nvGrpSpPr>
        <p:grpSpPr>
          <a:xfrm>
            <a:off x="4946650" y="787400"/>
            <a:ext cx="7088332" cy="2435225"/>
            <a:chOff x="4946650" y="787400"/>
            <a:chExt cx="7088332" cy="2435225"/>
          </a:xfrm>
        </p:grpSpPr>
        <p:sp>
          <p:nvSpPr>
            <p:cNvPr id="18" name="圓角矩形 17">
              <a:extLst>
                <a:ext uri="{FF2B5EF4-FFF2-40B4-BE49-F238E27FC236}">
                  <a16:creationId xmlns:a16="http://schemas.microsoft.com/office/drawing/2014/main" xmlns="" id="{C41C1664-1FEB-4ABC-82D6-A22B2ED8D1AF}"/>
                </a:ext>
              </a:extLst>
            </p:cNvPr>
            <p:cNvSpPr/>
            <p:nvPr/>
          </p:nvSpPr>
          <p:spPr>
            <a:xfrm>
              <a:off x="5099050" y="1931988"/>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p>
          </p:txBody>
        </p:sp>
        <p:cxnSp>
          <p:nvCxnSpPr>
            <p:cNvPr id="19" name="直線單箭頭接點 18">
              <a:extLst>
                <a:ext uri="{FF2B5EF4-FFF2-40B4-BE49-F238E27FC236}">
                  <a16:creationId xmlns:a16="http://schemas.microsoft.com/office/drawing/2014/main" xmlns="" id="{6A4DF46C-0FC2-42AC-BE74-0C90904ABF4D}"/>
                </a:ext>
              </a:extLst>
            </p:cNvPr>
            <p:cNvCxnSpPr>
              <a:stCxn id="27" idx="0"/>
            </p:cNvCxnSpPr>
            <p:nvPr/>
          </p:nvCxnSpPr>
          <p:spPr>
            <a:xfrm flipV="1">
              <a:off x="6510338" y="2755900"/>
              <a:ext cx="0" cy="46672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4946650" y="787400"/>
              <a:ext cx="70883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專業群科</a:t>
              </a:r>
              <a:r>
                <a:rPr lang="en-US" altLang="zh-TW" sz="2400" dirty="0">
                  <a:solidFill>
                    <a:srgbClr val="000000"/>
                  </a:solidFill>
                  <a:latin typeface="華康粗圓體" panose="020F0709000000000000" pitchFamily="49" charset="-120"/>
                  <a:ea typeface="華康粗圓體" panose="020F0709000000000000" pitchFamily="49" charset="-120"/>
                </a:rPr>
                <a:t>(6</a:t>
              </a:r>
              <a:r>
                <a:rPr lang="zh-TW" altLang="en-US" sz="2400" dirty="0">
                  <a:solidFill>
                    <a:srgbClr val="000000"/>
                  </a:solidFill>
                  <a:latin typeface="華康粗圓體" panose="020F0709000000000000" pitchFamily="49" charset="-120"/>
                  <a:ea typeface="華康粗圓體" panose="020F0709000000000000" pitchFamily="49" charset="-120"/>
                </a:rPr>
                <a:t>月</a:t>
              </a:r>
              <a:r>
                <a:rPr lang="en-US" altLang="zh-TW" sz="2400" dirty="0">
                  <a:solidFill>
                    <a:srgbClr val="000000"/>
                  </a:solidFill>
                  <a:latin typeface="華康粗圓體" panose="020F0709000000000000" pitchFamily="49" charset="-120"/>
                  <a:ea typeface="華康粗圓體" panose="020F0709000000000000" pitchFamily="49" charset="-120"/>
                </a:rPr>
                <a:t>)</a:t>
              </a:r>
              <a:r>
                <a:rPr lang="zh-TW" altLang="en-US" sz="2400" dirty="0">
                  <a:solidFill>
                    <a:srgbClr val="000000"/>
                  </a:solidFill>
                  <a:latin typeface="華康粗圓體" panose="020F0709000000000000" pitchFamily="49" charset="-120"/>
                  <a:ea typeface="華康粗圓體" panose="020F0709000000000000" pitchFamily="49" charset="-120"/>
                </a:rPr>
                <a:t>、藝術才能班</a:t>
              </a: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a:t>
              </a:r>
              <a:r>
                <a:rPr lang="en-US" altLang="zh-TW" sz="2400" dirty="0">
                  <a:solidFill>
                    <a:srgbClr val="000000"/>
                  </a:solidFill>
                  <a:latin typeface="華康粗圓體" panose="020F0709000000000000" pitchFamily="49" charset="-120"/>
                  <a:ea typeface="華康粗圓體" panose="020F0709000000000000" pitchFamily="49" charset="-120"/>
                </a:rPr>
                <a:t>)</a:t>
              </a:r>
              <a:r>
                <a:rPr lang="zh-TW" altLang="en-US" sz="2400" dirty="0">
                  <a:solidFill>
                    <a:srgbClr val="000000"/>
                  </a:solidFill>
                  <a:latin typeface="華康粗圓體" panose="020F0709000000000000" pitchFamily="49" charset="-120"/>
                  <a:ea typeface="華康粗圓體" panose="020F0709000000000000" pitchFamily="49" charset="-120"/>
                </a:rPr>
                <a:t>、體育班</a:t>
              </a: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a:t>
              </a:r>
              <a:r>
                <a:rPr lang="en-US" altLang="zh-TW" sz="2400" dirty="0">
                  <a:solidFill>
                    <a:srgbClr val="000000"/>
                  </a:solidFill>
                  <a:latin typeface="華康粗圓體" panose="020F0709000000000000" pitchFamily="49" charset="-120"/>
                  <a:ea typeface="華康粗圓體" panose="020F0709000000000000" pitchFamily="49" charset="-120"/>
                </a:rPr>
                <a:t>)</a:t>
              </a: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需先術科測驗</a:t>
              </a:r>
            </a:p>
          </p:txBody>
        </p:sp>
      </p:grpSp>
      <p:grpSp>
        <p:nvGrpSpPr>
          <p:cNvPr id="25" name="群組 24"/>
          <p:cNvGrpSpPr/>
          <p:nvPr/>
        </p:nvGrpSpPr>
        <p:grpSpPr>
          <a:xfrm>
            <a:off x="4695825" y="3222625"/>
            <a:ext cx="2406650" cy="2578101"/>
            <a:chOff x="4695825" y="3222625"/>
            <a:chExt cx="2406650" cy="2578101"/>
          </a:xfrm>
        </p:grpSpPr>
        <p:sp>
          <p:nvSpPr>
            <p:cNvPr id="7" name="圓角矩形 6">
              <a:extLst>
                <a:ext uri="{FF2B5EF4-FFF2-40B4-BE49-F238E27FC236}">
                  <a16:creationId xmlns:a16="http://schemas.microsoft.com/office/drawing/2014/main" xmlns="" id="{E6D4C3B3-C805-476C-915C-BC809FBA13A8}"/>
                </a:ext>
              </a:extLst>
            </p:cNvPr>
            <p:cNvSpPr/>
            <p:nvPr/>
          </p:nvSpPr>
          <p:spPr>
            <a:xfrm>
              <a:off x="4906963" y="4232275"/>
              <a:ext cx="2195512" cy="982663"/>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免試入學</a:t>
              </a:r>
            </a:p>
          </p:txBody>
        </p:sp>
        <p:cxnSp>
          <p:nvCxnSpPr>
            <p:cNvPr id="12" name="直線單箭頭接點 11">
              <a:extLst>
                <a:ext uri="{FF2B5EF4-FFF2-40B4-BE49-F238E27FC236}">
                  <a16:creationId xmlns:a16="http://schemas.microsoft.com/office/drawing/2014/main" xmlns="" id="{988883CD-B946-4EA0-948A-A0B9BE1E8759}"/>
                </a:ext>
              </a:extLst>
            </p:cNvPr>
            <p:cNvCxnSpPr/>
            <p:nvPr/>
          </p:nvCxnSpPr>
          <p:spPr>
            <a:xfrm>
              <a:off x="6510338" y="350996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14" name="文字方塊 13"/>
            <p:cNvSpPr txBox="1">
              <a:spLocks noChangeArrowheads="1"/>
            </p:cNvSpPr>
            <p:nvPr/>
          </p:nvSpPr>
          <p:spPr bwMode="auto">
            <a:xfrm>
              <a:off x="4695825" y="5338763"/>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臺南區高中職</a:t>
              </a:r>
            </a:p>
          </p:txBody>
        </p:sp>
        <p:sp>
          <p:nvSpPr>
            <p:cNvPr id="27" name="橢圓 26">
              <a:extLst>
                <a:ext uri="{FF2B5EF4-FFF2-40B4-BE49-F238E27FC236}">
                  <a16:creationId xmlns:a16="http://schemas.microsoft.com/office/drawing/2014/main" xmlns="" id="{065E43F0-2E63-4DCC-B194-CA2B693C2F16}"/>
                </a:ext>
              </a:extLst>
            </p:cNvPr>
            <p:cNvSpPr/>
            <p:nvPr/>
          </p:nvSpPr>
          <p:spPr>
            <a:xfrm>
              <a:off x="6367463" y="3222625"/>
              <a:ext cx="287337"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grpSp>
      <p:sp>
        <p:nvSpPr>
          <p:cNvPr id="30" name="文字方塊 29"/>
          <p:cNvSpPr txBox="1">
            <a:spLocks noChangeArrowheads="1"/>
          </p:cNvSpPr>
          <p:nvPr/>
        </p:nvSpPr>
        <p:spPr bwMode="auto">
          <a:xfrm>
            <a:off x="4695825" y="2922588"/>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6</a:t>
            </a:r>
            <a:r>
              <a:rPr lang="zh-TW" altLang="en-US" sz="2400" dirty="0">
                <a:solidFill>
                  <a:srgbClr val="000000"/>
                </a:solidFill>
                <a:latin typeface="華康粗圓體" panose="020F0709000000000000" pitchFamily="49" charset="-120"/>
                <a:ea typeface="華康粗圓體" panose="020F0709000000000000" pitchFamily="49" charset="-120"/>
              </a:rPr>
              <a:t>月</a:t>
            </a:r>
          </a:p>
        </p:txBody>
      </p:sp>
      <p:sp>
        <p:nvSpPr>
          <p:cNvPr id="32" name="文字方塊 31"/>
          <p:cNvSpPr txBox="1">
            <a:spLocks noChangeArrowheads="1"/>
          </p:cNvSpPr>
          <p:nvPr/>
        </p:nvSpPr>
        <p:spPr bwMode="auto">
          <a:xfrm>
            <a:off x="8065615" y="291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a:t>
            </a:r>
          </a:p>
        </p:txBody>
      </p:sp>
      <p:grpSp>
        <p:nvGrpSpPr>
          <p:cNvPr id="42" name="群組 41"/>
          <p:cNvGrpSpPr/>
          <p:nvPr/>
        </p:nvGrpSpPr>
        <p:grpSpPr>
          <a:xfrm>
            <a:off x="9755188" y="3279775"/>
            <a:ext cx="2195512" cy="1952625"/>
            <a:chOff x="9755188" y="3279775"/>
            <a:chExt cx="2195512" cy="1952625"/>
          </a:xfrm>
        </p:grpSpPr>
        <p:sp>
          <p:nvSpPr>
            <p:cNvPr id="45" name="圓角矩形 44">
              <a:extLst>
                <a:ext uri="{FF2B5EF4-FFF2-40B4-BE49-F238E27FC236}">
                  <a16:creationId xmlns:a16="http://schemas.microsoft.com/office/drawing/2014/main" xmlns="" id="{3E9442E5-C97A-485B-B06B-BBEC323B9C31}"/>
                </a:ext>
              </a:extLst>
            </p:cNvPr>
            <p:cNvSpPr/>
            <p:nvPr/>
          </p:nvSpPr>
          <p:spPr>
            <a:xfrm>
              <a:off x="9755188" y="4270375"/>
              <a:ext cx="2195512" cy="9620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免試續招</a:t>
              </a:r>
              <a:endParaRPr lang="en-US" altLang="zh-TW" sz="3200" dirty="0">
                <a:solidFill>
                  <a:prstClr val="white"/>
                </a:solidFill>
                <a:latin typeface="華康粗圓體" pitchFamily="49" charset="-120"/>
                <a:ea typeface="華康粗圓體" pitchFamily="49" charset="-120"/>
              </a:endParaRPr>
            </a:p>
            <a:p>
              <a:pPr algn="ctr">
                <a:defRPr/>
              </a:pPr>
              <a:r>
                <a:rPr lang="en-US" altLang="zh-TW" sz="2400" dirty="0">
                  <a:solidFill>
                    <a:prstClr val="white"/>
                  </a:solidFill>
                  <a:latin typeface="華康粗圓體" pitchFamily="49" charset="-120"/>
                  <a:ea typeface="華康粗圓體" pitchFamily="49" charset="-120"/>
                </a:rPr>
                <a:t>(7</a:t>
              </a:r>
              <a:r>
                <a:rPr lang="zh-TW" altLang="en-US" sz="2400" dirty="0">
                  <a:solidFill>
                    <a:prstClr val="white"/>
                  </a:solidFill>
                  <a:latin typeface="華康粗圓體" pitchFamily="49" charset="-120"/>
                  <a:ea typeface="華康粗圓體" pitchFamily="49" charset="-120"/>
                </a:rPr>
                <a:t>月中下旬</a:t>
              </a:r>
              <a:r>
                <a:rPr lang="en-US" altLang="zh-TW" sz="2400" dirty="0">
                  <a:solidFill>
                    <a:prstClr val="white"/>
                  </a:solidFill>
                  <a:latin typeface="華康粗圓體" pitchFamily="49" charset="-120"/>
                  <a:ea typeface="華康粗圓體" pitchFamily="49" charset="-120"/>
                </a:rPr>
                <a:t>)</a:t>
              </a:r>
              <a:endParaRPr lang="zh-TW" altLang="en-US" sz="3200" dirty="0">
                <a:solidFill>
                  <a:prstClr val="white"/>
                </a:solidFill>
                <a:latin typeface="華康粗圓體" pitchFamily="49" charset="-120"/>
                <a:ea typeface="華康粗圓體" pitchFamily="49" charset="-120"/>
              </a:endParaRPr>
            </a:p>
          </p:txBody>
        </p:sp>
        <p:cxnSp>
          <p:nvCxnSpPr>
            <p:cNvPr id="46" name="直線單箭頭接點 45">
              <a:extLst>
                <a:ext uri="{FF2B5EF4-FFF2-40B4-BE49-F238E27FC236}">
                  <a16:creationId xmlns:a16="http://schemas.microsoft.com/office/drawing/2014/main" xmlns="" id="{BF0DA6FB-A944-4237-BD43-96DB2D19768D}"/>
                </a:ext>
              </a:extLst>
            </p:cNvPr>
            <p:cNvCxnSpPr/>
            <p:nvPr/>
          </p:nvCxnSpPr>
          <p:spPr>
            <a:xfrm>
              <a:off x="10674350" y="356711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a:extLst>
                <a:ext uri="{FF2B5EF4-FFF2-40B4-BE49-F238E27FC236}">
                  <a16:creationId xmlns:a16="http://schemas.microsoft.com/office/drawing/2014/main" xmlns="" id="{6DC1B5CF-F825-4098-A79B-F3174EB38199}"/>
                </a:ext>
              </a:extLst>
            </p:cNvPr>
            <p:cNvSpPr/>
            <p:nvPr/>
          </p:nvSpPr>
          <p:spPr>
            <a:xfrm>
              <a:off x="10531475" y="327977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grpSp>
      <p:grpSp>
        <p:nvGrpSpPr>
          <p:cNvPr id="4" name="群組 3"/>
          <p:cNvGrpSpPr/>
          <p:nvPr/>
        </p:nvGrpSpPr>
        <p:grpSpPr>
          <a:xfrm>
            <a:off x="301625" y="2794000"/>
            <a:ext cx="2114550" cy="2420938"/>
            <a:chOff x="301625" y="2794000"/>
            <a:chExt cx="2114550" cy="2420938"/>
          </a:xfrm>
        </p:grpSpPr>
        <p:sp>
          <p:nvSpPr>
            <p:cNvPr id="37" name="橢圓 36">
              <a:extLst>
                <a:ext uri="{FF2B5EF4-FFF2-40B4-BE49-F238E27FC236}">
                  <a16:creationId xmlns:a16="http://schemas.microsoft.com/office/drawing/2014/main" xmlns="" id="{E0252260-A105-40E2-89A8-A8927F6CC7C7}"/>
                </a:ext>
              </a:extLst>
            </p:cNvPr>
            <p:cNvSpPr/>
            <p:nvPr/>
          </p:nvSpPr>
          <p:spPr>
            <a:xfrm>
              <a:off x="908050"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cxnSp>
          <p:nvCxnSpPr>
            <p:cNvPr id="38" name="直線單箭頭接點 37">
              <a:extLst>
                <a:ext uri="{FF2B5EF4-FFF2-40B4-BE49-F238E27FC236}">
                  <a16:creationId xmlns:a16="http://schemas.microsoft.com/office/drawing/2014/main" xmlns="" id="{88E746A1-7D4F-4A23-A9AC-837B7527E38A}"/>
                </a:ext>
              </a:extLst>
            </p:cNvPr>
            <p:cNvCxnSpPr>
              <a:stCxn id="37" idx="4"/>
            </p:cNvCxnSpPr>
            <p:nvPr/>
          </p:nvCxnSpPr>
          <p:spPr>
            <a:xfrm>
              <a:off x="1052513" y="3500438"/>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1017588" y="3797300"/>
              <a:ext cx="139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 </a:t>
              </a:r>
              <a:r>
                <a:rPr lang="zh-TW" altLang="en-US" sz="2400">
                  <a:solidFill>
                    <a:srgbClr val="000000"/>
                  </a:solidFill>
                  <a:latin typeface="華康粗圓體" panose="020F0709000000000000" pitchFamily="49" charset="-120"/>
                  <a:ea typeface="華康粗圓體" panose="020F0709000000000000" pitchFamily="49" charset="-120"/>
                </a:rPr>
                <a:t>科學班</a:t>
              </a:r>
            </a:p>
          </p:txBody>
        </p:sp>
        <p:sp>
          <p:nvSpPr>
            <p:cNvPr id="40" name="文字方塊 39"/>
            <p:cNvSpPr txBox="1">
              <a:spLocks noChangeArrowheads="1"/>
            </p:cNvSpPr>
            <p:nvPr/>
          </p:nvSpPr>
          <p:spPr bwMode="auto">
            <a:xfrm>
              <a:off x="603250" y="27940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dirty="0">
                  <a:solidFill>
                    <a:srgbClr val="000000"/>
                  </a:solidFill>
                  <a:latin typeface="華康粗圓體" panose="020F0709000000000000" pitchFamily="49" charset="-120"/>
                  <a:ea typeface="華康粗圓體" panose="020F0709000000000000" pitchFamily="49" charset="-120"/>
                </a:rPr>
                <a:t>3</a:t>
              </a:r>
              <a:r>
                <a:rPr lang="zh-TW" altLang="en-US" sz="2000" dirty="0">
                  <a:solidFill>
                    <a:srgbClr val="000000"/>
                  </a:solidFill>
                  <a:latin typeface="華康粗圓體" panose="020F0709000000000000" pitchFamily="49" charset="-120"/>
                  <a:ea typeface="華康粗圓體" panose="020F0709000000000000" pitchFamily="49" charset="-120"/>
                </a:rPr>
                <a:t>月</a:t>
              </a:r>
            </a:p>
          </p:txBody>
        </p:sp>
        <p:sp>
          <p:nvSpPr>
            <p:cNvPr id="48" name="圓角矩形 47">
              <a:extLst>
                <a:ext uri="{FF2B5EF4-FFF2-40B4-BE49-F238E27FC236}">
                  <a16:creationId xmlns:a16="http://schemas.microsoft.com/office/drawing/2014/main" xmlns="" id="{E5B95323-1A22-40FE-B01E-6CBBAF75FBC3}"/>
                </a:ext>
              </a:extLst>
            </p:cNvPr>
            <p:cNvSpPr/>
            <p:nvPr/>
          </p:nvSpPr>
          <p:spPr>
            <a:xfrm>
              <a:off x="301625" y="4254500"/>
              <a:ext cx="2106613" cy="960438"/>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133" dirty="0">
                  <a:solidFill>
                    <a:prstClr val="white"/>
                  </a:solidFill>
                  <a:latin typeface="華康粗圓體" pitchFamily="49" charset="-120"/>
                  <a:ea typeface="華康粗圓體" pitchFamily="49" charset="-120"/>
                </a:rPr>
                <a:t>（甄選入學）</a:t>
              </a:r>
            </a:p>
          </p:txBody>
        </p:sp>
      </p:grpSp>
      <p:grpSp>
        <p:nvGrpSpPr>
          <p:cNvPr id="5" name="群組 4"/>
          <p:cNvGrpSpPr/>
          <p:nvPr/>
        </p:nvGrpSpPr>
        <p:grpSpPr>
          <a:xfrm>
            <a:off x="1503363" y="776288"/>
            <a:ext cx="2292350" cy="3165475"/>
            <a:chOff x="1503363" y="776288"/>
            <a:chExt cx="2292350" cy="3165475"/>
          </a:xfrm>
        </p:grpSpPr>
        <p:cxnSp>
          <p:nvCxnSpPr>
            <p:cNvPr id="23" name="直線單箭頭接點 22">
              <a:extLst>
                <a:ext uri="{FF2B5EF4-FFF2-40B4-BE49-F238E27FC236}">
                  <a16:creationId xmlns:a16="http://schemas.microsoft.com/office/drawing/2014/main" xmlns="" id="{9177D91C-18FA-49CA-A822-44A71C8E2050}"/>
                </a:ext>
              </a:extLst>
            </p:cNvPr>
            <p:cNvCxnSpPr/>
            <p:nvPr/>
          </p:nvCxnSpPr>
          <p:spPr>
            <a:xfrm flipH="1" flipV="1">
              <a:off x="2339975" y="2740025"/>
              <a:ext cx="20638"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a:extLst>
                <a:ext uri="{FF2B5EF4-FFF2-40B4-BE49-F238E27FC236}">
                  <a16:creationId xmlns:a16="http://schemas.microsoft.com/office/drawing/2014/main" xmlns="" id="{9F5D0242-E7AE-42E6-AB1D-6F85979986E3}"/>
                </a:ext>
              </a:extLst>
            </p:cNvPr>
            <p:cNvSpPr/>
            <p:nvPr/>
          </p:nvSpPr>
          <p:spPr>
            <a:xfrm>
              <a:off x="2217738" y="3232150"/>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81188" y="3541713"/>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dirty="0">
                  <a:solidFill>
                    <a:srgbClr val="000000"/>
                  </a:solidFill>
                  <a:latin typeface="華康粗圓體" panose="020F0709000000000000" pitchFamily="49" charset="-120"/>
                  <a:ea typeface="華康粗圓體" panose="020F0709000000000000" pitchFamily="49" charset="-120"/>
                </a:rPr>
                <a:t>4</a:t>
              </a:r>
              <a:r>
                <a:rPr lang="zh-TW" altLang="en-US" sz="2000" dirty="0">
                  <a:solidFill>
                    <a:srgbClr val="000000"/>
                  </a:solidFill>
                  <a:latin typeface="華康粗圓體" panose="020F0709000000000000" pitchFamily="49" charset="-120"/>
                  <a:ea typeface="華康粗圓體" panose="020F0709000000000000" pitchFamily="49" charset="-120"/>
                </a:rPr>
                <a:t>、</a:t>
              </a:r>
              <a:r>
                <a:rPr lang="en-US" altLang="zh-TW" sz="2000" dirty="0">
                  <a:solidFill>
                    <a:srgbClr val="000000"/>
                  </a:solidFill>
                  <a:latin typeface="華康粗圓體" panose="020F0709000000000000" pitchFamily="49" charset="-120"/>
                  <a:ea typeface="華康粗圓體" panose="020F0709000000000000" pitchFamily="49" charset="-120"/>
                </a:rPr>
                <a:t>5</a:t>
              </a:r>
              <a:r>
                <a:rPr lang="zh-TW" altLang="en-US" sz="2000" dirty="0">
                  <a:solidFill>
                    <a:srgbClr val="000000"/>
                  </a:solidFill>
                  <a:latin typeface="華康粗圓體" panose="020F0709000000000000" pitchFamily="49" charset="-120"/>
                  <a:ea typeface="華康粗圓體" panose="020F0709000000000000" pitchFamily="49" charset="-120"/>
                </a:rPr>
                <a:t>月</a:t>
              </a:r>
            </a:p>
          </p:txBody>
        </p:sp>
        <p:sp>
          <p:nvSpPr>
            <p:cNvPr id="36" name="文字方塊 35"/>
            <p:cNvSpPr txBox="1">
              <a:spLocks noChangeArrowheads="1"/>
            </p:cNvSpPr>
            <p:nvPr/>
          </p:nvSpPr>
          <p:spPr bwMode="auto">
            <a:xfrm>
              <a:off x="1627188" y="776288"/>
              <a:ext cx="204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專業群科</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體育班</a:t>
              </a:r>
            </a:p>
          </p:txBody>
        </p:sp>
        <p:sp>
          <p:nvSpPr>
            <p:cNvPr id="49" name="圓角矩形 48">
              <a:extLst>
                <a:ext uri="{FF2B5EF4-FFF2-40B4-BE49-F238E27FC236}">
                  <a16:creationId xmlns:a16="http://schemas.microsoft.com/office/drawing/2014/main" xmlns="" id="{53844A78-0FF1-4CB0-8E07-7BC08FE4CB7D}"/>
                </a:ext>
              </a:extLst>
            </p:cNvPr>
            <p:cNvSpPr/>
            <p:nvPr/>
          </p:nvSpPr>
          <p:spPr>
            <a:xfrm>
              <a:off x="1503363" y="1930400"/>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術科測驗</a:t>
              </a:r>
            </a:p>
          </p:txBody>
        </p:sp>
      </p:grpSp>
      <p:grpSp>
        <p:nvGrpSpPr>
          <p:cNvPr id="35" name="群組 34"/>
          <p:cNvGrpSpPr/>
          <p:nvPr/>
        </p:nvGrpSpPr>
        <p:grpSpPr>
          <a:xfrm>
            <a:off x="7861529" y="1214436"/>
            <a:ext cx="3173183" cy="2163763"/>
            <a:chOff x="8867210" y="1376362"/>
            <a:chExt cx="3173183" cy="2163763"/>
          </a:xfrm>
        </p:grpSpPr>
        <p:sp>
          <p:nvSpPr>
            <p:cNvPr id="26" name="橢圓 25">
              <a:extLst>
                <a:ext uri="{FF2B5EF4-FFF2-40B4-BE49-F238E27FC236}">
                  <a16:creationId xmlns:a16="http://schemas.microsoft.com/office/drawing/2014/main" xmlns="" id="{0696EE2A-CACE-4C8D-9207-D216D8E4485A}"/>
                </a:ext>
              </a:extLst>
            </p:cNvPr>
            <p:cNvSpPr/>
            <p:nvPr/>
          </p:nvSpPr>
          <p:spPr>
            <a:xfrm>
              <a:off x="9866313" y="3251200"/>
              <a:ext cx="287337" cy="288925"/>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cxnSp>
          <p:nvCxnSpPr>
            <p:cNvPr id="33" name="直線單箭頭接點 32">
              <a:extLst>
                <a:ext uri="{FF2B5EF4-FFF2-40B4-BE49-F238E27FC236}">
                  <a16:creationId xmlns:a16="http://schemas.microsoft.com/office/drawing/2014/main" xmlns="" id="{354B24F0-B034-420C-9895-3F9935C7F4CF}"/>
                </a:ext>
              </a:extLst>
            </p:cNvPr>
            <p:cNvCxnSpPr/>
            <p:nvPr/>
          </p:nvCxnSpPr>
          <p:spPr>
            <a:xfrm flipV="1">
              <a:off x="10010775" y="2784475"/>
              <a:ext cx="0" cy="466725"/>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a:extLst>
                <a:ext uri="{FF2B5EF4-FFF2-40B4-BE49-F238E27FC236}">
                  <a16:creationId xmlns:a16="http://schemas.microsoft.com/office/drawing/2014/main" xmlns="" id="{DE5F57E4-CCA1-40EB-A9D7-049FC06B2CF4}"/>
                </a:ext>
              </a:extLst>
            </p:cNvPr>
            <p:cNvSpPr/>
            <p:nvPr/>
          </p:nvSpPr>
          <p:spPr>
            <a:xfrm>
              <a:off x="8867210" y="1925638"/>
              <a:ext cx="1841179" cy="865187"/>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高中職</a:t>
              </a:r>
              <a:endParaRPr lang="en-US" altLang="zh-TW" sz="3200" dirty="0">
                <a:solidFill>
                  <a:prstClr val="white"/>
                </a:solidFill>
                <a:latin typeface="華康粗圓體" pitchFamily="49" charset="-120"/>
                <a:ea typeface="華康粗圓體" pitchFamily="49" charset="-120"/>
              </a:endParaRPr>
            </a:p>
            <a:p>
              <a:pPr algn="ctr">
                <a:defRPr/>
              </a:pPr>
              <a:r>
                <a:rPr lang="zh-TW" altLang="en-US" sz="2800" dirty="0">
                  <a:solidFill>
                    <a:prstClr val="white"/>
                  </a:solidFill>
                  <a:latin typeface="華康粗圓體" pitchFamily="49" charset="-120"/>
                  <a:ea typeface="華康粗圓體" pitchFamily="49" charset="-120"/>
                </a:rPr>
                <a:t>免試入學</a:t>
              </a:r>
              <a:endParaRPr lang="en-US" altLang="zh-TW" sz="2800" dirty="0">
                <a:solidFill>
                  <a:prstClr val="white"/>
                </a:solidFill>
                <a:latin typeface="華康粗圓體" pitchFamily="49" charset="-120"/>
                <a:ea typeface="華康粗圓體" pitchFamily="49" charset="-120"/>
              </a:endParaRPr>
            </a:p>
          </p:txBody>
        </p:sp>
        <p:sp>
          <p:nvSpPr>
            <p:cNvPr id="50" name="文字方塊 49"/>
            <p:cNvSpPr txBox="1">
              <a:spLocks noChangeArrowheads="1"/>
            </p:cNvSpPr>
            <p:nvPr/>
          </p:nvSpPr>
          <p:spPr bwMode="auto">
            <a:xfrm>
              <a:off x="9089231" y="1376362"/>
              <a:ext cx="2951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月放榜  報到</a:t>
              </a:r>
            </a:p>
          </p:txBody>
        </p:sp>
      </p:grpSp>
      <p:sp>
        <p:nvSpPr>
          <p:cNvPr id="2" name="矩形 1">
            <a:extLst>
              <a:ext uri="{FF2B5EF4-FFF2-40B4-BE49-F238E27FC236}">
                <a16:creationId xmlns:a16="http://schemas.microsoft.com/office/drawing/2014/main" xmlns="" id="{1C81915A-10A4-45BF-A293-135B584476E8}"/>
              </a:ext>
            </a:extLst>
          </p:cNvPr>
          <p:cNvSpPr/>
          <p:nvPr/>
        </p:nvSpPr>
        <p:spPr>
          <a:xfrm>
            <a:off x="1716087" y="34925"/>
            <a:ext cx="10087985" cy="748988"/>
          </a:xfrm>
          <a:prstGeom prst="rect">
            <a:avLst/>
          </a:prstGeom>
          <a:solidFill>
            <a:srgbClr val="0000FF"/>
          </a:solidFill>
        </p:spPr>
        <p:txBody>
          <a:bodyPr wrap="square">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臺南區高中職、五專多元入學重要日程表</a:t>
            </a:r>
          </a:p>
        </p:txBody>
      </p:sp>
      <p:sp>
        <p:nvSpPr>
          <p:cNvPr id="51" name="圓角矩形 50">
            <a:extLst>
              <a:ext uri="{FF2B5EF4-FFF2-40B4-BE49-F238E27FC236}">
                <a16:creationId xmlns:a16="http://schemas.microsoft.com/office/drawing/2014/main" xmlns="" id="{9A820408-0FF5-48A7-998D-74643FBF4EC2}"/>
              </a:ext>
            </a:extLst>
          </p:cNvPr>
          <p:cNvSpPr/>
          <p:nvPr/>
        </p:nvSpPr>
        <p:spPr>
          <a:xfrm>
            <a:off x="1587500" y="5338763"/>
            <a:ext cx="2195513" cy="982662"/>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完全免試</a:t>
            </a:r>
          </a:p>
        </p:txBody>
      </p:sp>
      <p:sp>
        <p:nvSpPr>
          <p:cNvPr id="10448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4ECEAF5-58E6-4767-B92E-2C4AF151EF38}" type="slidenum">
              <a:rPr lang="zh-TW" altLang="en-US" smtClean="0">
                <a:solidFill>
                  <a:srgbClr val="FEFFFF"/>
                </a:solidFill>
              </a:rPr>
              <a:pPr>
                <a:spcBef>
                  <a:spcPct val="0"/>
                </a:spcBef>
                <a:buClrTx/>
                <a:buFontTx/>
                <a:buNone/>
              </a:pPr>
              <a:t>76</a:t>
            </a:fld>
            <a:endParaRPr lang="zh-TW" altLang="en-US">
              <a:solidFill>
                <a:srgbClr val="FEFFFF"/>
              </a:solidFill>
            </a:endParaRPr>
          </a:p>
        </p:txBody>
      </p:sp>
      <p:grpSp>
        <p:nvGrpSpPr>
          <p:cNvPr id="43" name="群組 42"/>
          <p:cNvGrpSpPr/>
          <p:nvPr/>
        </p:nvGrpSpPr>
        <p:grpSpPr>
          <a:xfrm>
            <a:off x="7143175" y="3222625"/>
            <a:ext cx="2009846" cy="2001838"/>
            <a:chOff x="7425554" y="3213100"/>
            <a:chExt cx="2009846" cy="2001838"/>
          </a:xfrm>
        </p:grpSpPr>
        <p:cxnSp>
          <p:nvCxnSpPr>
            <p:cNvPr id="13" name="直線單箭頭接點 12">
              <a:extLst>
                <a:ext uri="{FF2B5EF4-FFF2-40B4-BE49-F238E27FC236}">
                  <a16:creationId xmlns:a16="http://schemas.microsoft.com/office/drawing/2014/main" xmlns="" id="{B6FE542E-8B2C-4792-9E58-677291850C61}"/>
                </a:ext>
              </a:extLst>
            </p:cNvPr>
            <p:cNvCxnSpPr/>
            <p:nvPr/>
          </p:nvCxnSpPr>
          <p:spPr>
            <a:xfrm>
              <a:off x="8109766" y="3395663"/>
              <a:ext cx="17463"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41" name="橢圓 40">
              <a:extLst>
                <a:ext uri="{FF2B5EF4-FFF2-40B4-BE49-F238E27FC236}">
                  <a16:creationId xmlns:a16="http://schemas.microsoft.com/office/drawing/2014/main" xmlns="" id="{A173A903-674C-46E8-9FB2-9F2E8719FF4B}"/>
                </a:ext>
              </a:extLst>
            </p:cNvPr>
            <p:cNvSpPr/>
            <p:nvPr/>
          </p:nvSpPr>
          <p:spPr>
            <a:xfrm>
              <a:off x="7963716"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17" name="圓角矩形 16">
              <a:extLst>
                <a:ext uri="{FF2B5EF4-FFF2-40B4-BE49-F238E27FC236}">
                  <a16:creationId xmlns:a16="http://schemas.microsoft.com/office/drawing/2014/main" xmlns="" id="{66D67DAB-CFF2-4A9E-A91E-798432A99CB6}"/>
                </a:ext>
              </a:extLst>
            </p:cNvPr>
            <p:cNvSpPr/>
            <p:nvPr/>
          </p:nvSpPr>
          <p:spPr>
            <a:xfrm>
              <a:off x="7425554" y="4232275"/>
              <a:ext cx="2009846" cy="98266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五專優免</a:t>
              </a:r>
              <a:r>
                <a:rPr lang="zh-TW" altLang="en-US" dirty="0">
                  <a:solidFill>
                    <a:prstClr val="white"/>
                  </a:solidFill>
                  <a:latin typeface="華康粗圓體" pitchFamily="49" charset="-120"/>
                  <a:ea typeface="華康粗圓體" pitchFamily="49" charset="-120"/>
                </a:rPr>
                <a:t>（電腦分發）</a:t>
              </a:r>
            </a:p>
          </p:txBody>
        </p:sp>
      </p:grpSp>
      <p:cxnSp>
        <p:nvCxnSpPr>
          <p:cNvPr id="53" name="直線接點 52">
            <a:extLst>
              <a:ext uri="{FF2B5EF4-FFF2-40B4-BE49-F238E27FC236}">
                <a16:creationId xmlns:a16="http://schemas.microsoft.com/office/drawing/2014/main" xmlns="" id="{8055246E-5DEB-4F67-B6ED-F152D8E185F8}"/>
              </a:ext>
            </a:extLst>
          </p:cNvPr>
          <p:cNvCxnSpPr>
            <a:cxnSpLocks/>
          </p:cNvCxnSpPr>
          <p:nvPr/>
        </p:nvCxnSpPr>
        <p:spPr>
          <a:xfrm>
            <a:off x="1716088" y="5414747"/>
            <a:ext cx="1995488" cy="8651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群組 43"/>
          <p:cNvGrpSpPr/>
          <p:nvPr/>
        </p:nvGrpSpPr>
        <p:grpSpPr>
          <a:xfrm>
            <a:off x="9906794" y="1622513"/>
            <a:ext cx="2009846" cy="1759656"/>
            <a:chOff x="9906794" y="1622513"/>
            <a:chExt cx="2009846" cy="1759656"/>
          </a:xfrm>
        </p:grpSpPr>
        <p:cxnSp>
          <p:nvCxnSpPr>
            <p:cNvPr id="55" name="直線單箭頭接點 54">
              <a:extLst>
                <a:ext uri="{FF2B5EF4-FFF2-40B4-BE49-F238E27FC236}">
                  <a16:creationId xmlns:a16="http://schemas.microsoft.com/office/drawing/2014/main" xmlns="" id="{B6FE542E-8B2C-4792-9E58-677291850C61}"/>
                </a:ext>
              </a:extLst>
            </p:cNvPr>
            <p:cNvCxnSpPr/>
            <p:nvPr/>
          </p:nvCxnSpPr>
          <p:spPr>
            <a:xfrm flipV="1">
              <a:off x="10172837" y="2567782"/>
              <a:ext cx="17463"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56" name="橢圓 55">
              <a:extLst>
                <a:ext uri="{FF2B5EF4-FFF2-40B4-BE49-F238E27FC236}">
                  <a16:creationId xmlns:a16="http://schemas.microsoft.com/office/drawing/2014/main" xmlns="" id="{A173A903-674C-46E8-9FB2-9F2E8719FF4B}"/>
                </a:ext>
              </a:extLst>
            </p:cNvPr>
            <p:cNvSpPr/>
            <p:nvPr/>
          </p:nvSpPr>
          <p:spPr>
            <a:xfrm>
              <a:off x="10037105" y="3069431"/>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57" name="圓角矩形 56">
              <a:extLst>
                <a:ext uri="{FF2B5EF4-FFF2-40B4-BE49-F238E27FC236}">
                  <a16:creationId xmlns:a16="http://schemas.microsoft.com/office/drawing/2014/main" xmlns="" id="{66D67DAB-CFF2-4A9E-A91E-798432A99CB6}"/>
                </a:ext>
              </a:extLst>
            </p:cNvPr>
            <p:cNvSpPr/>
            <p:nvPr/>
          </p:nvSpPr>
          <p:spPr>
            <a:xfrm>
              <a:off x="9906794" y="1622513"/>
              <a:ext cx="2009846" cy="98266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五專聯免</a:t>
              </a:r>
              <a:r>
                <a:rPr lang="zh-TW" altLang="en-US" dirty="0">
                  <a:solidFill>
                    <a:prstClr val="white"/>
                  </a:solidFill>
                  <a:latin typeface="華康粗圓體" pitchFamily="49" charset="-120"/>
                  <a:ea typeface="華康粗圓體" pitchFamily="49" charset="-120"/>
                </a:rPr>
                <a:t>（現場分發）</a:t>
              </a:r>
            </a:p>
          </p:txBody>
        </p:sp>
      </p:grpSp>
      <p:grpSp>
        <p:nvGrpSpPr>
          <p:cNvPr id="16" name="群組 15"/>
          <p:cNvGrpSpPr/>
          <p:nvPr/>
        </p:nvGrpSpPr>
        <p:grpSpPr>
          <a:xfrm>
            <a:off x="4541838" y="3490913"/>
            <a:ext cx="1133475" cy="496887"/>
            <a:chOff x="4541838" y="3490913"/>
            <a:chExt cx="1133475" cy="496887"/>
          </a:xfrm>
        </p:grpSpPr>
        <p:sp>
          <p:nvSpPr>
            <p:cNvPr id="31" name="圓角矩形 30">
              <a:extLst>
                <a:ext uri="{FF2B5EF4-FFF2-40B4-BE49-F238E27FC236}">
                  <a16:creationId xmlns:a16="http://schemas.microsoft.com/office/drawing/2014/main" xmlns="" id="{40527BD3-BDC0-4704-A330-292E69131464}"/>
                </a:ext>
              </a:extLst>
            </p:cNvPr>
            <p:cNvSpPr/>
            <p:nvPr/>
          </p:nvSpPr>
          <p:spPr>
            <a:xfrm>
              <a:off x="4541838" y="3490913"/>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cxnSp>
          <p:nvCxnSpPr>
            <p:cNvPr id="54" name="直線接點 53">
              <a:extLst>
                <a:ext uri="{FF2B5EF4-FFF2-40B4-BE49-F238E27FC236}">
                  <a16:creationId xmlns:a16="http://schemas.microsoft.com/office/drawing/2014/main" xmlns="" id="{8055246E-5DEB-4F67-B6ED-F152D8E185F8}"/>
                </a:ext>
              </a:extLst>
            </p:cNvPr>
            <p:cNvCxnSpPr>
              <a:cxnSpLocks/>
            </p:cNvCxnSpPr>
            <p:nvPr/>
          </p:nvCxnSpPr>
          <p:spPr>
            <a:xfrm>
              <a:off x="4607345" y="3541713"/>
              <a:ext cx="1042090" cy="36590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51070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ppt_x"/>
                                          </p:val>
                                        </p:tav>
                                        <p:tav tm="100000">
                                          <p:val>
                                            <p:strVal val="#ppt_x"/>
                                          </p:val>
                                        </p:tav>
                                      </p:tavLst>
                                    </p:anim>
                                    <p:anim calcmode="lin" valueType="num">
                                      <p:cBhvr additive="base">
                                        <p:cTn id="5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500" fill="hold"/>
                                        <p:tgtEl>
                                          <p:spTgt spid="43"/>
                                        </p:tgtEl>
                                        <p:attrNameLst>
                                          <p:attrName>ppt_x</p:attrName>
                                        </p:attrNameLst>
                                      </p:cBhvr>
                                      <p:tavLst>
                                        <p:tav tm="0">
                                          <p:val>
                                            <p:strVal val="#ppt_x"/>
                                          </p:val>
                                        </p:tav>
                                        <p:tav tm="100000">
                                          <p:val>
                                            <p:strVal val="#ppt_x"/>
                                          </p:val>
                                        </p:tav>
                                      </p:tavLst>
                                    </p:anim>
                                    <p:anim calcmode="lin" valueType="num">
                                      <p:cBhvr additive="base">
                                        <p:cTn id="6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1" fill="hold" nodeType="click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500" fill="hold"/>
                                        <p:tgtEl>
                                          <p:spTgt spid="35"/>
                                        </p:tgtEl>
                                        <p:attrNameLst>
                                          <p:attrName>ppt_x</p:attrName>
                                        </p:attrNameLst>
                                      </p:cBhvr>
                                      <p:tavLst>
                                        <p:tav tm="0">
                                          <p:val>
                                            <p:strVal val="#ppt_x"/>
                                          </p:val>
                                        </p:tav>
                                        <p:tav tm="100000">
                                          <p:val>
                                            <p:strVal val="#ppt_x"/>
                                          </p:val>
                                        </p:tav>
                                      </p:tavLst>
                                    </p:anim>
                                    <p:anim calcmode="lin" valueType="num">
                                      <p:cBhvr additive="base">
                                        <p:cTn id="75"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1" fill="hold" nodeType="click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additive="base">
                                        <p:cTn id="80" dur="500" fill="hold"/>
                                        <p:tgtEl>
                                          <p:spTgt spid="44"/>
                                        </p:tgtEl>
                                        <p:attrNameLst>
                                          <p:attrName>ppt_x</p:attrName>
                                        </p:attrNameLst>
                                      </p:cBhvr>
                                      <p:tavLst>
                                        <p:tav tm="0">
                                          <p:val>
                                            <p:strVal val="#ppt_x"/>
                                          </p:val>
                                        </p:tav>
                                        <p:tav tm="100000">
                                          <p:val>
                                            <p:strVal val="#ppt_x"/>
                                          </p:val>
                                        </p:tav>
                                      </p:tavLst>
                                    </p:anim>
                                    <p:anim calcmode="lin" valueType="num">
                                      <p:cBhvr additive="base">
                                        <p:cTn id="81"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additive="base">
                                        <p:cTn id="86" dur="500" fill="hold"/>
                                        <p:tgtEl>
                                          <p:spTgt spid="42"/>
                                        </p:tgtEl>
                                        <p:attrNameLst>
                                          <p:attrName>ppt_x</p:attrName>
                                        </p:attrNameLst>
                                      </p:cBhvr>
                                      <p:tavLst>
                                        <p:tav tm="0">
                                          <p:val>
                                            <p:strVal val="#ppt_x"/>
                                          </p:val>
                                        </p:tav>
                                        <p:tav tm="100000">
                                          <p:val>
                                            <p:strVal val="#ppt_x"/>
                                          </p:val>
                                        </p:tav>
                                      </p:tavLst>
                                    </p:anim>
                                    <p:anim calcmode="lin" valueType="num">
                                      <p:cBhvr additive="base">
                                        <p:cTn id="8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5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92926" y="624110"/>
            <a:ext cx="6681703" cy="1280890"/>
          </a:xfrm>
        </p:spPr>
        <p:txBody>
          <a:bodyPr/>
          <a:lstStyle/>
          <a:p>
            <a:r>
              <a:rPr lang="zh-TW" altLang="en-US" sz="6000" dirty="0" smtClean="0"/>
              <a:t>升學管道重要規範</a:t>
            </a:r>
            <a:endParaRPr lang="zh-TW" altLang="en-US" sz="6000" dirty="0"/>
          </a:p>
        </p:txBody>
      </p:sp>
      <p:sp>
        <p:nvSpPr>
          <p:cNvPr id="4" name="投影片編號版面配置區 3"/>
          <p:cNvSpPr>
            <a:spLocks noGrp="1"/>
          </p:cNvSpPr>
          <p:nvPr>
            <p:ph type="sldNum" sz="quarter" idx="12"/>
          </p:nvPr>
        </p:nvSpPr>
        <p:spPr/>
        <p:txBody>
          <a:bodyPr/>
          <a:lstStyle/>
          <a:p>
            <a:pPr>
              <a:defRPr>
                <a:uFillTx/>
              </a:defRPr>
            </a:pPr>
            <a:fld id="{B3B333D7-1F16-4D92-BC35-D433AA32DE68}" type="slidenum">
              <a:rPr lang="zh-TW" altLang="en-US" smtClean="0">
                <a:uFillTx/>
              </a:rPr>
              <a:pPr>
                <a:defRPr>
                  <a:uFillTx/>
                </a:defRPr>
              </a:pPr>
              <a:t>77</a:t>
            </a:fld>
            <a:endParaRPr lang="zh-TW" altLang="en-US">
              <a:uFillTx/>
            </a:endParaRPr>
          </a:p>
        </p:txBody>
      </p:sp>
      <p:sp>
        <p:nvSpPr>
          <p:cNvPr id="5" name="內容版面配置區 2"/>
          <p:cNvSpPr txBox="1">
            <a:spLocks/>
          </p:cNvSpPr>
          <p:nvPr/>
        </p:nvSpPr>
        <p:spPr bwMode="auto">
          <a:xfrm>
            <a:off x="2671958" y="1686377"/>
            <a:ext cx="7098816" cy="4446133"/>
          </a:xfrm>
          <a:prstGeom prst="rect">
            <a:avLst/>
          </a:prstGeom>
          <a:noFill/>
          <a:ln>
            <a:noFill/>
          </a:ln>
        </p:spPr>
        <p:txBody>
          <a:bodyPr vert="horz" wrap="square" lIns="91440" tIns="45720" rIns="91440" bIns="45720" numCol="1" anchor="t" anchorCtr="0" compatLnSpc="1">
            <a:prstTxWarp prst="textNoShape">
              <a:avLst/>
            </a:prstTxWarp>
          </a:bodyPr>
          <a:lst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uFillTx/>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uFillTx/>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uFillTx/>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uFillTx/>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uFillTx/>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uFillTx/>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uFillTx/>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uFillTx/>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uFillTx/>
                <a:latin typeface="+mn-lt"/>
                <a:ea typeface="+mn-ea"/>
                <a:cs typeface="+mn-cs"/>
              </a:defRPr>
            </a:lvl9pPr>
          </a:lstStyle>
          <a:p>
            <a:r>
              <a:rPr lang="zh-TW" altLang="en-US" sz="3600" dirty="0" smtClean="0">
                <a:latin typeface="標楷體" panose="03000509000000000000" pitchFamily="65" charset="-120"/>
                <a:ea typeface="標楷體" panose="03000509000000000000" pitchFamily="65" charset="-120"/>
              </a:rPr>
              <a:t>國中畢業生</a:t>
            </a:r>
            <a:r>
              <a:rPr lang="zh-TW" altLang="en-US" sz="3600" dirty="0" smtClean="0">
                <a:solidFill>
                  <a:srgbClr val="FF0000"/>
                </a:solidFill>
                <a:latin typeface="標楷體" panose="03000509000000000000" pitchFamily="65" charset="-120"/>
                <a:ea typeface="標楷體" panose="03000509000000000000" pitchFamily="65" charset="-120"/>
              </a:rPr>
              <a:t>可同時報名</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zh-TW" altLang="en-US" sz="3600" dirty="0" smtClean="0">
                <a:latin typeface="標楷體" panose="03000509000000000000" pitchFamily="65" charset="-120"/>
                <a:ea typeface="標楷體" panose="03000509000000000000" pitchFamily="65" charset="-120"/>
              </a:rPr>
              <a:t> </a:t>
            </a:r>
            <a:r>
              <a:rPr lang="zh-TW" altLang="en-US" sz="3600" dirty="0" smtClean="0">
                <a:solidFill>
                  <a:srgbClr val="E78712"/>
                </a:solidFill>
                <a:latin typeface="標楷體" panose="03000509000000000000" pitchFamily="65" charset="-120"/>
                <a:ea typeface="標楷體" panose="03000509000000000000" pitchFamily="65" charset="-120"/>
                <a:sym typeface="Wingdings 2"/>
              </a:rPr>
              <a:t></a:t>
            </a:r>
            <a:r>
              <a:rPr lang="zh-TW" altLang="en-US" sz="3600" dirty="0" smtClean="0">
                <a:latin typeface="標楷體" panose="03000509000000000000" pitchFamily="65" charset="-120"/>
                <a:ea typeface="標楷體" panose="03000509000000000000" pitchFamily="65" charset="-120"/>
              </a:rPr>
              <a:t>高中高職</a:t>
            </a:r>
            <a:r>
              <a:rPr lang="zh-TW" altLang="en-US" sz="3600" dirty="0">
                <a:latin typeface="標楷體" panose="03000509000000000000" pitchFamily="65" charset="-120"/>
                <a:ea typeface="標楷體" panose="03000509000000000000" pitchFamily="65" charset="-120"/>
              </a:rPr>
              <a:t>免試入學</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zh-TW" altLang="en-US" sz="3600" dirty="0" smtClean="0">
                <a:latin typeface="標楷體" panose="03000509000000000000" pitchFamily="65" charset="-120"/>
                <a:ea typeface="標楷體" panose="03000509000000000000" pitchFamily="65" charset="-120"/>
              </a:rPr>
              <a:t> </a:t>
            </a:r>
            <a:r>
              <a:rPr lang="zh-TW" altLang="en-US" sz="3600" dirty="0" smtClean="0">
                <a:solidFill>
                  <a:srgbClr val="E78712"/>
                </a:solidFill>
                <a:latin typeface="標楷體" panose="03000509000000000000" pitchFamily="65" charset="-120"/>
                <a:ea typeface="標楷體" panose="03000509000000000000" pitchFamily="65" charset="-120"/>
                <a:sym typeface="Wingdings 2"/>
              </a:rPr>
              <a:t></a:t>
            </a:r>
            <a:r>
              <a:rPr lang="zh-TW" altLang="en-US" sz="3600" dirty="0" smtClean="0">
                <a:latin typeface="標楷體" panose="03000509000000000000" pitchFamily="65" charset="-120"/>
                <a:ea typeface="標楷體" panose="03000509000000000000" pitchFamily="65" charset="-120"/>
              </a:rPr>
              <a:t>五專免試入學</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zh-TW" altLang="en-US" sz="3600" dirty="0" smtClean="0">
                <a:latin typeface="標楷體" panose="03000509000000000000" pitchFamily="65" charset="-120"/>
                <a:ea typeface="標楷體" panose="03000509000000000000" pitchFamily="65" charset="-120"/>
              </a:rPr>
              <a:t> </a:t>
            </a:r>
            <a:r>
              <a:rPr lang="zh-TW" altLang="en-US" sz="3600" dirty="0" smtClean="0">
                <a:solidFill>
                  <a:srgbClr val="E78712"/>
                </a:solidFill>
                <a:latin typeface="標楷體" panose="03000509000000000000" pitchFamily="65" charset="-120"/>
                <a:ea typeface="標楷體" panose="03000509000000000000" pitchFamily="65" charset="-120"/>
                <a:sym typeface="Wingdings 2"/>
              </a:rPr>
              <a:t></a:t>
            </a:r>
            <a:r>
              <a:rPr lang="zh-TW" altLang="en-US" sz="3600" dirty="0" smtClean="0">
                <a:latin typeface="標楷體" panose="03000509000000000000" pitchFamily="65" charset="-120"/>
                <a:ea typeface="標楷體" panose="03000509000000000000" pitchFamily="65" charset="-120"/>
              </a:rPr>
              <a:t>特色招生入學</a:t>
            </a:r>
            <a:endParaRPr lang="en-US" altLang="zh-TW" sz="3600" dirty="0" smtClean="0">
              <a:latin typeface="標楷體" panose="03000509000000000000" pitchFamily="65" charset="-120"/>
              <a:ea typeface="標楷體" panose="03000509000000000000" pitchFamily="65" charset="-120"/>
            </a:endParaRPr>
          </a:p>
          <a:p>
            <a:pPr marL="0" indent="0">
              <a:buFont typeface="Wingdings 3" panose="05040102010807070707" pitchFamily="18" charset="2"/>
              <a:buNone/>
            </a:pPr>
            <a:r>
              <a:rPr lang="zh-TW" altLang="en-US" sz="3600" dirty="0" smtClean="0">
                <a:latin typeface="標楷體" panose="03000509000000000000" pitchFamily="65" charset="-120"/>
                <a:ea typeface="標楷體" panose="03000509000000000000" pitchFamily="65" charset="-120"/>
              </a:rPr>
              <a:t> </a:t>
            </a:r>
            <a:r>
              <a:rPr lang="zh-TW" altLang="en-US" sz="3600" dirty="0" smtClean="0">
                <a:solidFill>
                  <a:srgbClr val="FF0000"/>
                </a:solidFill>
                <a:latin typeface="標楷體" panose="03000509000000000000" pitchFamily="65" charset="-120"/>
                <a:ea typeface="標楷體" panose="03000509000000000000" pitchFamily="65" charset="-120"/>
              </a:rPr>
              <a:t>但僅能擇一校報到</a:t>
            </a:r>
            <a:r>
              <a:rPr lang="zh-TW" altLang="en-US" sz="3600" dirty="0" smtClean="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a:p>
            <a:r>
              <a:rPr lang="zh-TW" altLang="en-US" sz="3600" dirty="0" smtClean="0">
                <a:latin typeface="標楷體" panose="03000509000000000000" pitchFamily="65" charset="-120"/>
                <a:ea typeface="標楷體" panose="03000509000000000000" pitchFamily="65" charset="-120"/>
              </a:rPr>
              <a:t>經錄取報到之學生，未依時間規 定放棄者，不得報名免試續招。</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073124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695797B8-7E70-45A3-B78E-8E1ED62D50C4}" type="slidenum">
              <a:rPr lang="zh-TW" altLang="en-US" smtClean="0"/>
              <a:pPr>
                <a:defRPr/>
              </a:pPr>
              <a:t>78</a:t>
            </a:fld>
            <a:endParaRPr lang="zh-TW" altLang="en-US"/>
          </a:p>
        </p:txBody>
      </p:sp>
      <p:sp>
        <p:nvSpPr>
          <p:cNvPr id="5" name="內容版面配置區 4"/>
          <p:cNvSpPr>
            <a:spLocks noGrp="1"/>
          </p:cNvSpPr>
          <p:nvPr>
            <p:ph idx="1"/>
          </p:nvPr>
        </p:nvSpPr>
        <p:spPr>
          <a:xfrm>
            <a:off x="4525336" y="489396"/>
            <a:ext cx="7666664" cy="506139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p>
            <a:pPr eaLnBrk="1" hangingPunct="1">
              <a:defRPr/>
            </a:pPr>
            <a:r>
              <a:rPr lang="zh-TW" altLang="en-US" sz="2800" b="1" dirty="0">
                <a:solidFill>
                  <a:srgbClr val="0070C0"/>
                </a:solidFill>
                <a:latin typeface="微軟正黑體" pitchFamily="34" charset="-120"/>
                <a:ea typeface="微軟正黑體" pitchFamily="34" charset="-120"/>
              </a:rPr>
              <a:t>世界上只分成兩種人，</a:t>
            </a:r>
            <a:endParaRPr lang="en-US" altLang="zh-TW" sz="2800" b="1" dirty="0">
              <a:solidFill>
                <a:srgbClr val="0070C0"/>
              </a:solidFill>
              <a:latin typeface="微軟正黑體" pitchFamily="34" charset="-120"/>
              <a:ea typeface="微軟正黑體" pitchFamily="34" charset="-120"/>
            </a:endParaRPr>
          </a:p>
          <a:p>
            <a:pPr eaLnBrk="1" hangingPunct="1">
              <a:defRPr/>
            </a:pPr>
            <a:r>
              <a:rPr lang="zh-TW" altLang="en-US" sz="3600" b="1" dirty="0">
                <a:solidFill>
                  <a:srgbClr val="0070C0"/>
                </a:solidFill>
                <a:latin typeface="微軟正黑體" pitchFamily="34" charset="-120"/>
                <a:ea typeface="微軟正黑體" pitchFamily="34" charset="-120"/>
              </a:rPr>
              <a:t>從事</a:t>
            </a:r>
            <a:r>
              <a:rPr lang="zh-TW" altLang="en-US" sz="3600" b="1" dirty="0">
                <a:solidFill>
                  <a:srgbClr val="FF0000"/>
                </a:solidFill>
                <a:latin typeface="微軟正黑體" pitchFamily="34" charset="-120"/>
                <a:ea typeface="微軟正黑體" pitchFamily="34" charset="-120"/>
              </a:rPr>
              <a:t>自己喜歡且適合自己的</a:t>
            </a:r>
            <a:r>
              <a:rPr lang="zh-TW" altLang="en-US" sz="3600" b="1" dirty="0">
                <a:solidFill>
                  <a:srgbClr val="0070C0"/>
                </a:solidFill>
                <a:latin typeface="微軟正黑體" pitchFamily="34" charset="-120"/>
                <a:ea typeface="微軟正黑體" pitchFamily="34" charset="-120"/>
              </a:rPr>
              <a:t>工作並</a:t>
            </a:r>
            <a:r>
              <a:rPr lang="zh-TW" altLang="en-US" sz="3600" b="1" dirty="0">
                <a:solidFill>
                  <a:srgbClr val="FF0000"/>
                </a:solidFill>
                <a:latin typeface="微軟正黑體" pitchFamily="34" charset="-120"/>
                <a:ea typeface="微軟正黑體" pitchFamily="34" charset="-120"/>
              </a:rPr>
              <a:t>藉此生活的</a:t>
            </a:r>
            <a:r>
              <a:rPr lang="zh-TW" altLang="en-US" sz="3600" b="1" dirty="0">
                <a:solidFill>
                  <a:srgbClr val="0070C0"/>
                </a:solidFill>
                <a:latin typeface="微軟正黑體" pitchFamily="34" charset="-120"/>
                <a:ea typeface="微軟正黑體" pitchFamily="34" charset="-120"/>
              </a:rPr>
              <a:t>人</a:t>
            </a:r>
            <a:r>
              <a:rPr lang="zh-TW" altLang="en-US" sz="3600" b="1" dirty="0">
                <a:solidFill>
                  <a:schemeClr val="accent2"/>
                </a:solidFill>
                <a:latin typeface="微軟正黑體" pitchFamily="34" charset="-120"/>
                <a:ea typeface="微軟正黑體" pitchFamily="34" charset="-120"/>
              </a:rPr>
              <a:t>，</a:t>
            </a:r>
            <a:r>
              <a:rPr lang="zh-TW" altLang="en-US" sz="3600" b="1" dirty="0">
                <a:solidFill>
                  <a:srgbClr val="0070C0"/>
                </a:solidFill>
                <a:latin typeface="微軟正黑體" pitchFamily="34" charset="-120"/>
                <a:ea typeface="微軟正黑體" pitchFamily="34" charset="-120"/>
              </a:rPr>
              <a:t>以及不是那樣過活的人</a:t>
            </a:r>
            <a:r>
              <a:rPr lang="zh-TW" altLang="en-US" sz="3600" b="1" dirty="0">
                <a:solidFill>
                  <a:schemeClr val="accent2"/>
                </a:solidFill>
                <a:latin typeface="微軟正黑體" pitchFamily="34" charset="-120"/>
                <a:ea typeface="微軟正黑體" pitchFamily="34" charset="-120"/>
              </a:rPr>
              <a:t>。</a:t>
            </a:r>
          </a:p>
          <a:p>
            <a:pPr eaLnBrk="1" hangingPunct="1">
              <a:defRPr/>
            </a:pPr>
            <a:r>
              <a:rPr lang="zh-TW" altLang="en-US" sz="2800" b="1" dirty="0">
                <a:solidFill>
                  <a:srgbClr val="0070C0"/>
                </a:solidFill>
                <a:latin typeface="微軟正黑體" pitchFamily="34" charset="-120"/>
                <a:ea typeface="微軟正黑體" pitchFamily="34" charset="-120"/>
              </a:rPr>
              <a:t>年輕人在出社會之前，就應該、也能夠找到自己真正想從事的工作。</a:t>
            </a:r>
          </a:p>
          <a:p>
            <a:pPr eaLnBrk="1" hangingPunct="1">
              <a:defRPr/>
            </a:pPr>
            <a:r>
              <a:rPr lang="zh-TW" altLang="en-US" sz="2800" b="1" dirty="0">
                <a:solidFill>
                  <a:srgbClr val="FF0000"/>
                </a:solidFill>
                <a:latin typeface="微軟正黑體" pitchFamily="34" charset="-120"/>
                <a:ea typeface="微軟正黑體" pitchFamily="34" charset="-120"/>
              </a:rPr>
              <a:t>而且，要從</a:t>
            </a:r>
            <a:r>
              <a:rPr lang="en-US" altLang="zh-TW" sz="2800" b="1" dirty="0">
                <a:solidFill>
                  <a:srgbClr val="FF0000"/>
                </a:solidFill>
                <a:latin typeface="微軟正黑體" pitchFamily="34" charset="-120"/>
                <a:ea typeface="微軟正黑體" pitchFamily="34" charset="-120"/>
              </a:rPr>
              <a:t>13</a:t>
            </a:r>
            <a:r>
              <a:rPr lang="zh-TW" altLang="en-US" sz="2800" b="1" dirty="0">
                <a:solidFill>
                  <a:srgbClr val="FF0000"/>
                </a:solidFill>
                <a:latin typeface="微軟正黑體" pitchFamily="34" charset="-120"/>
                <a:ea typeface="微軟正黑體" pitchFamily="34" charset="-120"/>
              </a:rPr>
              <a:t>歲開始，就發掘自己的興趣。</a:t>
            </a:r>
            <a:endParaRPr lang="en-US" altLang="zh-TW" sz="2800" b="1" dirty="0">
              <a:solidFill>
                <a:srgbClr val="FF0000"/>
              </a:solidFill>
              <a:latin typeface="微軟正黑體" pitchFamily="34" charset="-120"/>
              <a:ea typeface="微軟正黑體" pitchFamily="34" charset="-120"/>
            </a:endParaRPr>
          </a:p>
        </p:txBody>
      </p:sp>
      <p:pic>
        <p:nvPicPr>
          <p:cNvPr id="6" name="圖片 5" descr="getImage.jpg"/>
          <p:cNvPicPr>
            <a:picLocks noChangeAspect="1"/>
          </p:cNvPicPr>
          <p:nvPr/>
        </p:nvPicPr>
        <p:blipFill>
          <a:blip r:embed="rId2">
            <a:extLst>
              <a:ext uri="{28A0092B-C50C-407E-A947-70E740481C1C}">
                <a14:useLocalDpi xmlns:a14="http://schemas.microsoft.com/office/drawing/2010/main" val="0"/>
              </a:ext>
            </a:extLst>
          </a:blip>
          <a:srcRect l="15242" t="2208" r="15242" b="4379"/>
          <a:stretch>
            <a:fillRect/>
          </a:stretch>
        </p:blipFill>
        <p:spPr bwMode="auto">
          <a:xfrm rot="20941980">
            <a:off x="655206" y="930563"/>
            <a:ext cx="4155642" cy="55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49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 fill="hold"/>
                                        <p:tgtEl>
                                          <p:spTgt spid="5"/>
                                        </p:tgtEl>
                                        <p:attrNameLst>
                                          <p:attrName>ppt_x</p:attrName>
                                        </p:attrNameLst>
                                      </p:cBhvr>
                                      <p:tavLst>
                                        <p:tav tm="0">
                                          <p:val>
                                            <p:strVal val="#ppt_x"/>
                                          </p:val>
                                        </p:tav>
                                        <p:tav tm="100000">
                                          <p:val>
                                            <p:strVal val="#ppt_x"/>
                                          </p:val>
                                        </p:tav>
                                      </p:tavLst>
                                    </p:anim>
                                    <p:anim calcmode="lin" valueType="num">
                                      <p:cBhvr additive="base">
                                        <p:cTn id="8" dur="1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19510" y="519201"/>
            <a:ext cx="8862222" cy="5778568"/>
          </a:xfrm>
        </p:spPr>
        <p:txBody>
          <a:bodyPr/>
          <a:lstStyle/>
          <a:p>
            <a:pPr marL="0" indent="0">
              <a:lnSpc>
                <a:spcPct val="150000"/>
              </a:lnSpc>
              <a:buNone/>
            </a:pPr>
            <a:r>
              <a:rPr lang="zh-TW" altLang="en-US" sz="4400" b="1" dirty="0">
                <a:solidFill>
                  <a:srgbClr val="E78712"/>
                </a:solidFill>
                <a:latin typeface="+mn-ea"/>
              </a:rPr>
              <a:t>從事</a:t>
            </a:r>
            <a:r>
              <a:rPr lang="zh-TW" altLang="en-US" sz="4400" b="1" dirty="0">
                <a:solidFill>
                  <a:srgbClr val="00B050"/>
                </a:solidFill>
                <a:latin typeface="+mn-ea"/>
              </a:rPr>
              <a:t>自己喜歡</a:t>
            </a:r>
            <a:r>
              <a:rPr lang="zh-TW" altLang="en-US" sz="4400" b="1" dirty="0">
                <a:solidFill>
                  <a:srgbClr val="E78712"/>
                </a:solidFill>
                <a:latin typeface="+mn-ea"/>
              </a:rPr>
              <a:t>且</a:t>
            </a:r>
            <a:r>
              <a:rPr lang="zh-TW" altLang="en-US" sz="4400" b="1" dirty="0">
                <a:solidFill>
                  <a:srgbClr val="00B050"/>
                </a:solidFill>
                <a:latin typeface="+mn-ea"/>
              </a:rPr>
              <a:t>適合自己</a:t>
            </a:r>
            <a:r>
              <a:rPr lang="zh-TW" altLang="en-US" sz="4400" b="1" dirty="0">
                <a:solidFill>
                  <a:srgbClr val="E78712"/>
                </a:solidFill>
                <a:latin typeface="+mn-ea"/>
              </a:rPr>
              <a:t>工作並</a:t>
            </a:r>
            <a:r>
              <a:rPr lang="en-US" altLang="zh-TW" sz="4400" b="1" dirty="0">
                <a:solidFill>
                  <a:srgbClr val="E78712"/>
                </a:solidFill>
                <a:latin typeface="+mn-ea"/>
              </a:rPr>
              <a:t/>
            </a:r>
            <a:br>
              <a:rPr lang="en-US" altLang="zh-TW" sz="4400" b="1" dirty="0">
                <a:solidFill>
                  <a:srgbClr val="E78712"/>
                </a:solidFill>
                <a:latin typeface="+mn-ea"/>
              </a:rPr>
            </a:br>
            <a:r>
              <a:rPr lang="zh-TW" altLang="en-US" sz="4400" b="1" dirty="0">
                <a:solidFill>
                  <a:srgbClr val="00B050"/>
                </a:solidFill>
                <a:latin typeface="+mn-ea"/>
              </a:rPr>
              <a:t>藉此生活</a:t>
            </a:r>
            <a:r>
              <a:rPr lang="zh-TW" altLang="en-US" sz="4400" b="1" dirty="0">
                <a:solidFill>
                  <a:srgbClr val="E78712"/>
                </a:solidFill>
                <a:latin typeface="+mn-ea"/>
              </a:rPr>
              <a:t>的人</a:t>
            </a:r>
            <a:endParaRPr lang="en-US" altLang="zh-TW" sz="4400" b="1" dirty="0">
              <a:solidFill>
                <a:srgbClr val="E78712"/>
              </a:solidFill>
              <a:latin typeface="+mn-ea"/>
            </a:endParaRPr>
          </a:p>
          <a:p>
            <a:pPr marL="0" indent="0">
              <a:lnSpc>
                <a:spcPct val="150000"/>
              </a:lnSpc>
              <a:buNone/>
            </a:pPr>
            <a:r>
              <a:rPr lang="zh-TW" altLang="en-US" sz="7200" b="1" dirty="0">
                <a:solidFill>
                  <a:srgbClr val="FF0000"/>
                </a:solidFill>
                <a:latin typeface="+mn-ea"/>
              </a:rPr>
              <a:t>興趣、能力</a:t>
            </a:r>
            <a:r>
              <a:rPr lang="en-US" altLang="zh-TW" sz="7200" b="1" dirty="0">
                <a:solidFill>
                  <a:srgbClr val="FF0000"/>
                </a:solidFill>
                <a:latin typeface="+mn-ea"/>
              </a:rPr>
              <a:t>/</a:t>
            </a:r>
            <a:r>
              <a:rPr lang="zh-TW" altLang="en-US" sz="7200" b="1" dirty="0">
                <a:solidFill>
                  <a:srgbClr val="FF0000"/>
                </a:solidFill>
                <a:latin typeface="+mn-ea"/>
              </a:rPr>
              <a:t>人格特質 </a:t>
            </a:r>
            <a:r>
              <a:rPr lang="zh-TW" altLang="en-US" sz="6000" b="1" dirty="0">
                <a:solidFill>
                  <a:srgbClr val="FF0000"/>
                </a:solidFill>
                <a:latin typeface="+mn-ea"/>
              </a:rPr>
              <a:t>與</a:t>
            </a:r>
            <a:r>
              <a:rPr lang="zh-TW" altLang="en-US" sz="7200" b="1" dirty="0">
                <a:solidFill>
                  <a:srgbClr val="FF0000"/>
                </a:solidFill>
                <a:latin typeface="+mn-ea"/>
              </a:rPr>
              <a:t> 工作結合</a:t>
            </a:r>
            <a:endParaRPr lang="zh-TW" altLang="en-US" sz="7200" dirty="0">
              <a:solidFill>
                <a:srgbClr val="FF0000"/>
              </a:solidFill>
              <a:latin typeface="+mn-ea"/>
            </a:endParaRPr>
          </a:p>
        </p:txBody>
      </p:sp>
      <p:sp>
        <p:nvSpPr>
          <p:cNvPr id="4" name="投影片編號版面配置區 3"/>
          <p:cNvSpPr>
            <a:spLocks noGrp="1"/>
          </p:cNvSpPr>
          <p:nvPr>
            <p:ph type="sldNum" sz="quarter" idx="12"/>
          </p:nvPr>
        </p:nvSpPr>
        <p:spPr/>
        <p:txBody>
          <a:bodyPr/>
          <a:lstStyle/>
          <a:p>
            <a:pPr>
              <a:defRPr/>
            </a:pPr>
            <a:fld id="{695797B8-7E70-45A3-B78E-8E1ED62D50C4}" type="slidenum">
              <a:rPr lang="zh-TW" altLang="en-US" smtClean="0"/>
              <a:pPr>
                <a:defRPr/>
              </a:pPr>
              <a:t>79</a:t>
            </a:fld>
            <a:endParaRPr lang="zh-TW" altLang="en-US"/>
          </a:p>
        </p:txBody>
      </p:sp>
    </p:spTree>
    <p:extLst>
      <p:ext uri="{BB962C8B-B14F-4D97-AF65-F5344CB8AC3E}">
        <p14:creationId xmlns:p14="http://schemas.microsoft.com/office/powerpoint/2010/main" val="271763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6468" y="666443"/>
            <a:ext cx="9193212" cy="1052290"/>
          </a:xfrm>
        </p:spPr>
        <p:txBody>
          <a:bodyPr/>
          <a:lstStyle/>
          <a:p>
            <a:r>
              <a:rPr lang="zh-TW" altLang="en-US" dirty="0"/>
              <a:t>重要資料</a:t>
            </a:r>
          </a:p>
        </p:txBody>
      </p:sp>
      <p:sp>
        <p:nvSpPr>
          <p:cNvPr id="3" name="內容版面配置區 2"/>
          <p:cNvSpPr>
            <a:spLocks noGrp="1"/>
          </p:cNvSpPr>
          <p:nvPr>
            <p:ph idx="1"/>
          </p:nvPr>
        </p:nvSpPr>
        <p:spPr>
          <a:xfrm>
            <a:off x="1319210" y="1574798"/>
            <a:ext cx="9179455" cy="3810001"/>
          </a:xfrm>
        </p:spPr>
        <p:txBody>
          <a:bodyPr>
            <a:normAutofit fontScale="92500" lnSpcReduction="20000"/>
          </a:bodyPr>
          <a:lstStyle/>
          <a:p>
            <a:r>
              <a:rPr lang="en-US" altLang="zh-TW" sz="4400" dirty="0"/>
              <a:t>109</a:t>
            </a:r>
            <a:r>
              <a:rPr lang="zh-TW" altLang="en-US" sz="4400" dirty="0"/>
              <a:t>學年度國中教育會考及</a:t>
            </a:r>
            <a:r>
              <a:rPr lang="en-US" altLang="zh-TW" sz="4400" dirty="0"/>
              <a:t>……</a:t>
            </a:r>
            <a:br>
              <a:rPr lang="en-US" altLang="zh-TW" sz="4400" dirty="0"/>
            </a:br>
            <a:r>
              <a:rPr lang="en-US" altLang="zh-TW" sz="4400" dirty="0"/>
              <a:t>  </a:t>
            </a:r>
            <a:r>
              <a:rPr lang="zh-TW" altLang="en-US" sz="4400" dirty="0"/>
              <a:t>適性入學</a:t>
            </a:r>
            <a:r>
              <a:rPr lang="zh-TW" altLang="en-US" sz="4400" b="1" dirty="0">
                <a:solidFill>
                  <a:srgbClr val="FF0000"/>
                </a:solidFill>
              </a:rPr>
              <a:t>重要日程表 </a:t>
            </a:r>
            <a:endParaRPr lang="en-US" altLang="zh-TW" sz="4400" b="1" dirty="0">
              <a:solidFill>
                <a:srgbClr val="FF0000"/>
              </a:solidFill>
            </a:endParaRPr>
          </a:p>
          <a:p>
            <a:r>
              <a:rPr lang="zh-TW" altLang="en-US" sz="4400" dirty="0"/>
              <a:t>臺南市十二年國民基本教育資訊網</a:t>
            </a:r>
            <a:r>
              <a:rPr lang="en-US" altLang="zh-TW" sz="4800" dirty="0">
                <a:hlinkClick r:id="rId3"/>
              </a:rPr>
              <a:t/>
            </a:r>
            <a:br>
              <a:rPr lang="en-US" altLang="zh-TW" sz="4800" dirty="0">
                <a:hlinkClick r:id="rId3"/>
              </a:rPr>
            </a:br>
            <a:r>
              <a:rPr lang="en-US" altLang="zh-TW" sz="4800" dirty="0">
                <a:hlinkClick r:id="rId3"/>
              </a:rPr>
              <a:t>http://12basic.tn.edu.tw/</a:t>
            </a:r>
            <a:endParaRPr lang="en-US" altLang="zh-TW" sz="4800" dirty="0"/>
          </a:p>
          <a:p>
            <a:pPr lvl="1"/>
            <a:r>
              <a:rPr lang="zh-TW" altLang="en-US" sz="4600" dirty="0"/>
              <a:t>最新消息</a:t>
            </a:r>
            <a:endParaRPr lang="en-US" altLang="zh-TW" sz="4600" dirty="0"/>
          </a:p>
          <a:p>
            <a:pPr lvl="2"/>
            <a:r>
              <a:rPr lang="zh-TW" altLang="en-US" sz="4400" dirty="0"/>
              <a:t>各入學管道</a:t>
            </a:r>
            <a:r>
              <a:rPr lang="en-US" altLang="zh-TW" sz="4400" b="1" dirty="0">
                <a:solidFill>
                  <a:srgbClr val="FF0000"/>
                </a:solidFill>
              </a:rPr>
              <a:t>109</a:t>
            </a:r>
            <a:r>
              <a:rPr lang="zh-TW" altLang="en-US" sz="4400" b="1" dirty="0">
                <a:solidFill>
                  <a:srgbClr val="FF0000"/>
                </a:solidFill>
              </a:rPr>
              <a:t>學年度簡章</a:t>
            </a:r>
            <a:endParaRPr lang="en-US" altLang="zh-TW" sz="4400" b="1"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4FCE3080-5458-43AF-8B2F-C6173960D8EA}" type="slidenum">
              <a:rPr lang="zh-TW" altLang="en-US" smtClean="0"/>
              <a:pPr>
                <a:defRPr/>
              </a:pPr>
              <a:t>8</a:t>
            </a:fld>
            <a:endParaRPr lang="zh-TW" altLang="en-US"/>
          </a:p>
        </p:txBody>
      </p:sp>
    </p:spTree>
    <p:extLst>
      <p:ext uri="{BB962C8B-B14F-4D97-AF65-F5344CB8AC3E}">
        <p14:creationId xmlns:p14="http://schemas.microsoft.com/office/powerpoint/2010/main" val="15865625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33434" y="1478437"/>
            <a:ext cx="9292463" cy="4663055"/>
          </a:xfrm>
        </p:spPr>
        <p:txBody>
          <a:bodyPr/>
          <a:lstStyle/>
          <a:p>
            <a:pPr>
              <a:lnSpc>
                <a:spcPct val="150000"/>
              </a:lnSpc>
            </a:pPr>
            <a:r>
              <a:rPr lang="zh-TW" altLang="en-US" sz="5400" dirty="0">
                <a:solidFill>
                  <a:srgbClr val="404040"/>
                </a:solidFill>
                <a:latin typeface="+mn-lt"/>
                <a:ea typeface="+mn-ea"/>
              </a:rPr>
              <a:t>你想成為</a:t>
            </a:r>
            <a:r>
              <a:rPr lang="zh-TW" altLang="en-US" sz="5400" dirty="0">
                <a:solidFill>
                  <a:srgbClr val="FF0000"/>
                </a:solidFill>
                <a:latin typeface="+mn-lt"/>
                <a:ea typeface="+mn-ea"/>
              </a:rPr>
              <a:t>什麼樣的人</a:t>
            </a:r>
            <a:r>
              <a:rPr lang="zh-TW" altLang="en-US" sz="5400" dirty="0">
                <a:solidFill>
                  <a:srgbClr val="404040"/>
                </a:solidFill>
                <a:latin typeface="+mn-lt"/>
                <a:ea typeface="+mn-ea"/>
              </a:rPr>
              <a:t>？</a:t>
            </a:r>
            <a:r>
              <a:rPr lang="en-US" altLang="zh-TW" sz="5400" dirty="0">
                <a:solidFill>
                  <a:srgbClr val="404040"/>
                </a:solidFill>
                <a:latin typeface="+mn-lt"/>
                <a:ea typeface="+mn-ea"/>
              </a:rPr>
              <a:t/>
            </a:r>
            <a:br>
              <a:rPr lang="en-US" altLang="zh-TW" sz="5400" dirty="0">
                <a:solidFill>
                  <a:srgbClr val="404040"/>
                </a:solidFill>
                <a:latin typeface="+mn-lt"/>
                <a:ea typeface="+mn-ea"/>
              </a:rPr>
            </a:br>
            <a:r>
              <a:rPr lang="zh-TW" altLang="en-US" sz="5400" dirty="0">
                <a:solidFill>
                  <a:srgbClr val="404040"/>
                </a:solidFill>
                <a:latin typeface="+mn-lt"/>
                <a:ea typeface="+mn-ea"/>
              </a:rPr>
              <a:t>做</a:t>
            </a:r>
            <a:r>
              <a:rPr lang="zh-TW" altLang="en-US" sz="5400" dirty="0">
                <a:solidFill>
                  <a:srgbClr val="FF0000"/>
                </a:solidFill>
                <a:latin typeface="+mn-lt"/>
                <a:ea typeface="+mn-ea"/>
              </a:rPr>
              <a:t>什麼工作，你會感到快樂</a:t>
            </a:r>
            <a:r>
              <a:rPr lang="zh-TW" altLang="en-US" sz="5400" dirty="0">
                <a:solidFill>
                  <a:srgbClr val="404040"/>
                </a:solidFill>
                <a:latin typeface="+mn-lt"/>
                <a:ea typeface="+mn-ea"/>
              </a:rPr>
              <a:t>？</a:t>
            </a:r>
            <a:r>
              <a:rPr lang="en-US" altLang="zh-TW" sz="5400" dirty="0">
                <a:solidFill>
                  <a:srgbClr val="404040"/>
                </a:solidFill>
                <a:latin typeface="+mn-lt"/>
                <a:ea typeface="+mn-ea"/>
              </a:rPr>
              <a:t/>
            </a:r>
            <a:br>
              <a:rPr lang="en-US" altLang="zh-TW" sz="5400" dirty="0">
                <a:solidFill>
                  <a:srgbClr val="404040"/>
                </a:solidFill>
                <a:latin typeface="+mn-lt"/>
                <a:ea typeface="+mn-ea"/>
              </a:rPr>
            </a:br>
            <a:r>
              <a:rPr lang="zh-TW" altLang="en-US" sz="5400" dirty="0">
                <a:solidFill>
                  <a:srgbClr val="404040"/>
                </a:solidFill>
                <a:latin typeface="+mn-lt"/>
                <a:ea typeface="+mn-ea"/>
              </a:rPr>
              <a:t>找到你的</a:t>
            </a:r>
            <a:r>
              <a:rPr lang="zh-TW" altLang="en-US" sz="5400" dirty="0">
                <a:solidFill>
                  <a:srgbClr val="FF0000"/>
                </a:solidFill>
                <a:latin typeface="+mn-lt"/>
                <a:ea typeface="+mn-ea"/>
              </a:rPr>
              <a:t>熱情</a:t>
            </a:r>
            <a:r>
              <a:rPr lang="zh-TW" altLang="en-US" sz="5400" dirty="0">
                <a:solidFill>
                  <a:srgbClr val="404040"/>
                </a:solidFill>
                <a:latin typeface="+mn-lt"/>
                <a:ea typeface="+mn-ea"/>
              </a:rPr>
              <a:t>所在</a:t>
            </a:r>
          </a:p>
        </p:txBody>
      </p:sp>
      <p:sp>
        <p:nvSpPr>
          <p:cNvPr id="4" name="投影片編號版面配置區 3"/>
          <p:cNvSpPr>
            <a:spLocks noGrp="1"/>
          </p:cNvSpPr>
          <p:nvPr>
            <p:ph type="sldNum" sz="quarter" idx="12"/>
          </p:nvPr>
        </p:nvSpPr>
        <p:spPr/>
        <p:txBody>
          <a:bodyPr/>
          <a:lstStyle/>
          <a:p>
            <a:pPr>
              <a:defRPr/>
            </a:pPr>
            <a:fld id="{695797B8-7E70-45A3-B78E-8E1ED62D50C4}" type="slidenum">
              <a:rPr lang="zh-TW" altLang="en-US" smtClean="0"/>
              <a:pPr>
                <a:defRPr/>
              </a:pPr>
              <a:t>80</a:t>
            </a:fld>
            <a:endParaRPr lang="zh-TW" altLang="en-US"/>
          </a:p>
        </p:txBody>
      </p:sp>
    </p:spTree>
    <p:extLst>
      <p:ext uri="{BB962C8B-B14F-4D97-AF65-F5344CB8AC3E}">
        <p14:creationId xmlns:p14="http://schemas.microsoft.com/office/powerpoint/2010/main" val="23191668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9AC6A4C7-65BF-4F14-89A7-21CC01BF266C}" type="slidenum">
              <a:rPr lang="zh-TW" altLang="en-US" smtClean="0"/>
              <a:pPr>
                <a:defRPr/>
              </a:pPr>
              <a:t>81</a:t>
            </a:fld>
            <a:endParaRPr lang="zh-TW" altLang="en-US"/>
          </a:p>
        </p:txBody>
      </p:sp>
      <p:sp>
        <p:nvSpPr>
          <p:cNvPr id="3" name="矩形 2"/>
          <p:cNvSpPr/>
          <p:nvPr/>
        </p:nvSpPr>
        <p:spPr>
          <a:xfrm>
            <a:off x="2651106" y="955343"/>
            <a:ext cx="7762135" cy="425238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zh-TW" alt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選你所 愛</a:t>
            </a:r>
            <a:endParaRPr lang="en-US" altLang="zh-TW"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lnSpc>
                <a:spcPct val="150000"/>
              </a:lnSpc>
            </a:pPr>
            <a:r>
              <a:rPr lang="zh-TW" alt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選你所 能</a:t>
            </a:r>
          </a:p>
        </p:txBody>
      </p:sp>
    </p:spTree>
    <p:extLst>
      <p:ext uri="{BB962C8B-B14F-4D97-AF65-F5344CB8AC3E}">
        <p14:creationId xmlns:p14="http://schemas.microsoft.com/office/powerpoint/2010/main" val="16161392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a:xfrm>
            <a:off x="0" y="794327"/>
            <a:ext cx="637020" cy="284307"/>
          </a:xfrm>
        </p:spPr>
        <p:txBody>
          <a:bodyPr/>
          <a:lstStyle/>
          <a:p>
            <a:pPr>
              <a:defRPr>
                <a:uFillTx/>
              </a:defRPr>
            </a:pPr>
            <a:fld id="{695797B8-7E70-45A3-B78E-8E1ED62D50C4}" type="slidenum">
              <a:rPr lang="zh-TW" altLang="en-US" smtClean="0">
                <a:uFillTx/>
              </a:rPr>
              <a:pPr>
                <a:defRPr>
                  <a:uFillTx/>
                </a:defRPr>
              </a:pPr>
              <a:t>82</a:t>
            </a:fld>
            <a:endParaRPr lang="zh-TW" altLang="en-US" dirty="0">
              <a:uFillTx/>
            </a:endParaRPr>
          </a:p>
        </p:txBody>
      </p:sp>
      <p:pic>
        <p:nvPicPr>
          <p:cNvPr id="5" name="圖片 4">
            <a:hlinkClick r:id="rId2"/>
          </p:cNvPr>
          <p:cNvPicPr>
            <a:picLocks noChangeAspect="1"/>
          </p:cNvPicPr>
          <p:nvPr/>
        </p:nvPicPr>
        <p:blipFill rotWithShape="1">
          <a:blip r:embed="rId3"/>
          <a:srcRect t="14145" r="8639"/>
          <a:stretch/>
        </p:blipFill>
        <p:spPr>
          <a:xfrm>
            <a:off x="1328467" y="511135"/>
            <a:ext cx="10006642" cy="6007122"/>
          </a:xfrm>
          <a:prstGeom prst="rect">
            <a:avLst/>
          </a:prstGeom>
        </p:spPr>
      </p:pic>
    </p:spTree>
    <p:extLst>
      <p:ext uri="{BB962C8B-B14F-4D97-AF65-F5344CB8AC3E}">
        <p14:creationId xmlns:p14="http://schemas.microsoft.com/office/powerpoint/2010/main" val="813223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8120" y="1449238"/>
            <a:ext cx="6797615" cy="5098211"/>
          </a:xfrm>
          <a:prstGeom prst="ellipse">
            <a:avLst/>
          </a:prstGeom>
          <a:ln>
            <a:noFill/>
          </a:ln>
          <a:effectLst>
            <a:softEdge rad="112500"/>
          </a:effectLst>
        </p:spPr>
      </p:pic>
      <p:sp>
        <p:nvSpPr>
          <p:cNvPr id="7" name="橢圓 6"/>
          <p:cNvSpPr/>
          <p:nvPr/>
        </p:nvSpPr>
        <p:spPr>
          <a:xfrm rot="18814825">
            <a:off x="3040331" y="2312903"/>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h</a:t>
            </a:r>
            <a:endParaRPr lang="zh-TW" altLang="en-US" sz="4800" b="1" dirty="0">
              <a:solidFill>
                <a:srgbClr val="E78712"/>
              </a:solidFill>
            </a:endParaRPr>
          </a:p>
        </p:txBody>
      </p:sp>
      <p:sp>
        <p:nvSpPr>
          <p:cNvPr id="10" name="橢圓 9"/>
          <p:cNvSpPr/>
          <p:nvPr/>
        </p:nvSpPr>
        <p:spPr>
          <a:xfrm rot="18456090">
            <a:off x="2833914" y="2592069"/>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T</a:t>
            </a:r>
            <a:endParaRPr lang="zh-TW" altLang="en-US" sz="4800" b="1" dirty="0">
              <a:solidFill>
                <a:srgbClr val="E78712"/>
              </a:solidFill>
            </a:endParaRPr>
          </a:p>
        </p:txBody>
      </p:sp>
      <p:sp>
        <p:nvSpPr>
          <p:cNvPr id="11" name="橢圓 10"/>
          <p:cNvSpPr/>
          <p:nvPr/>
        </p:nvSpPr>
        <p:spPr>
          <a:xfrm rot="18614589">
            <a:off x="3279997" y="2033197"/>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a</a:t>
            </a:r>
            <a:endParaRPr lang="zh-TW" altLang="en-US" sz="4800" b="1" dirty="0">
              <a:solidFill>
                <a:srgbClr val="E78712"/>
              </a:solidFill>
            </a:endParaRPr>
          </a:p>
        </p:txBody>
      </p:sp>
      <p:sp>
        <p:nvSpPr>
          <p:cNvPr id="13" name="橢圓 12"/>
          <p:cNvSpPr/>
          <p:nvPr/>
        </p:nvSpPr>
        <p:spPr>
          <a:xfrm rot="18908104">
            <a:off x="3562349" y="1748814"/>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n</a:t>
            </a:r>
            <a:endParaRPr lang="zh-TW" altLang="en-US" sz="4800" b="1" dirty="0">
              <a:solidFill>
                <a:srgbClr val="E78712"/>
              </a:solidFill>
            </a:endParaRPr>
          </a:p>
        </p:txBody>
      </p:sp>
      <p:sp>
        <p:nvSpPr>
          <p:cNvPr id="15" name="橢圓 14"/>
          <p:cNvSpPr/>
          <p:nvPr/>
        </p:nvSpPr>
        <p:spPr>
          <a:xfrm rot="20969748">
            <a:off x="4657674" y="1244162"/>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y</a:t>
            </a:r>
            <a:endParaRPr lang="zh-TW" altLang="en-US" sz="4800" b="1" dirty="0">
              <a:solidFill>
                <a:srgbClr val="E78712"/>
              </a:solidFill>
            </a:endParaRPr>
          </a:p>
        </p:txBody>
      </p:sp>
      <p:sp>
        <p:nvSpPr>
          <p:cNvPr id="16" name="橢圓 15"/>
          <p:cNvSpPr/>
          <p:nvPr/>
        </p:nvSpPr>
        <p:spPr>
          <a:xfrm rot="21345510">
            <a:off x="6121837" y="971374"/>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f</a:t>
            </a:r>
            <a:endParaRPr lang="zh-TW" altLang="en-US" sz="4800" b="1" dirty="0">
              <a:solidFill>
                <a:srgbClr val="E78712"/>
              </a:solidFill>
            </a:endParaRPr>
          </a:p>
        </p:txBody>
      </p:sp>
      <p:sp>
        <p:nvSpPr>
          <p:cNvPr id="17" name="橢圓 16"/>
          <p:cNvSpPr/>
          <p:nvPr/>
        </p:nvSpPr>
        <p:spPr>
          <a:xfrm rot="19179258">
            <a:off x="3866141" y="1499152"/>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k</a:t>
            </a:r>
            <a:endParaRPr lang="zh-TW" altLang="en-US" sz="4800" b="1" dirty="0">
              <a:solidFill>
                <a:srgbClr val="E78712"/>
              </a:solidFill>
            </a:endParaRPr>
          </a:p>
        </p:txBody>
      </p:sp>
      <p:sp>
        <p:nvSpPr>
          <p:cNvPr id="18" name="橢圓 17"/>
          <p:cNvSpPr/>
          <p:nvPr/>
        </p:nvSpPr>
        <p:spPr>
          <a:xfrm rot="21295684">
            <a:off x="5448448" y="1063795"/>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u</a:t>
            </a:r>
            <a:endParaRPr lang="zh-TW" altLang="en-US" sz="4800" b="1" dirty="0">
              <a:solidFill>
                <a:srgbClr val="E78712"/>
              </a:solidFill>
            </a:endParaRPr>
          </a:p>
        </p:txBody>
      </p:sp>
      <p:sp>
        <p:nvSpPr>
          <p:cNvPr id="19" name="橢圓 18"/>
          <p:cNvSpPr/>
          <p:nvPr/>
        </p:nvSpPr>
        <p:spPr>
          <a:xfrm>
            <a:off x="6415755" y="992773"/>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o</a:t>
            </a:r>
            <a:endParaRPr lang="zh-TW" altLang="en-US" sz="4800" b="1" dirty="0">
              <a:solidFill>
                <a:srgbClr val="E78712"/>
              </a:solidFill>
            </a:endParaRPr>
          </a:p>
        </p:txBody>
      </p:sp>
      <p:sp>
        <p:nvSpPr>
          <p:cNvPr id="20" name="橢圓 19"/>
          <p:cNvSpPr/>
          <p:nvPr/>
        </p:nvSpPr>
        <p:spPr>
          <a:xfrm rot="21218334">
            <a:off x="5040121" y="1136211"/>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o</a:t>
            </a:r>
            <a:endParaRPr lang="zh-TW" altLang="en-US" sz="4800" b="1" dirty="0">
              <a:solidFill>
                <a:srgbClr val="E78712"/>
              </a:solidFill>
            </a:endParaRPr>
          </a:p>
        </p:txBody>
      </p:sp>
      <p:sp>
        <p:nvSpPr>
          <p:cNvPr id="21" name="橢圓 20"/>
          <p:cNvSpPr/>
          <p:nvPr/>
        </p:nvSpPr>
        <p:spPr>
          <a:xfrm rot="461353">
            <a:off x="6789548" y="1030642"/>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r</a:t>
            </a:r>
            <a:endParaRPr lang="zh-TW" altLang="en-US" sz="4800" b="1" dirty="0">
              <a:solidFill>
                <a:srgbClr val="E78712"/>
              </a:solidFill>
            </a:endParaRPr>
          </a:p>
        </p:txBody>
      </p:sp>
      <p:sp>
        <p:nvSpPr>
          <p:cNvPr id="22" name="橢圓 21"/>
          <p:cNvSpPr/>
          <p:nvPr/>
        </p:nvSpPr>
        <p:spPr>
          <a:xfrm rot="1266284">
            <a:off x="7527601" y="1160640"/>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l</a:t>
            </a:r>
            <a:endParaRPr lang="zh-TW" altLang="en-US" sz="4800" b="1" dirty="0">
              <a:solidFill>
                <a:srgbClr val="E78712"/>
              </a:solidFill>
            </a:endParaRPr>
          </a:p>
        </p:txBody>
      </p:sp>
      <p:sp>
        <p:nvSpPr>
          <p:cNvPr id="23" name="橢圓 22"/>
          <p:cNvSpPr/>
          <p:nvPr/>
        </p:nvSpPr>
        <p:spPr>
          <a:xfrm rot="3437004">
            <a:off x="9144976" y="2329026"/>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i</a:t>
            </a:r>
            <a:endParaRPr lang="zh-TW" altLang="en-US" sz="4800" b="1" dirty="0">
              <a:solidFill>
                <a:srgbClr val="E78712"/>
              </a:solidFill>
            </a:endParaRPr>
          </a:p>
        </p:txBody>
      </p:sp>
      <p:sp>
        <p:nvSpPr>
          <p:cNvPr id="24" name="橢圓 23"/>
          <p:cNvSpPr/>
          <p:nvPr/>
        </p:nvSpPr>
        <p:spPr>
          <a:xfrm rot="1895315">
            <a:off x="8043425" y="1394691"/>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s</a:t>
            </a:r>
            <a:endParaRPr lang="zh-TW" altLang="en-US" sz="4800" b="1" dirty="0">
              <a:solidFill>
                <a:srgbClr val="E78712"/>
              </a:solidFill>
            </a:endParaRPr>
          </a:p>
        </p:txBody>
      </p:sp>
      <p:sp>
        <p:nvSpPr>
          <p:cNvPr id="25" name="橢圓 24"/>
          <p:cNvSpPr/>
          <p:nvPr/>
        </p:nvSpPr>
        <p:spPr>
          <a:xfrm rot="3319024">
            <a:off x="8617245" y="1800570"/>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e</a:t>
            </a:r>
            <a:endParaRPr lang="zh-TW" altLang="en-US" sz="4800" b="1" dirty="0">
              <a:solidFill>
                <a:srgbClr val="E78712"/>
              </a:solidFill>
            </a:endParaRPr>
          </a:p>
        </p:txBody>
      </p:sp>
      <p:sp>
        <p:nvSpPr>
          <p:cNvPr id="26" name="橢圓 25"/>
          <p:cNvSpPr/>
          <p:nvPr/>
        </p:nvSpPr>
        <p:spPr>
          <a:xfrm rot="2525551">
            <a:off x="8305100" y="1571794"/>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t</a:t>
            </a:r>
            <a:endParaRPr lang="zh-TW" altLang="en-US" sz="4800" b="1" dirty="0">
              <a:solidFill>
                <a:srgbClr val="E78712"/>
              </a:solidFill>
            </a:endParaRPr>
          </a:p>
        </p:txBody>
      </p:sp>
      <p:sp>
        <p:nvSpPr>
          <p:cNvPr id="27" name="橢圓 26"/>
          <p:cNvSpPr/>
          <p:nvPr/>
        </p:nvSpPr>
        <p:spPr>
          <a:xfrm rot="3056025">
            <a:off x="8918393" y="2092316"/>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n</a:t>
            </a:r>
            <a:endParaRPr lang="zh-TW" altLang="en-US" sz="4800" b="1" dirty="0">
              <a:solidFill>
                <a:srgbClr val="E78712"/>
              </a:solidFill>
            </a:endParaRPr>
          </a:p>
        </p:txBody>
      </p:sp>
      <p:sp>
        <p:nvSpPr>
          <p:cNvPr id="28" name="橢圓 27"/>
          <p:cNvSpPr/>
          <p:nvPr/>
        </p:nvSpPr>
        <p:spPr>
          <a:xfrm rot="1352311">
            <a:off x="7749106" y="1262505"/>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i</a:t>
            </a:r>
            <a:endParaRPr lang="zh-TW" altLang="en-US" sz="4800" b="1" dirty="0">
              <a:solidFill>
                <a:srgbClr val="E78712"/>
              </a:solidFill>
            </a:endParaRPr>
          </a:p>
        </p:txBody>
      </p:sp>
      <p:sp>
        <p:nvSpPr>
          <p:cNvPr id="29" name="橢圓 28"/>
          <p:cNvSpPr/>
          <p:nvPr/>
        </p:nvSpPr>
        <p:spPr>
          <a:xfrm rot="3959197">
            <a:off x="9363709" y="2628408"/>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n</a:t>
            </a:r>
            <a:endParaRPr lang="zh-TW" altLang="en-US" sz="4800" b="1" dirty="0">
              <a:solidFill>
                <a:srgbClr val="E78712"/>
              </a:solidFill>
            </a:endParaRPr>
          </a:p>
        </p:txBody>
      </p:sp>
      <p:sp>
        <p:nvSpPr>
          <p:cNvPr id="30" name="橢圓 29"/>
          <p:cNvSpPr/>
          <p:nvPr/>
        </p:nvSpPr>
        <p:spPr>
          <a:xfrm rot="4560381">
            <a:off x="9529805" y="3025012"/>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g</a:t>
            </a:r>
            <a:endParaRPr lang="zh-TW" altLang="en-US" sz="4800" b="1" dirty="0">
              <a:solidFill>
                <a:srgbClr val="E78712"/>
              </a:solidFill>
            </a:endParaRPr>
          </a:p>
        </p:txBody>
      </p:sp>
      <p:sp>
        <p:nvSpPr>
          <p:cNvPr id="31" name="橢圓 30"/>
          <p:cNvSpPr/>
          <p:nvPr/>
        </p:nvSpPr>
        <p:spPr>
          <a:xfrm rot="4792485">
            <a:off x="9609957" y="3450400"/>
            <a:ext cx="782378" cy="664234"/>
          </a:xfrm>
          <a:prstGeom prst="ellipse">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altLang="zh-TW" sz="4800" b="1" dirty="0">
                <a:solidFill>
                  <a:srgbClr val="E78712"/>
                </a:solidFill>
              </a:rPr>
              <a:t>!</a:t>
            </a:r>
            <a:endParaRPr lang="zh-TW" altLang="en-US" sz="4800" b="1" dirty="0">
              <a:solidFill>
                <a:srgbClr val="E78712"/>
              </a:solidFill>
            </a:endParaRPr>
          </a:p>
        </p:txBody>
      </p:sp>
      <p:sp>
        <p:nvSpPr>
          <p:cNvPr id="3" name="矩形 2"/>
          <p:cNvSpPr/>
          <p:nvPr/>
        </p:nvSpPr>
        <p:spPr>
          <a:xfrm>
            <a:off x="8765619" y="5770919"/>
            <a:ext cx="2954656"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TW" altLang="en-US" sz="5400" b="1" cap="none" spc="0" dirty="0">
                <a:ln/>
                <a:solidFill>
                  <a:schemeClr val="accent3"/>
                </a:solidFill>
              </a:rPr>
              <a:t>銀山溫泉</a:t>
            </a:r>
          </a:p>
        </p:txBody>
      </p:sp>
      <p:sp>
        <p:nvSpPr>
          <p:cNvPr id="32" name="矩形 31"/>
          <p:cNvSpPr/>
          <p:nvPr/>
        </p:nvSpPr>
        <p:spPr>
          <a:xfrm>
            <a:off x="876512" y="5770919"/>
            <a:ext cx="364715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TW" altLang="en-US" sz="5400" b="1" cap="none" spc="0" dirty="0">
                <a:ln/>
                <a:solidFill>
                  <a:schemeClr val="accent3"/>
                </a:solidFill>
                <a:effectLst/>
              </a:rPr>
              <a:t>日本山形縣</a:t>
            </a:r>
          </a:p>
        </p:txBody>
      </p:sp>
    </p:spTree>
    <p:extLst>
      <p:ext uri="{BB962C8B-B14F-4D97-AF65-F5344CB8AC3E}">
        <p14:creationId xmlns:p14="http://schemas.microsoft.com/office/powerpoint/2010/main" val="257882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type.wav"/>
                                        </p:tgtEl>
                                      </p:cMediaNode>
                                    </p:audio>
                                  </p:sub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par>
                          <p:cTn id="19" fill="hold">
                            <p:stCondLst>
                              <p:cond delay="1000"/>
                            </p:stCondLst>
                            <p:childTnLst>
                              <p:par>
                                <p:cTn id="20" presetID="1" presetClass="entr" presetSubtype="0" fill="hold" grpId="0" nodeType="afterEffect">
                                  <p:stCondLst>
                                    <p:cond delay="250"/>
                                  </p:stCondLst>
                                  <p:childTnLst>
                                    <p:set>
                                      <p:cBhvr>
                                        <p:cTn id="2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type.wav"/>
                                        </p:tgtEl>
                                      </p:cMediaNode>
                                    </p:audio>
                                  </p:subTnLst>
                                </p:cTn>
                              </p:par>
                            </p:childTnLst>
                          </p:cTn>
                        </p:par>
                        <p:par>
                          <p:cTn id="22" fill="hold">
                            <p:stCondLst>
                              <p:cond delay="1250"/>
                            </p:stCondLst>
                            <p:childTnLst>
                              <p:par>
                                <p:cTn id="23" presetID="1" presetClass="entr" presetSubtype="0" fill="hold" grpId="0" nodeType="afterEffect">
                                  <p:stCondLst>
                                    <p:cond delay="250"/>
                                  </p:stCondLst>
                                  <p:childTnLst>
                                    <p:set>
                                      <p:cBhvr>
                                        <p:cTn id="24"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par>
                          <p:cTn id="25" fill="hold">
                            <p:stCondLst>
                              <p:cond delay="1500"/>
                            </p:stCondLst>
                            <p:childTnLst>
                              <p:par>
                                <p:cTn id="26" presetID="1" presetClass="entr" presetSubtype="0" fill="hold" grpId="0" nodeType="afterEffect">
                                  <p:stCondLst>
                                    <p:cond delay="250"/>
                                  </p:stCondLst>
                                  <p:childTnLst>
                                    <p:set>
                                      <p:cBhvr>
                                        <p:cTn id="27"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type.wav"/>
                                        </p:tgtEl>
                                      </p:cMediaNode>
                                    </p:audio>
                                  </p:subTnLst>
                                </p:cTn>
                              </p:par>
                            </p:childTnLst>
                          </p:cTn>
                        </p:par>
                        <p:par>
                          <p:cTn id="28" fill="hold">
                            <p:stCondLst>
                              <p:cond delay="1750"/>
                            </p:stCondLst>
                            <p:childTnLst>
                              <p:par>
                                <p:cTn id="29" presetID="1" presetClass="entr" presetSubtype="0" fill="hold" grpId="0" nodeType="afterEffect">
                                  <p:stCondLst>
                                    <p:cond delay="250"/>
                                  </p:stCondLst>
                                  <p:childTnLst>
                                    <p:set>
                                      <p:cBhvr>
                                        <p:cTn id="30"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par>
                          <p:cTn id="31" fill="hold">
                            <p:stCondLst>
                              <p:cond delay="2000"/>
                            </p:stCondLst>
                            <p:childTnLst>
                              <p:par>
                                <p:cTn id="32" presetID="1" presetClass="entr" presetSubtype="0" fill="hold" grpId="0" nodeType="afterEffect">
                                  <p:stCondLst>
                                    <p:cond delay="250"/>
                                  </p:stCondLst>
                                  <p:childTnLst>
                                    <p:set>
                                      <p:cBhvr>
                                        <p:cTn id="33"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type.wav"/>
                                        </p:tgtEl>
                                      </p:cMediaNode>
                                    </p:audio>
                                  </p:subTnLst>
                                </p:cTn>
                              </p:par>
                            </p:childTnLst>
                          </p:cTn>
                        </p:par>
                        <p:par>
                          <p:cTn id="34" fill="hold">
                            <p:stCondLst>
                              <p:cond delay="2250"/>
                            </p:stCondLst>
                            <p:childTnLst>
                              <p:par>
                                <p:cTn id="35" presetID="1" presetClass="entr" presetSubtype="0" fill="hold" grpId="0" nodeType="afterEffect">
                                  <p:stCondLst>
                                    <p:cond delay="250"/>
                                  </p:stCondLst>
                                  <p:childTnLst>
                                    <p:set>
                                      <p:cBhvr>
                                        <p:cTn id="3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par>
                          <p:cTn id="37" fill="hold">
                            <p:stCondLst>
                              <p:cond delay="2500"/>
                            </p:stCondLst>
                            <p:childTnLst>
                              <p:par>
                                <p:cTn id="38" presetID="1" presetClass="entr" presetSubtype="0" fill="hold" grpId="0" nodeType="afterEffect">
                                  <p:stCondLst>
                                    <p:cond delay="250"/>
                                  </p:stCondLst>
                                  <p:childTnLst>
                                    <p:set>
                                      <p:cBhvr>
                                        <p:cTn id="39"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type.wav"/>
                                        </p:tgtEl>
                                      </p:cMediaNode>
                                    </p:audio>
                                  </p:subTnLst>
                                </p:cTn>
                              </p:par>
                            </p:childTnLst>
                          </p:cTn>
                        </p:par>
                        <p:par>
                          <p:cTn id="40" fill="hold">
                            <p:stCondLst>
                              <p:cond delay="2750"/>
                            </p:stCondLst>
                            <p:childTnLst>
                              <p:par>
                                <p:cTn id="41" presetID="1" presetClass="entr" presetSubtype="0" fill="hold" grpId="0" nodeType="afterEffect">
                                  <p:stCondLst>
                                    <p:cond delay="250"/>
                                  </p:stCondLst>
                                  <p:childTnLst>
                                    <p:set>
                                      <p:cBhvr>
                                        <p:cTn id="42"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par>
                          <p:cTn id="43" fill="hold">
                            <p:stCondLst>
                              <p:cond delay="3000"/>
                            </p:stCondLst>
                            <p:childTnLst>
                              <p:par>
                                <p:cTn id="44" presetID="1" presetClass="entr" presetSubtype="0"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type.wav"/>
                                        </p:tgtEl>
                                      </p:cMediaNode>
                                    </p:audio>
                                  </p:subTnLst>
                                </p:cTn>
                              </p:par>
                            </p:childTnLst>
                          </p:cTn>
                        </p:par>
                        <p:par>
                          <p:cTn id="46" fill="hold">
                            <p:stCondLst>
                              <p:cond delay="3250"/>
                            </p:stCondLst>
                            <p:childTnLst>
                              <p:par>
                                <p:cTn id="47" presetID="1" presetClass="entr" presetSubtype="0" fill="hold" grpId="0" nodeType="afterEffect">
                                  <p:stCondLst>
                                    <p:cond delay="250"/>
                                  </p:stCondLst>
                                  <p:childTnLst>
                                    <p:set>
                                      <p:cBhvr>
                                        <p:cTn id="48"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type.wav"/>
                                        </p:tgtEl>
                                      </p:cMediaNode>
                                    </p:audio>
                                  </p:subTnLst>
                                </p:cTn>
                              </p:par>
                            </p:childTnLst>
                          </p:cTn>
                        </p:par>
                        <p:par>
                          <p:cTn id="49" fill="hold">
                            <p:stCondLst>
                              <p:cond delay="3500"/>
                            </p:stCondLst>
                            <p:childTnLst>
                              <p:par>
                                <p:cTn id="50" presetID="1" presetClass="entr" presetSubtype="0" fill="hold" grpId="0" nodeType="afterEffect">
                                  <p:stCondLst>
                                    <p:cond delay="250"/>
                                  </p:stCondLst>
                                  <p:childTnLst>
                                    <p:set>
                                      <p:cBhvr>
                                        <p:cTn id="5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type.wav"/>
                                        </p:tgtEl>
                                      </p:cMediaNode>
                                    </p:audio>
                                  </p:subTnLst>
                                </p:cTn>
                              </p:par>
                            </p:childTnLst>
                          </p:cTn>
                        </p:par>
                        <p:par>
                          <p:cTn id="52" fill="hold">
                            <p:stCondLst>
                              <p:cond delay="3750"/>
                            </p:stCondLst>
                            <p:childTnLst>
                              <p:par>
                                <p:cTn id="53" presetID="1" presetClass="entr" presetSubtype="0" fill="hold" grpId="0" nodeType="afterEffect">
                                  <p:stCondLst>
                                    <p:cond delay="250"/>
                                  </p:stCondLst>
                                  <p:childTnLst>
                                    <p:set>
                                      <p:cBhvr>
                                        <p:cTn id="54"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type.wav"/>
                                        </p:tgtEl>
                                      </p:cMediaNode>
                                    </p:audio>
                                  </p:subTnLst>
                                </p:cTn>
                              </p:par>
                            </p:childTnLst>
                          </p:cTn>
                        </p:par>
                        <p:par>
                          <p:cTn id="55" fill="hold">
                            <p:stCondLst>
                              <p:cond delay="4000"/>
                            </p:stCondLst>
                            <p:childTnLst>
                              <p:par>
                                <p:cTn id="56" presetID="1" presetClass="entr" presetSubtype="0" fill="hold" grpId="0" nodeType="afterEffect">
                                  <p:stCondLst>
                                    <p:cond delay="250"/>
                                  </p:stCondLst>
                                  <p:childTnLst>
                                    <p:set>
                                      <p:cBhvr>
                                        <p:cTn id="57"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type.wav"/>
                                        </p:tgtEl>
                                      </p:cMediaNode>
                                    </p:audio>
                                  </p:subTnLst>
                                </p:cTn>
                              </p:par>
                            </p:childTnLst>
                          </p:cTn>
                        </p:par>
                        <p:par>
                          <p:cTn id="58" fill="hold">
                            <p:stCondLst>
                              <p:cond delay="4250"/>
                            </p:stCondLst>
                            <p:childTnLst>
                              <p:par>
                                <p:cTn id="59" presetID="1" presetClass="entr" presetSubtype="0" fill="hold" grpId="0" nodeType="afterEffect">
                                  <p:stCondLst>
                                    <p:cond delay="250"/>
                                  </p:stCondLst>
                                  <p:childTnLst>
                                    <p:set>
                                      <p:cBhvr>
                                        <p:cTn id="60"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type.wav"/>
                                        </p:tgtEl>
                                      </p:cMediaNode>
                                    </p:audio>
                                  </p:subTnLst>
                                </p:cTn>
                              </p:par>
                            </p:childTnLst>
                          </p:cTn>
                        </p:par>
                        <p:par>
                          <p:cTn id="61" fill="hold">
                            <p:stCondLst>
                              <p:cond delay="4500"/>
                            </p:stCondLst>
                            <p:childTnLst>
                              <p:par>
                                <p:cTn id="62" presetID="1" presetClass="entr" presetSubtype="0" fill="hold" grpId="0" nodeType="afterEffect">
                                  <p:stCondLst>
                                    <p:cond delay="250"/>
                                  </p:stCondLst>
                                  <p:childTnLst>
                                    <p:set>
                                      <p:cBhvr>
                                        <p:cTn id="63"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type.wav"/>
                                        </p:tgtEl>
                                      </p:cMediaNode>
                                    </p:audio>
                                  </p:subTnLst>
                                </p:cTn>
                              </p:par>
                            </p:childTnLst>
                          </p:cTn>
                        </p:par>
                        <p:par>
                          <p:cTn id="64" fill="hold">
                            <p:stCondLst>
                              <p:cond delay="4750"/>
                            </p:stCondLst>
                            <p:childTnLst>
                              <p:par>
                                <p:cTn id="65" presetID="1" presetClass="entr" presetSubtype="0" fill="hold" grpId="0" nodeType="afterEffect">
                                  <p:stCondLst>
                                    <p:cond delay="250"/>
                                  </p:stCondLst>
                                  <p:childTnLst>
                                    <p:set>
                                      <p:cBhvr>
                                        <p:cTn id="66"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2163" name="標題 3"/>
          <p:cNvSpPr>
            <a:spLocks noGrp="1"/>
          </p:cNvSpPr>
          <p:nvPr>
            <p:ph type="title"/>
          </p:nvPr>
        </p:nvSpPr>
        <p:spPr>
          <a:xfrm>
            <a:off x="2495550" y="3068638"/>
            <a:ext cx="7772400" cy="1362075"/>
          </a:xfrm>
        </p:spPr>
        <p:txBody>
          <a:bodyPr/>
          <a:lstStyle/>
          <a:p>
            <a:pPr eaLnBrk="1" hangingPunct="1"/>
            <a:r>
              <a:rPr lang="zh-TW" altLang="en-US" sz="6000">
                <a:solidFill>
                  <a:schemeClr val="bg1"/>
                </a:solidFill>
                <a:latin typeface="華康華綜體W5" panose="020B0509000000000000" pitchFamily="49" charset="-120"/>
                <a:ea typeface="華康華綜體W5" panose="020B0509000000000000" pitchFamily="49" charset="-120"/>
              </a:rPr>
              <a:t>國中教育會考</a:t>
            </a:r>
          </a:p>
        </p:txBody>
      </p:sp>
      <p:pic>
        <p:nvPicPr>
          <p:cNvPr id="92164"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B5CEEC4-D2D9-4551-B6E2-9CB55C9672C2}" type="slidenum">
              <a:rPr kumimoji="0" lang="zh-TW" altLang="en-US" smtClean="0">
                <a:solidFill>
                  <a:srgbClr val="FEFFFF"/>
                </a:solidFill>
                <a:latin typeface="Century Gothic" panose="020B0502020202020204" pitchFamily="34" charset="0"/>
              </a:rPr>
              <a:pPr/>
              <a:t>84</a:t>
            </a:fld>
            <a:endParaRPr kumimoji="0" lang="zh-TW" altLang="en-US">
              <a:solidFill>
                <a:srgbClr val="FEFFFF"/>
              </a:solidFill>
              <a:latin typeface="Century Gothic" panose="020B0502020202020204" pitchFamily="34" charset="0"/>
            </a:endParaRPr>
          </a:p>
        </p:txBody>
      </p:sp>
      <p:sp>
        <p:nvSpPr>
          <p:cNvPr id="6" name="副標題 4"/>
          <p:cNvSpPr>
            <a:spLocks noGrp="1"/>
          </p:cNvSpPr>
          <p:nvPr>
            <p:ph type="body" idx="1"/>
          </p:nvPr>
        </p:nvSpPr>
        <p:spPr>
          <a:xfrm>
            <a:off x="4877926" y="4566393"/>
            <a:ext cx="5082151" cy="598590"/>
          </a:xfrm>
        </p:spPr>
        <p:txBody>
          <a:bodyPr/>
          <a:lstStyle/>
          <a:p>
            <a:pPr eaLnBrk="1" hangingPunct="1"/>
            <a:r>
              <a:rPr lang="zh-TW" altLang="en-US" sz="2400" dirty="0">
                <a:solidFill>
                  <a:srgbClr val="FFFF00"/>
                </a:solidFill>
                <a:latin typeface="華康魏碑體" panose="03000709000000000000" pitchFamily="65" charset="-120"/>
                <a:ea typeface="華康魏碑體" panose="03000709000000000000" pitchFamily="65" charset="-120"/>
              </a:rPr>
              <a:t>承辦學校：國立家齊高中</a:t>
            </a:r>
            <a:endParaRPr lang="en-US" altLang="zh-TW" sz="2400" dirty="0">
              <a:solidFill>
                <a:srgbClr val="FFFF00"/>
              </a:solidFill>
              <a:latin typeface="華康魏碑體" panose="03000709000000000000" pitchFamily="65" charset="-120"/>
              <a:ea typeface="華康魏碑體" panose="03000709000000000000" pitchFamily="65" charset="-120"/>
            </a:endParaRPr>
          </a:p>
        </p:txBody>
      </p:sp>
    </p:spTree>
    <p:extLst>
      <p:ext uri="{BB962C8B-B14F-4D97-AF65-F5344CB8AC3E}">
        <p14:creationId xmlns:p14="http://schemas.microsoft.com/office/powerpoint/2010/main" val="85409926"/>
      </p:ext>
    </p:extLst>
  </p:cSld>
  <p:clrMapOvr>
    <a:masterClrMapping/>
  </p:clrMapOvr>
  <p:transition spd="slow">
    <p:wipe di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1962150" y="512080"/>
            <a:ext cx="5408074" cy="640445"/>
          </a:xfrm>
        </p:spPr>
        <p:txBody>
          <a:bodyPr/>
          <a:lstStyle/>
          <a:p>
            <a:pPr defTabSz="457200" eaLnBrk="1" hangingPunct="1"/>
            <a:r>
              <a:rPr lang="zh-TW" altLang="en-US" sz="3600" b="1" dirty="0">
                <a:latin typeface="標楷體" panose="03000509000000000000" pitchFamily="65" charset="-120"/>
                <a:ea typeface="標楷體" panose="03000509000000000000" pitchFamily="65" charset="-120"/>
              </a:rPr>
              <a:t>國中教育會考考什麼</a:t>
            </a:r>
          </a:p>
        </p:txBody>
      </p:sp>
      <p:graphicFrame>
        <p:nvGraphicFramePr>
          <p:cNvPr id="5" name="內容版面配置區 4"/>
          <p:cNvGraphicFramePr>
            <a:graphicFrameLocks noGrp="1"/>
          </p:cNvGraphicFramePr>
          <p:nvPr>
            <p:ph idx="1"/>
          </p:nvPr>
        </p:nvGraphicFramePr>
        <p:xfrm>
          <a:off x="1962150" y="1276349"/>
          <a:ext cx="8724900" cy="4569976"/>
        </p:xfrm>
        <a:graphic>
          <a:graphicData uri="http://schemas.openxmlformats.org/drawingml/2006/table">
            <a:tbl>
              <a:tblPr/>
              <a:tblGrid>
                <a:gridCol w="1442249">
                  <a:extLst>
                    <a:ext uri="{9D8B030D-6E8A-4147-A177-3AD203B41FA5}">
                      <a16:colId xmlns:a16="http://schemas.microsoft.com/office/drawing/2014/main" xmlns="" val="20000"/>
                    </a:ext>
                  </a:extLst>
                </a:gridCol>
                <a:gridCol w="7282651">
                  <a:extLst>
                    <a:ext uri="{9D8B030D-6E8A-4147-A177-3AD203B41FA5}">
                      <a16:colId xmlns:a16="http://schemas.microsoft.com/office/drawing/2014/main" xmlns="" val="20001"/>
                    </a:ext>
                  </a:extLst>
                </a:gridCol>
              </a:tblGrid>
              <a:tr h="376656">
                <a:tc>
                  <a:txBody>
                    <a:bodyPr/>
                    <a:lstStyle/>
                    <a:p>
                      <a:pPr algn="ctr">
                        <a:spcAft>
                          <a:spcPts val="0"/>
                        </a:spcAft>
                      </a:pPr>
                      <a:r>
                        <a:rPr lang="zh-TW" sz="2000" kern="100" dirty="0">
                          <a:solidFill>
                            <a:schemeClr val="bg1"/>
                          </a:solidFill>
                          <a:latin typeface="Times New Roman"/>
                          <a:ea typeface="標楷體"/>
                          <a:cs typeface="Times New Roman"/>
                        </a:rPr>
                        <a:t>考科</a:t>
                      </a:r>
                      <a:endParaRPr lang="zh-TW" sz="2000" kern="100" dirty="0">
                        <a:solidFill>
                          <a:schemeClr val="bg1"/>
                        </a:solidFill>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tc>
                  <a:txBody>
                    <a:bodyPr/>
                    <a:lstStyle/>
                    <a:p>
                      <a:pPr algn="ctr">
                        <a:spcAft>
                          <a:spcPts val="0"/>
                        </a:spcAft>
                      </a:pPr>
                      <a:r>
                        <a:rPr lang="zh-TW" sz="2000" kern="0" dirty="0">
                          <a:solidFill>
                            <a:schemeClr val="bg1"/>
                          </a:solidFill>
                          <a:latin typeface="Times New Roman"/>
                          <a:ea typeface="標楷體"/>
                          <a:cs typeface="Times New Roman"/>
                        </a:rPr>
                        <a:t>命題依據</a:t>
                      </a:r>
                      <a:endParaRPr lang="zh-TW" sz="2000" kern="100" dirty="0">
                        <a:solidFill>
                          <a:schemeClr val="bg1"/>
                        </a:solidFill>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extLst>
                  <a:ext uri="{0D108BD9-81ED-4DB2-BD59-A6C34878D82A}">
                    <a16:rowId xmlns:a16="http://schemas.microsoft.com/office/drawing/2014/main" xmlns="" val="10000"/>
                  </a:ext>
                </a:extLst>
              </a:tr>
              <a:tr h="604113">
                <a:tc>
                  <a:txBody>
                    <a:bodyPr/>
                    <a:lstStyle/>
                    <a:p>
                      <a:pPr algn="ctr">
                        <a:spcAft>
                          <a:spcPts val="0"/>
                        </a:spcAft>
                      </a:pPr>
                      <a:r>
                        <a:rPr lang="zh-TW" sz="2000" b="1" kern="0" dirty="0">
                          <a:latin typeface="Times New Roman"/>
                          <a:ea typeface="標楷體"/>
                          <a:cs typeface="Times New Roman"/>
                        </a:rPr>
                        <a:t>國　文</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zh-TW" sz="1800" kern="0" dirty="0">
                          <a:latin typeface="Times New Roman"/>
                          <a:ea typeface="標楷體"/>
                          <a:cs typeface="Times New Roman"/>
                        </a:rPr>
                        <a:t>「國民中小學九年一貫課程綱要」</a:t>
                      </a:r>
                      <a:endParaRPr lang="zh-TW" sz="1800" kern="100" dirty="0">
                        <a:latin typeface="Calibri"/>
                        <a:ea typeface="新細明體"/>
                        <a:cs typeface="Times New Roman"/>
                      </a:endParaRPr>
                    </a:p>
                    <a:p>
                      <a:pPr>
                        <a:spcAft>
                          <a:spcPts val="0"/>
                        </a:spcAft>
                      </a:pPr>
                      <a:r>
                        <a:rPr lang="zh-TW" sz="1800" kern="0" dirty="0">
                          <a:latin typeface="Times New Roman"/>
                          <a:ea typeface="標楷體"/>
                          <a:cs typeface="Times New Roman"/>
                        </a:rPr>
                        <a:t>語文學習領域／本國語文（國語文）／</a:t>
                      </a:r>
                      <a:r>
                        <a:rPr lang="zh-TW" sz="1800" kern="0" dirty="0">
                          <a:solidFill>
                            <a:srgbClr val="C00000"/>
                          </a:solidFill>
                          <a:latin typeface="Times New Roman"/>
                          <a:ea typeface="標楷體"/>
                          <a:cs typeface="Times New Roman"/>
                        </a:rPr>
                        <a:t>國中</a:t>
                      </a:r>
                      <a:r>
                        <a:rPr lang="zh-TW" sz="1800" kern="0" dirty="0">
                          <a:latin typeface="Times New Roman"/>
                          <a:ea typeface="標楷體"/>
                          <a:cs typeface="Times New Roman"/>
                        </a:rPr>
                        <a:t>階段能力指標</a:t>
                      </a:r>
                      <a:endParaRPr lang="zh-TW" sz="1800"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r h="888434">
                <a:tc>
                  <a:txBody>
                    <a:bodyPr/>
                    <a:lstStyle/>
                    <a:p>
                      <a:pPr algn="ctr">
                        <a:spcAft>
                          <a:spcPts val="0"/>
                        </a:spcAft>
                      </a:pPr>
                      <a:r>
                        <a:rPr lang="zh-TW" sz="2000" b="1" kern="0" dirty="0">
                          <a:latin typeface="Times New Roman"/>
                          <a:ea typeface="標楷體"/>
                          <a:cs typeface="Times New Roman"/>
                        </a:rPr>
                        <a:t>英　語</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en-US" sz="1800" kern="0" dirty="0">
                          <a:latin typeface="Times New Roman"/>
                          <a:ea typeface="標楷體"/>
                          <a:cs typeface="Times New Roman"/>
                        </a:rPr>
                        <a:t>1.</a:t>
                      </a:r>
                      <a:r>
                        <a:rPr lang="zh-TW" sz="1800" kern="0" dirty="0">
                          <a:latin typeface="Times New Roman"/>
                          <a:ea typeface="標楷體"/>
                          <a:cs typeface="Times New Roman"/>
                        </a:rPr>
                        <a:t>「國民中小學九年一貫課程綱要」</a:t>
                      </a:r>
                      <a:endParaRPr lang="zh-TW" sz="1800" kern="100" dirty="0">
                        <a:latin typeface="Calibri"/>
                        <a:ea typeface="新細明體"/>
                        <a:cs typeface="Times New Roman"/>
                      </a:endParaRPr>
                    </a:p>
                    <a:p>
                      <a:pPr marL="152400">
                        <a:spcAft>
                          <a:spcPts val="0"/>
                        </a:spcAft>
                      </a:pPr>
                      <a:r>
                        <a:rPr lang="zh-TW" sz="1800" kern="0" dirty="0">
                          <a:latin typeface="Times New Roman"/>
                          <a:ea typeface="標楷體"/>
                          <a:cs typeface="Times New Roman"/>
                        </a:rPr>
                        <a:t>語文學習領域／英語／分段能力指標</a:t>
                      </a:r>
                      <a:r>
                        <a:rPr lang="zh-TW" altLang="en-US" sz="1800" kern="0" dirty="0">
                          <a:latin typeface="Times New Roman"/>
                          <a:ea typeface="標楷體"/>
                          <a:cs typeface="Times New Roman"/>
                        </a:rPr>
                        <a:t>（參酌部分國小能力指標）</a:t>
                      </a:r>
                      <a:endParaRPr lang="zh-TW" sz="1800" kern="100" dirty="0">
                        <a:latin typeface="Calibri"/>
                        <a:ea typeface="新細明體"/>
                        <a:cs typeface="Times New Roman"/>
                      </a:endParaRPr>
                    </a:p>
                    <a:p>
                      <a:pPr>
                        <a:spcAft>
                          <a:spcPts val="0"/>
                        </a:spcAft>
                      </a:pPr>
                      <a:r>
                        <a:rPr lang="en-US" sz="1800" kern="0" dirty="0">
                          <a:latin typeface="Times New Roman"/>
                          <a:ea typeface="標楷體"/>
                          <a:cs typeface="Times New Roman"/>
                        </a:rPr>
                        <a:t>2.</a:t>
                      </a:r>
                      <a:r>
                        <a:rPr lang="zh-TW" sz="1800" kern="0" dirty="0">
                          <a:latin typeface="Times New Roman"/>
                          <a:ea typeface="標楷體"/>
                          <a:cs typeface="Times New Roman"/>
                        </a:rPr>
                        <a:t>國民中小學最基本之</a:t>
                      </a:r>
                      <a:r>
                        <a:rPr lang="en-US" sz="1800" kern="0" dirty="0">
                          <a:solidFill>
                            <a:srgbClr val="C00000"/>
                          </a:solidFill>
                          <a:latin typeface="Times New Roman"/>
                          <a:ea typeface="標楷體"/>
                          <a:cs typeface="Times New Roman"/>
                        </a:rPr>
                        <a:t>1,200</a:t>
                      </a:r>
                      <a:r>
                        <a:rPr lang="zh-TW" sz="1800" kern="0" dirty="0">
                          <a:solidFill>
                            <a:srgbClr val="C00000"/>
                          </a:solidFill>
                          <a:latin typeface="Times New Roman"/>
                          <a:ea typeface="標楷體"/>
                          <a:cs typeface="Times New Roman"/>
                        </a:rPr>
                        <a:t>字詞</a:t>
                      </a:r>
                      <a:endParaRPr lang="zh-TW" sz="1800" kern="100" dirty="0">
                        <a:solidFill>
                          <a:srgbClr val="C00000"/>
                        </a:solidFill>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2"/>
                  </a:ext>
                </a:extLst>
              </a:tr>
              <a:tr h="604113">
                <a:tc>
                  <a:txBody>
                    <a:bodyPr/>
                    <a:lstStyle/>
                    <a:p>
                      <a:pPr algn="ctr">
                        <a:spcAft>
                          <a:spcPts val="0"/>
                        </a:spcAft>
                      </a:pPr>
                      <a:r>
                        <a:rPr lang="zh-TW" sz="2000" b="1" kern="0" dirty="0">
                          <a:latin typeface="Times New Roman"/>
                          <a:ea typeface="標楷體"/>
                          <a:cs typeface="Times New Roman"/>
                        </a:rPr>
                        <a:t>數　學</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zh-TW" sz="1800" kern="0" dirty="0">
                          <a:latin typeface="Times New Roman"/>
                          <a:ea typeface="標楷體"/>
                          <a:cs typeface="Times New Roman"/>
                        </a:rPr>
                        <a:t>「國民中小學九年一貫課程綱要」</a:t>
                      </a:r>
                      <a:endParaRPr lang="zh-TW" sz="1800" kern="100" dirty="0">
                        <a:latin typeface="Calibri"/>
                        <a:ea typeface="新細明體"/>
                        <a:cs typeface="Times New Roman"/>
                      </a:endParaRPr>
                    </a:p>
                    <a:p>
                      <a:pPr>
                        <a:spcAft>
                          <a:spcPts val="0"/>
                        </a:spcAft>
                      </a:pPr>
                      <a:r>
                        <a:rPr lang="zh-TW" sz="1800" kern="0" dirty="0">
                          <a:latin typeface="Times New Roman"/>
                          <a:ea typeface="標楷體"/>
                          <a:cs typeface="Times New Roman"/>
                        </a:rPr>
                        <a:t>數學學習領域／</a:t>
                      </a:r>
                      <a:r>
                        <a:rPr lang="zh-TW" sz="1800" kern="0" dirty="0">
                          <a:solidFill>
                            <a:srgbClr val="C00000"/>
                          </a:solidFill>
                          <a:latin typeface="Times New Roman"/>
                          <a:ea typeface="標楷體"/>
                          <a:cs typeface="Times New Roman"/>
                        </a:rPr>
                        <a:t>國中</a:t>
                      </a:r>
                      <a:r>
                        <a:rPr lang="zh-TW" sz="1800" kern="0" dirty="0">
                          <a:latin typeface="Times New Roman"/>
                          <a:ea typeface="標楷體"/>
                          <a:cs typeface="Times New Roman"/>
                        </a:rPr>
                        <a:t>階段能力指標</a:t>
                      </a:r>
                      <a:endParaRPr lang="zh-TW" sz="1800"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3"/>
                  </a:ext>
                </a:extLst>
              </a:tr>
              <a:tr h="604113">
                <a:tc>
                  <a:txBody>
                    <a:bodyPr/>
                    <a:lstStyle/>
                    <a:p>
                      <a:pPr algn="ctr">
                        <a:spcAft>
                          <a:spcPts val="0"/>
                        </a:spcAft>
                      </a:pPr>
                      <a:r>
                        <a:rPr lang="zh-TW" sz="2000" b="1" kern="0" dirty="0">
                          <a:latin typeface="Times New Roman"/>
                          <a:ea typeface="標楷體"/>
                          <a:cs typeface="Times New Roman"/>
                        </a:rPr>
                        <a:t>社　會</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zh-TW" sz="1800" kern="0" dirty="0">
                          <a:latin typeface="Times New Roman"/>
                          <a:ea typeface="標楷體"/>
                          <a:cs typeface="Times New Roman"/>
                        </a:rPr>
                        <a:t>「國民中小學九年一貫課程綱要」</a:t>
                      </a:r>
                      <a:endParaRPr lang="zh-TW" sz="1800" kern="100" dirty="0">
                        <a:latin typeface="Calibri"/>
                        <a:ea typeface="新細明體"/>
                        <a:cs typeface="Times New Roman"/>
                      </a:endParaRPr>
                    </a:p>
                    <a:p>
                      <a:pPr>
                        <a:spcAft>
                          <a:spcPts val="0"/>
                        </a:spcAft>
                      </a:pPr>
                      <a:r>
                        <a:rPr lang="zh-TW" sz="1800" kern="0" dirty="0">
                          <a:latin typeface="Times New Roman"/>
                          <a:ea typeface="標楷體"/>
                          <a:cs typeface="Times New Roman"/>
                        </a:rPr>
                        <a:t>社會學習領域／</a:t>
                      </a:r>
                      <a:r>
                        <a:rPr lang="zh-TW" sz="1800" kern="0" dirty="0">
                          <a:solidFill>
                            <a:srgbClr val="C00000"/>
                          </a:solidFill>
                          <a:latin typeface="Times New Roman"/>
                          <a:ea typeface="標楷體"/>
                          <a:cs typeface="Times New Roman"/>
                        </a:rPr>
                        <a:t>國中</a:t>
                      </a:r>
                      <a:r>
                        <a:rPr lang="zh-TW" sz="1800" kern="0" dirty="0">
                          <a:latin typeface="Times New Roman"/>
                          <a:ea typeface="標楷體"/>
                          <a:cs typeface="Times New Roman"/>
                        </a:rPr>
                        <a:t>階段能力指標</a:t>
                      </a:r>
                      <a:endParaRPr lang="zh-TW" sz="1800"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4"/>
                  </a:ext>
                </a:extLst>
              </a:tr>
              <a:tr h="604113">
                <a:tc>
                  <a:txBody>
                    <a:bodyPr/>
                    <a:lstStyle/>
                    <a:p>
                      <a:pPr algn="ctr">
                        <a:spcAft>
                          <a:spcPts val="0"/>
                        </a:spcAft>
                      </a:pPr>
                      <a:r>
                        <a:rPr lang="zh-TW" sz="2000" b="1" kern="0" dirty="0">
                          <a:latin typeface="Times New Roman"/>
                          <a:ea typeface="標楷體"/>
                          <a:cs typeface="Times New Roman"/>
                        </a:rPr>
                        <a:t>自　然</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zh-TW" sz="1800" kern="0" dirty="0">
                          <a:latin typeface="Times New Roman"/>
                          <a:ea typeface="標楷體"/>
                          <a:cs typeface="Times New Roman"/>
                        </a:rPr>
                        <a:t>「國民中小學九年一貫課程綱要」</a:t>
                      </a:r>
                      <a:endParaRPr lang="zh-TW" sz="1800" kern="100" dirty="0">
                        <a:latin typeface="Calibri"/>
                        <a:ea typeface="新細明體"/>
                        <a:cs typeface="Times New Roman"/>
                      </a:endParaRPr>
                    </a:p>
                    <a:p>
                      <a:pPr>
                        <a:spcAft>
                          <a:spcPts val="0"/>
                        </a:spcAft>
                      </a:pPr>
                      <a:r>
                        <a:rPr lang="zh-TW" sz="1800" kern="0" dirty="0">
                          <a:latin typeface="Times New Roman"/>
                          <a:ea typeface="標楷體"/>
                          <a:cs typeface="Times New Roman"/>
                        </a:rPr>
                        <a:t>自然與生活科技學習領域／</a:t>
                      </a:r>
                      <a:r>
                        <a:rPr lang="zh-TW" sz="1800" kern="0" dirty="0">
                          <a:solidFill>
                            <a:srgbClr val="C00000"/>
                          </a:solidFill>
                          <a:latin typeface="Times New Roman"/>
                          <a:ea typeface="標楷體"/>
                          <a:cs typeface="Times New Roman"/>
                        </a:rPr>
                        <a:t>自然學科／國中</a:t>
                      </a:r>
                      <a:r>
                        <a:rPr lang="zh-TW" sz="1800" kern="0" dirty="0">
                          <a:latin typeface="Times New Roman"/>
                          <a:ea typeface="標楷體"/>
                          <a:cs typeface="Times New Roman"/>
                        </a:rPr>
                        <a:t>階段能力指標</a:t>
                      </a:r>
                      <a:endParaRPr lang="zh-TW" sz="1800"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5"/>
                  </a:ext>
                </a:extLst>
              </a:tr>
              <a:tr h="888434">
                <a:tc>
                  <a:txBody>
                    <a:bodyPr/>
                    <a:lstStyle/>
                    <a:p>
                      <a:pPr algn="ctr">
                        <a:spcAft>
                          <a:spcPts val="0"/>
                        </a:spcAft>
                      </a:pPr>
                      <a:r>
                        <a:rPr lang="zh-TW" sz="2000" b="1" kern="0" dirty="0">
                          <a:latin typeface="Times New Roman"/>
                          <a:ea typeface="標楷體"/>
                          <a:cs typeface="Times New Roman"/>
                        </a:rPr>
                        <a:t>寫作測驗</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zh-TW" sz="1800" kern="0" dirty="0">
                          <a:latin typeface="Times New Roman"/>
                          <a:ea typeface="標楷體"/>
                          <a:cs typeface="Times New Roman"/>
                        </a:rPr>
                        <a:t>「國民中小學九年一貫課程綱要」</a:t>
                      </a:r>
                      <a:r>
                        <a:rPr lang="en-US" sz="1800" kern="0" dirty="0">
                          <a:latin typeface="Times New Roman"/>
                          <a:ea typeface="標楷體"/>
                          <a:cs typeface="Times New Roman"/>
                        </a:rPr>
                        <a:t/>
                      </a:r>
                      <a:br>
                        <a:rPr lang="en-US" sz="1800" kern="0" dirty="0">
                          <a:latin typeface="Times New Roman"/>
                          <a:ea typeface="標楷體"/>
                          <a:cs typeface="Times New Roman"/>
                        </a:rPr>
                      </a:br>
                      <a:r>
                        <a:rPr lang="zh-TW" sz="1800" kern="0" dirty="0">
                          <a:latin typeface="Times New Roman"/>
                          <a:ea typeface="標楷體"/>
                          <a:cs typeface="Times New Roman"/>
                        </a:rPr>
                        <a:t>語文學習領域／本國語文（國語文）／國中階段寫作能力指標，並參酌部分國小階段寫作能力指標</a:t>
                      </a:r>
                      <a:endParaRPr lang="zh-TW" sz="1800"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924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defRPr/>
            </a:pPr>
            <a:fld id="{AD67CCBF-A046-49C4-8F50-6B318092C8B0}" type="slidenum">
              <a:rPr kumimoji="0" lang="zh-TW" altLang="en-US" sz="2000">
                <a:solidFill>
                  <a:srgbClr val="FEFFFF"/>
                </a:solidFill>
                <a:latin typeface="Century Gothic" panose="020B0502020202020204" pitchFamily="34" charset="0"/>
                <a:ea typeface="微軟正黑體" panose="020B0604030504040204" pitchFamily="34" charset="-120"/>
              </a:rPr>
              <a:pPr>
                <a:defRPr/>
              </a:pPr>
              <a:t>85</a:t>
            </a:fld>
            <a:endParaRPr kumimoji="0" lang="zh-TW" altLang="en-US" sz="2000" dirty="0">
              <a:solidFill>
                <a:srgbClr val="FEFFFF"/>
              </a:solidFill>
              <a:latin typeface="Century Gothic" panose="020B0502020202020204" pitchFamily="34" charset="0"/>
              <a:ea typeface="微軟正黑體" panose="020B0604030504040204" pitchFamily="34" charset="-120"/>
            </a:endParaRPr>
          </a:p>
        </p:txBody>
      </p:sp>
      <p:sp>
        <p:nvSpPr>
          <p:cNvPr id="2" name="矩形 1"/>
          <p:cNvSpPr/>
          <p:nvPr/>
        </p:nvSpPr>
        <p:spPr>
          <a:xfrm>
            <a:off x="1870953" y="5846325"/>
            <a:ext cx="8926749" cy="830997"/>
          </a:xfrm>
          <a:prstGeom prst="rect">
            <a:avLst/>
          </a:prstGeom>
        </p:spPr>
        <p:txBody>
          <a:bodyPr wrap="square">
            <a:spAutoFit/>
          </a:bodyPr>
          <a:lstStyle/>
          <a:p>
            <a:pPr>
              <a:defRPr/>
            </a:pPr>
            <a:r>
              <a:rPr lang="zh-TW" altLang="zh-TW" sz="24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測驗型式：</a:t>
            </a:r>
            <a:r>
              <a:rPr lang="zh-TW" altLang="en-US" sz="2400" dirty="0">
                <a:latin typeface="標楷體" panose="03000509000000000000" pitchFamily="65" charset="-120"/>
                <a:ea typeface="標楷體" panose="03000509000000000000" pitchFamily="65" charset="-120"/>
              </a:rPr>
              <a:t>標準參照測驗，各科測驗難度規劃為「</a:t>
            </a:r>
            <a:r>
              <a:rPr lang="zh-TW" altLang="en-US" sz="2400" b="1" dirty="0">
                <a:solidFill>
                  <a:srgbClr val="FF0000"/>
                </a:solidFill>
                <a:latin typeface="標楷體" panose="03000509000000000000" pitchFamily="65" charset="-120"/>
                <a:ea typeface="標楷體" panose="03000509000000000000" pitchFamily="65" charset="-120"/>
              </a:rPr>
              <a:t>難易適中</a:t>
            </a:r>
            <a:r>
              <a:rPr lang="zh-TW" altLang="en-US" sz="2400" dirty="0">
                <a:latin typeface="標楷體" panose="03000509000000000000" pitchFamily="65" charset="-120"/>
                <a:ea typeface="標楷體" panose="03000509000000000000" pitchFamily="65" charset="-120"/>
              </a:rPr>
              <a:t>」，各科平均通過率為五成至六成。</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82819330"/>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2202131" y="435196"/>
            <a:ext cx="4998769" cy="717329"/>
          </a:xfrm>
        </p:spPr>
        <p:txBody>
          <a:bodyPr/>
          <a:lstStyle/>
          <a:p>
            <a:r>
              <a:rPr lang="zh-TW" altLang="en-US" sz="3600" b="1" dirty="0">
                <a:latin typeface="標楷體" panose="03000509000000000000" pitchFamily="65" charset="-120"/>
                <a:ea typeface="標楷體" panose="03000509000000000000" pitchFamily="65" charset="-120"/>
              </a:rPr>
              <a:t>試題取材與命題原則</a:t>
            </a:r>
          </a:p>
        </p:txBody>
      </p:sp>
      <p:sp>
        <p:nvSpPr>
          <p:cNvPr id="10243" name="內容版面配置區 2"/>
          <p:cNvSpPr>
            <a:spLocks noGrp="1"/>
          </p:cNvSpPr>
          <p:nvPr>
            <p:ph idx="1"/>
          </p:nvPr>
        </p:nvSpPr>
        <p:spPr>
          <a:xfrm>
            <a:off x="1981200" y="1303339"/>
            <a:ext cx="9353550" cy="5183187"/>
          </a:xfrm>
        </p:spPr>
        <p:txBody>
          <a:bodyPr/>
          <a:lstStyle/>
          <a:p>
            <a:pPr>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國中教育會考試題之取材以</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學生學習及生活經驗為主要來源</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，各科一般命題原則如下： </a:t>
            </a:r>
          </a:p>
          <a:p>
            <a:pPr marL="1152000" lvl="2" indent="-514350">
              <a:buFontTx/>
              <a:buAutoNum type="arabicPeriod"/>
              <a:defRPr/>
            </a:pP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以能經由紙筆測驗評量的</a:t>
            </a:r>
            <a:r>
              <a:rPr lang="zh-TW" altLang="en-US" sz="2800" b="1" u="sng" dirty="0">
                <a:latin typeface="Times New Roman" panose="02020603050405020304" pitchFamily="18" charset="0"/>
                <a:ea typeface="標楷體" panose="03000509000000000000" pitchFamily="65" charset="-120"/>
                <a:cs typeface="Times New Roman" panose="02020603050405020304" pitchFamily="18" charset="0"/>
              </a:rPr>
              <a:t>能力指標</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為主</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p>
            <a:pPr marL="1152000" lvl="2" indent="-514350">
              <a:buFontTx/>
              <a:buAutoNum type="arabicPeriod"/>
              <a:defRPr/>
            </a:pP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以能</a:t>
            </a:r>
            <a:r>
              <a:rPr lang="zh-TW" altLang="en-US" sz="2800" b="1" u="sng" dirty="0">
                <a:latin typeface="Times New Roman" panose="02020603050405020304" pitchFamily="18" charset="0"/>
                <a:ea typeface="標楷體" panose="03000509000000000000" pitchFamily="65" charset="-120"/>
                <a:cs typeface="Times New Roman" panose="02020603050405020304" pitchFamily="18" charset="0"/>
              </a:rPr>
              <a:t>有效檢測學生能力</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水準為目的</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p>
            <a:pPr marL="1152000" lvl="2" indent="-514350">
              <a:buFontTx/>
              <a:buAutoNum type="arabicPeriod"/>
              <a:defRPr/>
            </a:pP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以</a:t>
            </a:r>
            <a:r>
              <a:rPr lang="zh-TW" altLang="en-US" sz="2800" b="1" u="sng" dirty="0">
                <a:latin typeface="Times New Roman" panose="02020603050405020304" pitchFamily="18" charset="0"/>
                <a:ea typeface="標楷體" panose="03000509000000000000" pitchFamily="65" charset="-120"/>
                <a:cs typeface="Times New Roman" panose="02020603050405020304" pitchFamily="18" charset="0"/>
              </a:rPr>
              <a:t>符合綱要</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不涉及教材之選取為方針：</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教育會考以</a:t>
            </a:r>
            <a:r>
              <a:rPr lang="zh-TW" altLang="en-US" sz="2800" u="sng" dirty="0">
                <a:latin typeface="Times New Roman" panose="02020603050405020304" pitchFamily="18" charset="0"/>
                <a:ea typeface="標楷體" panose="03000509000000000000" pitchFamily="65" charset="-120"/>
                <a:cs typeface="Times New Roman" panose="02020603050405020304" pitchFamily="18" charset="0"/>
              </a:rPr>
              <a:t>課程綱要能力指標</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為命題依據，學生無論使用哪一版本教材，只要能融會貫通，並習得能力，皆足以作答教育會考試題。 </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1152000" lvl="2" indent="-504000">
              <a:buNone/>
              <a:defRPr/>
            </a:pP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  版本檢核</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：入闈前，逐題比對題庫試題與應屆考生所使用之部審通過教材，符合版本檢核的試題方可能於闈內由電腦抽出。</a:t>
            </a:r>
          </a:p>
        </p:txBody>
      </p:sp>
      <p:sp>
        <p:nvSpPr>
          <p:cNvPr id="1024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defRPr/>
            </a:pPr>
            <a:fld id="{42622C10-CADB-4BB5-8357-BD7833C84EBF}" type="slidenum">
              <a:rPr kumimoji="0" lang="zh-TW" altLang="en-US" sz="2000">
                <a:solidFill>
                  <a:srgbClr val="FEFFFF"/>
                </a:solidFill>
                <a:latin typeface="Century Gothic" panose="020B0502020202020204" pitchFamily="34" charset="0"/>
                <a:ea typeface="微軟正黑體" panose="020B0604030504040204" pitchFamily="34" charset="-120"/>
              </a:rPr>
              <a:pPr>
                <a:defRPr/>
              </a:pPr>
              <a:t>86</a:t>
            </a:fld>
            <a:endParaRPr kumimoji="0" lang="zh-TW" altLang="en-US" sz="2000" dirty="0">
              <a:solidFill>
                <a:srgbClr val="FEFFFF"/>
              </a:solidFill>
              <a:latin typeface="Century Gothic" panose="020B0502020202020204" pitchFamily="34" charset="0"/>
              <a:ea typeface="微軟正黑體" panose="020B0604030504040204" pitchFamily="34" charset="-120"/>
            </a:endParaRPr>
          </a:p>
        </p:txBody>
      </p:sp>
    </p:spTree>
    <p:extLst>
      <p:ext uri="{BB962C8B-B14F-4D97-AF65-F5344CB8AC3E}">
        <p14:creationId xmlns:p14="http://schemas.microsoft.com/office/powerpoint/2010/main" val="27272770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11876" y="512080"/>
            <a:ext cx="8911687" cy="930856"/>
          </a:xfrm>
        </p:spPr>
        <p:txBody>
          <a:bodyPr>
            <a:normAutofit/>
          </a:bodyPr>
          <a:lstStyle/>
          <a:p>
            <a:r>
              <a:rPr lang="zh-TW" altLang="en-US" sz="2800" b="1" dirty="0">
                <a:solidFill>
                  <a:schemeClr val="accent3">
                    <a:lumMod val="50000"/>
                  </a:schemeClr>
                </a:solidFill>
                <a:latin typeface="標楷體" panose="03000509000000000000" pitchFamily="65" charset="-120"/>
                <a:ea typeface="標楷體" panose="03000509000000000000" pitchFamily="65" charset="-120"/>
              </a:rPr>
              <a:t>素養導向試題的五大特色</a:t>
            </a:r>
            <a:r>
              <a:rPr lang="en-US" altLang="zh-TW" sz="2800" b="1" dirty="0">
                <a:solidFill>
                  <a:schemeClr val="accent3">
                    <a:lumMod val="50000"/>
                  </a:schemeClr>
                </a:solidFill>
                <a:latin typeface="標楷體" panose="03000509000000000000" pitchFamily="65" charset="-120"/>
                <a:ea typeface="標楷體" panose="03000509000000000000" pitchFamily="65" charset="-120"/>
              </a:rPr>
              <a:t/>
            </a:r>
            <a:br>
              <a:rPr lang="en-US" altLang="zh-TW" sz="2800" b="1" dirty="0">
                <a:solidFill>
                  <a:schemeClr val="accent3">
                    <a:lumMod val="50000"/>
                  </a:schemeClr>
                </a:solidFill>
                <a:latin typeface="標楷體" panose="03000509000000000000" pitchFamily="65" charset="-120"/>
                <a:ea typeface="標楷體" panose="03000509000000000000" pitchFamily="65" charset="-120"/>
              </a:rPr>
            </a:br>
            <a:r>
              <a:rPr lang="zh-TW" altLang="en-US" sz="1800" dirty="0">
                <a:solidFill>
                  <a:schemeClr val="accent3">
                    <a:lumMod val="50000"/>
                  </a:schemeClr>
                </a:solidFill>
                <a:latin typeface="標楷體" panose="03000509000000000000" pitchFamily="65" charset="-120"/>
                <a:ea typeface="標楷體" panose="03000509000000000000" pitchFamily="65" charset="-120"/>
              </a:rPr>
              <a:t>未來</a:t>
            </a:r>
            <a:r>
              <a:rPr lang="en-US" altLang="zh-TW" sz="1800" dirty="0">
                <a:solidFill>
                  <a:schemeClr val="accent3">
                    <a:lumMod val="50000"/>
                  </a:schemeClr>
                </a:solidFill>
                <a:latin typeface="標楷體" panose="03000509000000000000" pitchFamily="65" charset="-120"/>
                <a:ea typeface="標楷體" panose="03000509000000000000" pitchFamily="65" charset="-120"/>
              </a:rPr>
              <a:t>Family</a:t>
            </a:r>
            <a:r>
              <a:rPr lang="zh-TW" altLang="en-US" sz="1800" dirty="0">
                <a:solidFill>
                  <a:schemeClr val="accent3">
                    <a:lumMod val="50000"/>
                  </a:schemeClr>
                </a:solidFill>
                <a:latin typeface="標楷體" panose="03000509000000000000" pitchFamily="65" charset="-120"/>
                <a:ea typeface="標楷體" panose="03000509000000000000" pitchFamily="65" charset="-120"/>
              </a:rPr>
              <a:t>，</a:t>
            </a:r>
            <a:r>
              <a:rPr lang="en-US" altLang="zh-TW" sz="1800" dirty="0">
                <a:solidFill>
                  <a:schemeClr val="accent3">
                    <a:lumMod val="50000"/>
                  </a:schemeClr>
                </a:solidFill>
                <a:latin typeface="標楷體" panose="03000509000000000000" pitchFamily="65" charset="-120"/>
                <a:ea typeface="標楷體" panose="03000509000000000000" pitchFamily="65" charset="-120"/>
              </a:rPr>
              <a:t>22</a:t>
            </a:r>
            <a:r>
              <a:rPr lang="zh-TW" altLang="en-US" sz="1800" dirty="0">
                <a:solidFill>
                  <a:schemeClr val="accent3">
                    <a:lumMod val="50000"/>
                  </a:schemeClr>
                </a:solidFill>
                <a:latin typeface="標楷體" panose="03000509000000000000" pitchFamily="65" charset="-120"/>
                <a:ea typeface="標楷體" panose="03000509000000000000" pitchFamily="65" charset="-120"/>
              </a:rPr>
              <a:t>期。</a:t>
            </a:r>
            <a:r>
              <a:rPr lang="en-US" altLang="zh-TW" sz="1400" b="1" dirty="0">
                <a:solidFill>
                  <a:schemeClr val="accent3">
                    <a:lumMod val="50000"/>
                  </a:schemeClr>
                </a:solidFill>
                <a:latin typeface="標楷體" panose="03000509000000000000" pitchFamily="65" charset="-120"/>
                <a:ea typeface="標楷體" panose="03000509000000000000" pitchFamily="65" charset="-120"/>
              </a:rPr>
              <a:t>https://gfamily.cwgv.com.tw/content/index/7199</a:t>
            </a:r>
            <a:endParaRPr lang="zh-TW" altLang="en-US" sz="1400" dirty="0">
              <a:solidFill>
                <a:schemeClr val="accent3">
                  <a:lumMod val="50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21544" y="1380921"/>
            <a:ext cx="10992255" cy="5206691"/>
          </a:xfrm>
        </p:spPr>
        <p:txBody>
          <a:bodyPr>
            <a:noAutofit/>
          </a:bodyPr>
          <a:lstStyle/>
          <a:p>
            <a:pPr marL="0" indent="0">
              <a:lnSpc>
                <a:spcPct val="120000"/>
              </a:lnSpc>
              <a:spcBef>
                <a:spcPts val="1200"/>
              </a:spcBef>
              <a:buNone/>
            </a:pPr>
            <a:r>
              <a:rPr lang="zh-TW" altLang="en-US" sz="1400" dirty="0">
                <a:solidFill>
                  <a:schemeClr val="tx1">
                    <a:lumMod val="95000"/>
                    <a:lumOff val="5000"/>
                  </a:schemeClr>
                </a:solidFill>
                <a:latin typeface="標楷體" panose="03000509000000000000" pitchFamily="65" charset="-120"/>
                <a:ea typeface="標楷體" panose="03000509000000000000" pitchFamily="65" charset="-120"/>
              </a:rPr>
              <a:t>陳柏熹談到，以素養導向來進行評量是全球教育趨勢，不管國中教育會考或平時的學習成就評量，題庫中已經有一定比例的試題符合</a:t>
            </a:r>
            <a:r>
              <a:rPr lang="en-US" altLang="zh-TW" sz="1400" dirty="0">
                <a:solidFill>
                  <a:schemeClr val="tx1">
                    <a:lumMod val="95000"/>
                    <a:lumOff val="5000"/>
                  </a:schemeClr>
                </a:solidFill>
                <a:latin typeface="標楷體" panose="03000509000000000000" pitchFamily="65" charset="-120"/>
                <a:ea typeface="標楷體" panose="03000509000000000000" pitchFamily="65" charset="-120"/>
              </a:rPr>
              <a:t>12</a:t>
            </a:r>
            <a:r>
              <a:rPr lang="zh-TW" altLang="en-US" sz="1400" dirty="0">
                <a:solidFill>
                  <a:schemeClr val="tx1">
                    <a:lumMod val="95000"/>
                    <a:lumOff val="5000"/>
                  </a:schemeClr>
                </a:solidFill>
                <a:latin typeface="標楷體" panose="03000509000000000000" pitchFamily="65" charset="-120"/>
                <a:ea typeface="標楷體" panose="03000509000000000000" pitchFamily="65" charset="-120"/>
              </a:rPr>
              <a:t>年國教課綱中核心素養的內涵，主要具有下列五項特色：</a:t>
            </a:r>
            <a:endParaRPr lang="en-US" altLang="zh-TW" sz="1400" dirty="0">
              <a:solidFill>
                <a:schemeClr val="tx1">
                  <a:lumMod val="95000"/>
                  <a:lumOff val="5000"/>
                </a:schemeClr>
              </a:solidFill>
              <a:latin typeface="標楷體" panose="03000509000000000000" pitchFamily="65" charset="-120"/>
              <a:ea typeface="標楷體" panose="03000509000000000000" pitchFamily="65" charset="-120"/>
            </a:endParaRPr>
          </a:p>
          <a:p>
            <a:pPr marL="263519" indent="-263519">
              <a:lnSpc>
                <a:spcPct val="120000"/>
              </a:lnSpc>
              <a:spcBef>
                <a:spcPts val="600"/>
              </a:spcBef>
              <a:buAutoNum type="arabicPeriod"/>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題目情境主要是以</a:t>
            </a:r>
            <a:r>
              <a:rPr lang="zh-TW" altLang="en-US" sz="2800" b="1" dirty="0">
                <a:solidFill>
                  <a:srgbClr val="FF0000"/>
                </a:solidFill>
                <a:latin typeface="標楷體" panose="03000509000000000000" pitchFamily="65" charset="-120"/>
                <a:ea typeface="標楷體" panose="03000509000000000000" pitchFamily="65" charset="-120"/>
              </a:rPr>
              <a:t>生活問題解決</a:t>
            </a: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為主，有些評量到單一能力，有些評量到綜合能力。</a:t>
            </a:r>
            <a:endParaRPr lang="en-US" altLang="zh-TW" sz="2800" dirty="0">
              <a:solidFill>
                <a:schemeClr val="tx1">
                  <a:lumMod val="95000"/>
                  <a:lumOff val="5000"/>
                </a:schemeClr>
              </a:solidFill>
              <a:latin typeface="標楷體" panose="03000509000000000000" pitchFamily="65" charset="-120"/>
              <a:ea typeface="標楷體" panose="03000509000000000000" pitchFamily="65" charset="-120"/>
            </a:endParaRPr>
          </a:p>
          <a:p>
            <a:pPr marL="263519" indent="-263519">
              <a:lnSpc>
                <a:spcPct val="120000"/>
              </a:lnSpc>
              <a:spcBef>
                <a:spcPts val="600"/>
              </a:spcBef>
              <a:buAutoNum type="arabicPeriod"/>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題目閱讀量高，用以清楚描述</a:t>
            </a:r>
            <a:r>
              <a:rPr lang="zh-TW" altLang="en-US" sz="2800" b="1" dirty="0">
                <a:solidFill>
                  <a:srgbClr val="FF0000"/>
                </a:solidFill>
                <a:latin typeface="標楷體" panose="03000509000000000000" pitchFamily="65" charset="-120"/>
                <a:ea typeface="標楷體" panose="03000509000000000000" pitchFamily="65" charset="-120"/>
              </a:rPr>
              <a:t>問題情境</a:t>
            </a: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，常配合</a:t>
            </a:r>
            <a:r>
              <a:rPr lang="zh-TW" altLang="en-US" sz="2800" b="1" dirty="0">
                <a:solidFill>
                  <a:srgbClr val="FF0000"/>
                </a:solidFill>
                <a:latin typeface="標楷體" panose="03000509000000000000" pitchFamily="65" charset="-120"/>
                <a:ea typeface="標楷體" panose="03000509000000000000" pitchFamily="65" charset="-120"/>
              </a:rPr>
              <a:t>圖表或數據</a:t>
            </a: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資料。</a:t>
            </a:r>
            <a:endParaRPr lang="en-US" altLang="zh-TW" sz="2800" dirty="0">
              <a:solidFill>
                <a:schemeClr val="tx1">
                  <a:lumMod val="95000"/>
                  <a:lumOff val="5000"/>
                </a:schemeClr>
              </a:solidFill>
              <a:latin typeface="標楷體" panose="03000509000000000000" pitchFamily="65" charset="-120"/>
              <a:ea typeface="標楷體" panose="03000509000000000000" pitchFamily="65" charset="-120"/>
            </a:endParaRPr>
          </a:p>
          <a:p>
            <a:pPr marL="263519" indent="-263519">
              <a:lnSpc>
                <a:spcPct val="120000"/>
              </a:lnSpc>
              <a:spcBef>
                <a:spcPts val="600"/>
              </a:spcBef>
              <a:buAutoNum type="arabicPeriod"/>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不只有單題，也常</a:t>
            </a:r>
            <a:r>
              <a:rPr lang="zh-TW" altLang="en-US" sz="2800">
                <a:solidFill>
                  <a:schemeClr val="tx1">
                    <a:lumMod val="95000"/>
                    <a:lumOff val="5000"/>
                  </a:schemeClr>
                </a:solidFill>
                <a:latin typeface="標楷體" panose="03000509000000000000" pitchFamily="65" charset="-120"/>
                <a:ea typeface="標楷體" panose="03000509000000000000" pitchFamily="65" charset="-120"/>
              </a:rPr>
              <a:t>以</a:t>
            </a:r>
            <a:r>
              <a:rPr lang="zh-TW" altLang="en-US" sz="2800" b="1">
                <a:solidFill>
                  <a:srgbClr val="FF0000"/>
                </a:solidFill>
                <a:latin typeface="標楷體" panose="03000509000000000000" pitchFamily="65" charset="-120"/>
                <a:ea typeface="標楷體" panose="03000509000000000000" pitchFamily="65" charset="-120"/>
              </a:rPr>
              <a:t>題組形式</a:t>
            </a: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呈現，受測者看完題目情境後會回答多道試題。</a:t>
            </a:r>
            <a:endParaRPr lang="en-US" altLang="zh-TW" sz="2800" dirty="0">
              <a:solidFill>
                <a:schemeClr val="tx1">
                  <a:lumMod val="95000"/>
                  <a:lumOff val="5000"/>
                </a:schemeClr>
              </a:solidFill>
              <a:latin typeface="標楷體" panose="03000509000000000000" pitchFamily="65" charset="-120"/>
              <a:ea typeface="標楷體" panose="03000509000000000000" pitchFamily="65" charset="-120"/>
            </a:endParaRPr>
          </a:p>
          <a:p>
            <a:pPr marL="263519" indent="-263519">
              <a:lnSpc>
                <a:spcPct val="120000"/>
              </a:lnSpc>
              <a:spcBef>
                <a:spcPts val="600"/>
              </a:spcBef>
              <a:buAutoNum type="arabicPeriod"/>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評量目標不僅有學科知識或學習內容，更希望評量到由學科知識或學習內容所延伸出來對</a:t>
            </a:r>
            <a:r>
              <a:rPr lang="zh-TW" altLang="en-US" sz="2800" b="1" dirty="0">
                <a:solidFill>
                  <a:srgbClr val="FF0000"/>
                </a:solidFill>
                <a:latin typeface="標楷體" panose="03000509000000000000" pitchFamily="65" charset="-120"/>
                <a:ea typeface="標楷體" panose="03000509000000000000" pitchFamily="65" charset="-120"/>
              </a:rPr>
              <a:t>知識概念的判斷、應用或生活問題的解決</a:t>
            </a:r>
            <a:r>
              <a:rPr lang="zh-TW" altLang="en-US" sz="2800" dirty="0">
                <a:solidFill>
                  <a:srgbClr val="5D2221"/>
                </a:solidFill>
                <a:latin typeface="標楷體" panose="03000509000000000000" pitchFamily="65" charset="-120"/>
                <a:ea typeface="標楷體" panose="03000509000000000000" pitchFamily="65" charset="-120"/>
              </a:rPr>
              <a:t>。</a:t>
            </a:r>
            <a:endParaRPr lang="en-US" altLang="zh-TW" sz="2800" dirty="0">
              <a:solidFill>
                <a:srgbClr val="5D2221"/>
              </a:solidFill>
              <a:latin typeface="標楷體" panose="03000509000000000000" pitchFamily="65" charset="-120"/>
              <a:ea typeface="標楷體" panose="03000509000000000000" pitchFamily="65" charset="-120"/>
            </a:endParaRPr>
          </a:p>
          <a:p>
            <a:pPr marL="263519" indent="-263519">
              <a:lnSpc>
                <a:spcPct val="120000"/>
              </a:lnSpc>
              <a:spcBef>
                <a:spcPts val="600"/>
              </a:spcBef>
              <a:buAutoNum type="arabicPeriod"/>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不只有選擇題，也會有</a:t>
            </a:r>
            <a:r>
              <a:rPr lang="zh-TW" altLang="en-US" sz="2800" b="1" dirty="0">
                <a:solidFill>
                  <a:srgbClr val="FF0000"/>
                </a:solidFill>
                <a:latin typeface="標楷體" panose="03000509000000000000" pitchFamily="65" charset="-120"/>
                <a:ea typeface="標楷體" panose="03000509000000000000" pitchFamily="65" charset="-120"/>
              </a:rPr>
              <a:t>非選擇題</a:t>
            </a:r>
            <a:r>
              <a:rPr lang="zh-TW" altLang="en-US" sz="2800" dirty="0">
                <a:solidFill>
                  <a:srgbClr val="5D2221"/>
                </a:solidFill>
                <a:latin typeface="標楷體" panose="03000509000000000000" pitchFamily="65" charset="-120"/>
                <a:ea typeface="標楷體" panose="03000509000000000000" pitchFamily="65" charset="-120"/>
              </a:rPr>
              <a:t>。</a:t>
            </a:r>
          </a:p>
        </p:txBody>
      </p:sp>
      <p:sp>
        <p:nvSpPr>
          <p:cNvPr id="4" name="投影片編號版面配置區 3"/>
          <p:cNvSpPr>
            <a:spLocks noGrp="1"/>
          </p:cNvSpPr>
          <p:nvPr>
            <p:ph type="sldNum" sz="quarter" idx="12"/>
          </p:nvPr>
        </p:nvSpPr>
        <p:spPr/>
        <p:txBody>
          <a:bodyPr/>
          <a:lstStyle/>
          <a:p>
            <a:pPr defTabSz="914377">
              <a:defRPr/>
            </a:pPr>
            <a:fld id="{9C43862D-E695-4545-88C2-9979944A62DB}" type="slidenum">
              <a:rPr lang="zh-TW" altLang="en-US" sz="2000"/>
              <a:pPr defTabSz="914377">
                <a:defRPr/>
              </a:pPr>
              <a:t>87</a:t>
            </a:fld>
            <a:endParaRPr lang="zh-TW" altLang="en-US" sz="2000" dirty="0"/>
          </a:p>
        </p:txBody>
      </p:sp>
    </p:spTree>
    <p:extLst>
      <p:ext uri="{BB962C8B-B14F-4D97-AF65-F5344CB8AC3E}">
        <p14:creationId xmlns:p14="http://schemas.microsoft.com/office/powerpoint/2010/main" val="15711943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6893" y="329517"/>
            <a:ext cx="3970508" cy="823008"/>
          </a:xfrm>
        </p:spPr>
        <p:txBody>
          <a:bodyPr/>
          <a:lstStyle/>
          <a:p>
            <a:r>
              <a:rPr lang="zh-TW" altLang="en-US" b="1" dirty="0">
                <a:solidFill>
                  <a:srgbClr val="FF0000"/>
                </a:solidFill>
                <a:latin typeface="標楷體" panose="03000509000000000000" pitchFamily="65" charset="-120"/>
                <a:ea typeface="標楷體" panose="03000509000000000000" pitchFamily="65" charset="-120"/>
              </a:rPr>
              <a:t>那一科</a:t>
            </a:r>
            <a:r>
              <a:rPr lang="en-US" altLang="zh-TW" b="1" dirty="0">
                <a:solidFill>
                  <a:srgbClr val="FF0000"/>
                </a:solidFill>
                <a:latin typeface="標楷體" panose="03000509000000000000" pitchFamily="65" charset="-120"/>
                <a:ea typeface="標楷體" panose="03000509000000000000" pitchFamily="65" charset="-120"/>
              </a:rPr>
              <a:t>?</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idx="1"/>
          </p:nvPr>
        </p:nvSpPr>
        <p:spPr>
          <a:xfrm>
            <a:off x="1594559" y="969962"/>
            <a:ext cx="8915400" cy="4714672"/>
          </a:xfrm>
        </p:spPr>
        <p:txBody>
          <a:bodyPr/>
          <a:lstStyle/>
          <a:p>
            <a:r>
              <a:rPr lang="zh-TW" altLang="en-US" sz="2800" dirty="0">
                <a:latin typeface="標楷體" panose="03000509000000000000" pitchFamily="65" charset="-120"/>
                <a:ea typeface="標楷體" panose="03000509000000000000" pitchFamily="65" charset="-120"/>
              </a:rPr>
              <a:t>周老師在黑板上寫道：「天下沒有一個人從不羨慕別人，只有少數人從沒被別人羨慕過。」她請學生以圖表來表示這句話，下列哪一張圖表最恰當？</a:t>
            </a:r>
            <a:endParaRPr lang="en-US" altLang="zh-TW" sz="2800" dirty="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defTabSz="1219170">
              <a:defRPr/>
            </a:pPr>
            <a:fld id="{8466D1B4-698E-45AD-99B1-BC1EA2B636AC}" type="slidenum">
              <a:rPr lang="zh-TW" altLang="en-US"/>
              <a:pPr defTabSz="1219170">
                <a:defRPr/>
              </a:pPr>
              <a:t>88</a:t>
            </a:fld>
            <a:endParaRPr lang="zh-TW" altLang="en-US" dirty="0"/>
          </a:p>
        </p:txBody>
      </p:sp>
      <p:pic>
        <p:nvPicPr>
          <p:cNvPr id="8" name="圖片 7"/>
          <p:cNvPicPr>
            <a:picLocks noChangeAspect="1"/>
          </p:cNvPicPr>
          <p:nvPr/>
        </p:nvPicPr>
        <p:blipFill>
          <a:blip r:embed="rId2">
            <a:clrChange>
              <a:clrFrom>
                <a:srgbClr val="FFFFFF"/>
              </a:clrFrom>
              <a:clrTo>
                <a:srgbClr val="FFFFFF">
                  <a:alpha val="0"/>
                </a:srgbClr>
              </a:clrTo>
            </a:clrChange>
          </a:blip>
          <a:stretch>
            <a:fillRect/>
          </a:stretch>
        </p:blipFill>
        <p:spPr>
          <a:xfrm>
            <a:off x="1862847" y="2303119"/>
            <a:ext cx="8009107" cy="4170546"/>
          </a:xfrm>
          <a:prstGeom prst="rect">
            <a:avLst/>
          </a:prstGeom>
        </p:spPr>
      </p:pic>
      <p:sp>
        <p:nvSpPr>
          <p:cNvPr id="3" name="文字方塊 2"/>
          <p:cNvSpPr txBox="1"/>
          <p:nvPr/>
        </p:nvSpPr>
        <p:spPr>
          <a:xfrm>
            <a:off x="9871954" y="5678748"/>
            <a:ext cx="1723549" cy="923330"/>
          </a:xfrm>
          <a:prstGeom prst="rect">
            <a:avLst/>
          </a:prstGeom>
          <a:noFill/>
        </p:spPr>
        <p:txBody>
          <a:bodyPr wrap="none" rtlCol="0">
            <a:spAutoFit/>
          </a:bodyPr>
          <a:lstStyle/>
          <a:p>
            <a:r>
              <a:rPr lang="zh-TW" altLang="en-US" b="1" dirty="0">
                <a:solidFill>
                  <a:srgbClr val="FF0000"/>
                </a:solidFill>
              </a:rPr>
              <a:t>答案：（</a:t>
            </a:r>
            <a:r>
              <a:rPr lang="en-US" altLang="zh-TW" b="1" dirty="0">
                <a:solidFill>
                  <a:srgbClr val="FF0000"/>
                </a:solidFill>
              </a:rPr>
              <a:t>A</a:t>
            </a:r>
            <a:r>
              <a:rPr lang="zh-TW" altLang="en-US" b="1" dirty="0">
                <a:solidFill>
                  <a:srgbClr val="FF0000"/>
                </a:solidFill>
              </a:rPr>
              <a:t>）</a:t>
            </a:r>
            <a:endParaRPr lang="en-US" altLang="zh-TW" b="1" dirty="0">
              <a:solidFill>
                <a:srgbClr val="FF0000"/>
              </a:solidFill>
            </a:endParaRPr>
          </a:p>
          <a:p>
            <a:r>
              <a:rPr lang="zh-TW" altLang="en-US" b="1" dirty="0">
                <a:solidFill>
                  <a:srgbClr val="FF0000"/>
                </a:solidFill>
              </a:rPr>
              <a:t>難度：適中</a:t>
            </a:r>
            <a:endParaRPr lang="en-US" altLang="zh-TW" b="1" dirty="0">
              <a:solidFill>
                <a:srgbClr val="FF0000"/>
              </a:solidFill>
            </a:endParaRPr>
          </a:p>
          <a:p>
            <a:r>
              <a:rPr lang="en-US" altLang="zh-TW" b="1" dirty="0">
                <a:solidFill>
                  <a:srgbClr val="FF0000"/>
                </a:solidFill>
              </a:rPr>
              <a:t>106</a:t>
            </a:r>
            <a:r>
              <a:rPr lang="zh-TW" altLang="en-US" b="1">
                <a:solidFill>
                  <a:srgbClr val="FF0000"/>
                </a:solidFill>
              </a:rPr>
              <a:t>會考國</a:t>
            </a:r>
            <a:r>
              <a:rPr lang="zh-TW" altLang="en-US" b="1" dirty="0">
                <a:solidFill>
                  <a:srgbClr val="FF0000"/>
                </a:solidFill>
              </a:rPr>
              <a:t>文科</a:t>
            </a:r>
          </a:p>
        </p:txBody>
      </p:sp>
    </p:spTree>
    <p:extLst>
      <p:ext uri="{BB962C8B-B14F-4D97-AF65-F5344CB8AC3E}">
        <p14:creationId xmlns:p14="http://schemas.microsoft.com/office/powerpoint/2010/main" val="32169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5530" y="614382"/>
            <a:ext cx="8911687" cy="1280890"/>
          </a:xfrm>
        </p:spPr>
        <p:txBody>
          <a:bodyPr/>
          <a:lstStyle/>
          <a:p>
            <a:r>
              <a:rPr lang="zh-TW" altLang="en-US" b="1" dirty="0">
                <a:solidFill>
                  <a:srgbClr val="FF0000"/>
                </a:solidFill>
                <a:latin typeface="標楷體" panose="03000509000000000000" pitchFamily="65" charset="-120"/>
                <a:ea typeface="標楷體" panose="03000509000000000000" pitchFamily="65" charset="-120"/>
              </a:rPr>
              <a:t>那一科</a:t>
            </a:r>
            <a:r>
              <a:rPr lang="en-US" altLang="zh-TW" b="1" dirty="0">
                <a:solidFill>
                  <a:srgbClr val="FF0000"/>
                </a:solidFill>
                <a:latin typeface="標楷體" panose="03000509000000000000" pitchFamily="65" charset="-120"/>
                <a:ea typeface="標楷體" panose="03000509000000000000" pitchFamily="65" charset="-120"/>
              </a:rPr>
              <a:t>?</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idx="1"/>
          </p:nvPr>
        </p:nvSpPr>
        <p:spPr>
          <a:xfrm>
            <a:off x="1480259" y="1285650"/>
            <a:ext cx="8915400" cy="4714672"/>
          </a:xfrm>
        </p:spPr>
        <p:txBody>
          <a:bodyPr/>
          <a:lstStyle/>
          <a:p>
            <a:r>
              <a:rPr lang="en-US" altLang="zh-TW" sz="2800" dirty="0">
                <a:latin typeface="標楷體" panose="03000509000000000000" pitchFamily="65" charset="-120"/>
                <a:ea typeface="標楷體" panose="03000509000000000000" pitchFamily="65" charset="-120"/>
              </a:rPr>
              <a:t>41.</a:t>
            </a:r>
            <a:r>
              <a:rPr lang="zh-TW" altLang="en-US" sz="2800" dirty="0">
                <a:latin typeface="標楷體" panose="03000509000000000000" pitchFamily="65" charset="-120"/>
                <a:ea typeface="標楷體" panose="03000509000000000000" pitchFamily="65" charset="-120"/>
              </a:rPr>
              <a:t>表</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八</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為某餐館三項餐點的部分資料，每一項餐 點的售價均為</a:t>
            </a:r>
            <a:r>
              <a:rPr lang="en-US" altLang="zh-TW" sz="2800" dirty="0">
                <a:latin typeface="標楷體" panose="03000509000000000000" pitchFamily="65" charset="-120"/>
                <a:ea typeface="標楷體" panose="03000509000000000000" pitchFamily="65" charset="-120"/>
              </a:rPr>
              <a:t>50</a:t>
            </a:r>
            <a:r>
              <a:rPr lang="zh-TW" altLang="en-US" sz="2800" dirty="0">
                <a:latin typeface="標楷體" panose="03000509000000000000" pitchFamily="65" charset="-120"/>
                <a:ea typeface="標楷體" panose="03000509000000000000" pitchFamily="65" charset="-120"/>
              </a:rPr>
              <a:t>元，其總利潤高低依序為湯麵、 雞排、炒飯。根據上述內容判斷，表中的甲、乙 最可能為下列何者？ </a:t>
            </a:r>
            <a:br>
              <a:rPr lang="zh-TW" altLang="en-US"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(A)</a:t>
            </a:r>
            <a:r>
              <a:rPr lang="zh-TW" altLang="en-US" sz="2800" dirty="0">
                <a:latin typeface="標楷體" panose="03000509000000000000" pitchFamily="65" charset="-120"/>
                <a:ea typeface="標楷體" panose="03000509000000000000" pitchFamily="65" charset="-120"/>
              </a:rPr>
              <a:t>甲：</a:t>
            </a:r>
            <a:r>
              <a:rPr lang="en-US" altLang="zh-TW" sz="2800" dirty="0">
                <a:latin typeface="標楷體" panose="03000509000000000000" pitchFamily="65" charset="-120"/>
                <a:ea typeface="標楷體" panose="03000509000000000000" pitchFamily="65" charset="-120"/>
              </a:rPr>
              <a:t>20</a:t>
            </a:r>
            <a:r>
              <a:rPr lang="zh-TW" altLang="en-US" sz="2800" dirty="0">
                <a:latin typeface="標楷體" panose="03000509000000000000" pitchFamily="65" charset="-120"/>
                <a:ea typeface="標楷體" panose="03000509000000000000" pitchFamily="65" charset="-120"/>
              </a:rPr>
              <a:t>，乙：</a:t>
            </a:r>
            <a:r>
              <a:rPr lang="en-US" altLang="zh-TW" sz="2800" dirty="0">
                <a:latin typeface="標楷體" panose="03000509000000000000" pitchFamily="65" charset="-120"/>
                <a:ea typeface="標楷體" panose="03000509000000000000" pitchFamily="65" charset="-120"/>
              </a:rPr>
              <a:t>45</a:t>
            </a:r>
            <a:r>
              <a:rPr lang="zh-TW" altLang="en-US" sz="2800" dirty="0">
                <a:latin typeface="標楷體" panose="03000509000000000000" pitchFamily="65" charset="-120"/>
                <a:ea typeface="標楷體" panose="03000509000000000000" pitchFamily="65" charset="-120"/>
              </a:rPr>
              <a:t>　　</a:t>
            </a:r>
            <a:br>
              <a:rPr lang="zh-TW" altLang="en-US"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(B)</a:t>
            </a:r>
            <a:r>
              <a:rPr lang="zh-TW" altLang="en-US" sz="2800" dirty="0">
                <a:latin typeface="標楷體" panose="03000509000000000000" pitchFamily="65" charset="-120"/>
                <a:ea typeface="標楷體" panose="03000509000000000000" pitchFamily="65" charset="-120"/>
              </a:rPr>
              <a:t>甲：</a:t>
            </a:r>
            <a:r>
              <a:rPr lang="en-US" altLang="zh-TW" sz="2800" dirty="0">
                <a:latin typeface="標楷體" panose="03000509000000000000" pitchFamily="65" charset="-120"/>
                <a:ea typeface="標楷體" panose="03000509000000000000" pitchFamily="65" charset="-120"/>
              </a:rPr>
              <a:t>20</a:t>
            </a:r>
            <a:r>
              <a:rPr lang="zh-TW" altLang="en-US" sz="2800" dirty="0">
                <a:latin typeface="標楷體" panose="03000509000000000000" pitchFamily="65" charset="-120"/>
                <a:ea typeface="標楷體" panose="03000509000000000000" pitchFamily="65" charset="-120"/>
              </a:rPr>
              <a:t>，乙：</a:t>
            </a:r>
            <a:r>
              <a:rPr lang="en-US" altLang="zh-TW" sz="2800" dirty="0">
                <a:latin typeface="標楷體" panose="03000509000000000000" pitchFamily="65" charset="-120"/>
                <a:ea typeface="標楷體" panose="03000509000000000000" pitchFamily="65" charset="-120"/>
              </a:rPr>
              <a:t>55 </a:t>
            </a:r>
            <a:r>
              <a:rPr lang="zh-TW" altLang="en-US" sz="2800" dirty="0">
                <a:latin typeface="標楷體" panose="03000509000000000000" pitchFamily="65" charset="-120"/>
                <a:ea typeface="標楷體" panose="03000509000000000000" pitchFamily="65" charset="-120"/>
              </a:rPr>
              <a:t/>
            </a:r>
            <a:br>
              <a:rPr lang="zh-TW" altLang="en-US"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(C)</a:t>
            </a:r>
            <a:r>
              <a:rPr lang="zh-TW" altLang="en-US" sz="2800" dirty="0">
                <a:latin typeface="標楷體" panose="03000509000000000000" pitchFamily="65" charset="-120"/>
                <a:ea typeface="標楷體" panose="03000509000000000000" pitchFamily="65" charset="-120"/>
              </a:rPr>
              <a:t>甲：</a:t>
            </a:r>
            <a:r>
              <a:rPr lang="en-US" altLang="zh-TW" sz="2800" dirty="0">
                <a:latin typeface="標楷體" panose="03000509000000000000" pitchFamily="65" charset="-120"/>
                <a:ea typeface="標楷體" panose="03000509000000000000" pitchFamily="65" charset="-120"/>
              </a:rPr>
              <a:t>15</a:t>
            </a:r>
            <a:r>
              <a:rPr lang="zh-TW" altLang="en-US" sz="2800" dirty="0">
                <a:latin typeface="標楷體" panose="03000509000000000000" pitchFamily="65" charset="-120"/>
                <a:ea typeface="標楷體" panose="03000509000000000000" pitchFamily="65" charset="-120"/>
              </a:rPr>
              <a:t>，乙：</a:t>
            </a:r>
            <a:r>
              <a:rPr lang="en-US" altLang="zh-TW" sz="2800" dirty="0">
                <a:latin typeface="標楷體" panose="03000509000000000000" pitchFamily="65" charset="-120"/>
                <a:ea typeface="標楷體" panose="03000509000000000000" pitchFamily="65" charset="-120"/>
              </a:rPr>
              <a:t>45</a:t>
            </a:r>
            <a:br>
              <a:rPr lang="en-US" altLang="zh-TW"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(D)</a:t>
            </a:r>
            <a:r>
              <a:rPr lang="zh-TW" altLang="en-US" sz="2800" dirty="0">
                <a:latin typeface="標楷體" panose="03000509000000000000" pitchFamily="65" charset="-120"/>
                <a:ea typeface="標楷體" panose="03000509000000000000" pitchFamily="65" charset="-120"/>
              </a:rPr>
              <a:t>甲：</a:t>
            </a:r>
            <a:r>
              <a:rPr lang="en-US" altLang="zh-TW" sz="2800" dirty="0">
                <a:latin typeface="標楷體" panose="03000509000000000000" pitchFamily="65" charset="-120"/>
                <a:ea typeface="標楷體" panose="03000509000000000000" pitchFamily="65" charset="-120"/>
              </a:rPr>
              <a:t>15</a:t>
            </a:r>
            <a:r>
              <a:rPr lang="zh-TW" altLang="en-US" sz="2800" dirty="0">
                <a:latin typeface="標楷體" panose="03000509000000000000" pitchFamily="65" charset="-120"/>
                <a:ea typeface="標楷體" panose="03000509000000000000" pitchFamily="65" charset="-120"/>
              </a:rPr>
              <a:t>，乙：</a:t>
            </a:r>
            <a:r>
              <a:rPr lang="en-US" altLang="zh-TW" sz="2800" dirty="0">
                <a:latin typeface="標楷體" panose="03000509000000000000" pitchFamily="65" charset="-120"/>
                <a:ea typeface="標楷體" panose="03000509000000000000" pitchFamily="65" charset="-120"/>
              </a:rPr>
              <a:t>55</a:t>
            </a:r>
          </a:p>
          <a:p>
            <a:endParaRPr lang="en-US" altLang="zh-TW" sz="2800" dirty="0"/>
          </a:p>
          <a:p>
            <a:endParaRPr lang="zh-TW" altLang="en-US" sz="2000" dirty="0"/>
          </a:p>
        </p:txBody>
      </p:sp>
      <p:sp>
        <p:nvSpPr>
          <p:cNvPr id="5" name="投影片編號版面配置區 4"/>
          <p:cNvSpPr>
            <a:spLocks noGrp="1"/>
          </p:cNvSpPr>
          <p:nvPr>
            <p:ph type="sldNum" sz="quarter" idx="12"/>
          </p:nvPr>
        </p:nvSpPr>
        <p:spPr/>
        <p:txBody>
          <a:bodyPr/>
          <a:lstStyle/>
          <a:p>
            <a:pPr defTabSz="1219170">
              <a:defRPr/>
            </a:pPr>
            <a:fld id="{8466D1B4-698E-45AD-99B1-BC1EA2B636AC}" type="slidenum">
              <a:rPr lang="zh-TW" altLang="en-US"/>
              <a:pPr defTabSz="1219170">
                <a:defRPr/>
              </a:pPr>
              <a:t>89</a:t>
            </a:fld>
            <a:endParaRPr lang="zh-TW" altLang="en-US" dirty="0"/>
          </a:p>
        </p:txBody>
      </p:sp>
      <p:pic>
        <p:nvPicPr>
          <p:cNvPr id="4" name="圖片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37959" y="2725974"/>
            <a:ext cx="3876777" cy="2911968"/>
          </a:xfrm>
          <a:prstGeom prst="rect">
            <a:avLst/>
          </a:prstGeom>
        </p:spPr>
      </p:pic>
      <p:sp>
        <p:nvSpPr>
          <p:cNvPr id="7" name="文字方塊 6"/>
          <p:cNvSpPr txBox="1"/>
          <p:nvPr/>
        </p:nvSpPr>
        <p:spPr>
          <a:xfrm>
            <a:off x="9871954" y="5678748"/>
            <a:ext cx="1723549" cy="923330"/>
          </a:xfrm>
          <a:prstGeom prst="rect">
            <a:avLst/>
          </a:prstGeom>
          <a:noFill/>
        </p:spPr>
        <p:txBody>
          <a:bodyPr wrap="none" rtlCol="0">
            <a:spAutoFit/>
          </a:bodyPr>
          <a:lstStyle/>
          <a:p>
            <a:r>
              <a:rPr lang="zh-TW" altLang="en-US" b="1" dirty="0">
                <a:solidFill>
                  <a:srgbClr val="FF0000"/>
                </a:solidFill>
              </a:rPr>
              <a:t>答案：（</a:t>
            </a:r>
            <a:r>
              <a:rPr lang="en-US" altLang="zh-TW" b="1" dirty="0">
                <a:solidFill>
                  <a:srgbClr val="FF0000"/>
                </a:solidFill>
              </a:rPr>
              <a:t>C</a:t>
            </a:r>
            <a:r>
              <a:rPr lang="zh-TW" altLang="en-US" b="1" dirty="0">
                <a:solidFill>
                  <a:srgbClr val="FF0000"/>
                </a:solidFill>
              </a:rPr>
              <a:t>）</a:t>
            </a:r>
            <a:endParaRPr lang="en-US" altLang="zh-TW" b="1" dirty="0">
              <a:solidFill>
                <a:srgbClr val="FF0000"/>
              </a:solidFill>
            </a:endParaRPr>
          </a:p>
          <a:p>
            <a:r>
              <a:rPr lang="zh-TW" altLang="en-US" b="1" dirty="0">
                <a:solidFill>
                  <a:srgbClr val="FF0000"/>
                </a:solidFill>
              </a:rPr>
              <a:t>難度：適中</a:t>
            </a:r>
            <a:endParaRPr lang="en-US" altLang="zh-TW" b="1" dirty="0">
              <a:solidFill>
                <a:srgbClr val="FF0000"/>
              </a:solidFill>
            </a:endParaRPr>
          </a:p>
          <a:p>
            <a:r>
              <a:rPr lang="en-US" altLang="zh-TW" b="1" dirty="0">
                <a:solidFill>
                  <a:srgbClr val="FF0000"/>
                </a:solidFill>
              </a:rPr>
              <a:t>106</a:t>
            </a:r>
            <a:r>
              <a:rPr lang="zh-TW" altLang="en-US" b="1" dirty="0">
                <a:solidFill>
                  <a:srgbClr val="FF0000"/>
                </a:solidFill>
              </a:rPr>
              <a:t>會考社會科</a:t>
            </a:r>
          </a:p>
        </p:txBody>
      </p:sp>
    </p:spTree>
    <p:extLst>
      <p:ext uri="{BB962C8B-B14F-4D97-AF65-F5344CB8AC3E}">
        <p14:creationId xmlns:p14="http://schemas.microsoft.com/office/powerpoint/2010/main" val="111895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BF387416-7571-4B38-908C-0A45C4A3B632}"/>
              </a:ext>
            </a:extLst>
          </p:cNvPr>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6259" name="標題 3"/>
          <p:cNvSpPr>
            <a:spLocks noGrp="1"/>
          </p:cNvSpPr>
          <p:nvPr>
            <p:ph type="title"/>
          </p:nvPr>
        </p:nvSpPr>
        <p:spPr>
          <a:xfrm>
            <a:off x="1771650" y="3244850"/>
            <a:ext cx="8896350" cy="1362075"/>
          </a:xfrm>
        </p:spPr>
        <p:txBody>
          <a:bodyPr/>
          <a:lstStyle/>
          <a:p>
            <a:pPr eaLnBrk="1" hangingPunct="1"/>
            <a:r>
              <a:rPr lang="zh-TW" altLang="en-US" sz="6000">
                <a:solidFill>
                  <a:schemeClr val="bg1"/>
                </a:solidFill>
                <a:latin typeface="華康華綜體W5" panose="020B0509000000000000" pitchFamily="49" charset="-120"/>
                <a:ea typeface="華康華綜體W5" panose="020B0509000000000000" pitchFamily="49" charset="-120"/>
              </a:rPr>
              <a:t>十二年國教入學管道總覽</a:t>
            </a:r>
          </a:p>
        </p:txBody>
      </p:sp>
      <p:pic>
        <p:nvPicPr>
          <p:cNvPr id="962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5B475D3E-9CAE-45F4-9F6B-9E76D98F7D67}" type="slidenum">
              <a:rPr lang="zh-TW" altLang="en-US" smtClean="0">
                <a:solidFill>
                  <a:srgbClr val="FEFFFF"/>
                </a:solidFill>
              </a:rPr>
              <a:pPr>
                <a:spcBef>
                  <a:spcPct val="0"/>
                </a:spcBef>
                <a:buClrTx/>
                <a:buFontTx/>
                <a:buNone/>
              </a:pPr>
              <a:t>9</a:t>
            </a:fld>
            <a:endParaRPr lang="zh-TW" altLang="en-US">
              <a:solidFill>
                <a:srgbClr val="FEFFFF"/>
              </a:solidFill>
            </a:endParaRPr>
          </a:p>
        </p:txBody>
      </p:sp>
    </p:spTree>
    <p:extLst>
      <p:ext uri="{BB962C8B-B14F-4D97-AF65-F5344CB8AC3E}">
        <p14:creationId xmlns:p14="http://schemas.microsoft.com/office/powerpoint/2010/main" val="1342349233"/>
      </p:ext>
    </p:extLst>
  </p:cSld>
  <p:clrMapOvr>
    <a:masterClrMapping/>
  </p:clrMapOvr>
  <p:transition spd="slow">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4529" y="969961"/>
            <a:ext cx="8911687" cy="4838171"/>
          </a:xfrm>
        </p:spPr>
        <p:txBody>
          <a:bodyPr>
            <a:noAutofit/>
          </a:bodyPr>
          <a:lstStyle/>
          <a:p>
            <a:pPr algn="ctr">
              <a:spcAft>
                <a:spcPts val="3600"/>
              </a:spcAft>
            </a:pPr>
            <a:r>
              <a:rPr lang="zh-TW" altLang="en-US" sz="4800" b="1" dirty="0">
                <a:solidFill>
                  <a:srgbClr val="FF0000"/>
                </a:solidFill>
                <a:latin typeface="標楷體" panose="03000509000000000000" pitchFamily="65" charset="-120"/>
                <a:ea typeface="標楷體" panose="03000509000000000000" pitchFamily="65" charset="-120"/>
              </a:rPr>
              <a:t>國中教育會考</a:t>
            </a:r>
            <a:r>
              <a:rPr lang="en-US" altLang="zh-TW" sz="4000" b="1" dirty="0">
                <a:solidFill>
                  <a:schemeClr val="accent5">
                    <a:lumMod val="50000"/>
                  </a:schemeClr>
                </a:solidFill>
                <a:latin typeface="標楷體" panose="03000509000000000000" pitchFamily="65" charset="-120"/>
                <a:ea typeface="標楷體" panose="03000509000000000000" pitchFamily="65" charset="-120"/>
              </a:rPr>
              <a:t/>
            </a:r>
            <a:br>
              <a:rPr lang="en-US" altLang="zh-TW" sz="4000" b="1" dirty="0">
                <a:solidFill>
                  <a:schemeClr val="accent5">
                    <a:lumMod val="50000"/>
                  </a:schemeClr>
                </a:solidFill>
                <a:latin typeface="標楷體" panose="03000509000000000000" pitchFamily="65" charset="-120"/>
                <a:ea typeface="標楷體" panose="03000509000000000000" pitchFamily="65" charset="-120"/>
              </a:rPr>
            </a:br>
            <a:r>
              <a:rPr lang="en-US" altLang="zh-TW" sz="6000" b="1" dirty="0">
                <a:solidFill>
                  <a:schemeClr val="accent5">
                    <a:lumMod val="50000"/>
                  </a:schemeClr>
                </a:solidFill>
                <a:latin typeface="標楷體" panose="03000509000000000000" pitchFamily="65" charset="-120"/>
                <a:ea typeface="標楷體" panose="03000509000000000000" pitchFamily="65" charset="-120"/>
              </a:rPr>
              <a:t/>
            </a:r>
            <a:br>
              <a:rPr lang="en-US" altLang="zh-TW" sz="6000" b="1" dirty="0">
                <a:solidFill>
                  <a:schemeClr val="accent5">
                    <a:lumMod val="50000"/>
                  </a:schemeClr>
                </a:solidFill>
                <a:latin typeface="標楷體" panose="03000509000000000000" pitchFamily="65" charset="-120"/>
                <a:ea typeface="標楷體" panose="03000509000000000000" pitchFamily="65" charset="-120"/>
              </a:rPr>
            </a:br>
            <a:r>
              <a:rPr lang="zh-TW" altLang="en-US" sz="6000" b="1" dirty="0">
                <a:solidFill>
                  <a:schemeClr val="accent5">
                    <a:lumMod val="50000"/>
                  </a:schemeClr>
                </a:solidFill>
                <a:latin typeface="標楷體" panose="03000509000000000000" pitchFamily="65" charset="-120"/>
                <a:ea typeface="標楷體" panose="03000509000000000000" pitchFamily="65" charset="-120"/>
              </a:rPr>
              <a:t>沒有版本</a:t>
            </a:r>
            <a:r>
              <a:rPr lang="en-US" altLang="zh-TW" sz="6000" b="1" dirty="0">
                <a:solidFill>
                  <a:schemeClr val="accent5">
                    <a:lumMod val="50000"/>
                  </a:schemeClr>
                </a:solidFill>
                <a:latin typeface="標楷體" panose="03000509000000000000" pitchFamily="65" charset="-120"/>
                <a:ea typeface="標楷體" panose="03000509000000000000" pitchFamily="65" charset="-120"/>
              </a:rPr>
              <a:t/>
            </a:r>
            <a:br>
              <a:rPr lang="en-US" altLang="zh-TW" sz="6000" b="1" dirty="0">
                <a:solidFill>
                  <a:schemeClr val="accent5">
                    <a:lumMod val="50000"/>
                  </a:schemeClr>
                </a:solidFill>
                <a:latin typeface="標楷體" panose="03000509000000000000" pitchFamily="65" charset="-120"/>
                <a:ea typeface="標楷體" panose="03000509000000000000" pitchFamily="65" charset="-120"/>
              </a:rPr>
            </a:br>
            <a:r>
              <a:rPr lang="en-US" altLang="zh-TW" sz="6000" b="1" dirty="0">
                <a:solidFill>
                  <a:schemeClr val="accent5">
                    <a:lumMod val="50000"/>
                  </a:schemeClr>
                </a:solidFill>
                <a:latin typeface="標楷體" panose="03000509000000000000" pitchFamily="65" charset="-120"/>
                <a:ea typeface="標楷體" panose="03000509000000000000" pitchFamily="65" charset="-120"/>
              </a:rPr>
              <a:t/>
            </a:r>
            <a:br>
              <a:rPr lang="en-US" altLang="zh-TW" sz="6000" b="1" dirty="0">
                <a:solidFill>
                  <a:schemeClr val="accent5">
                    <a:lumMod val="50000"/>
                  </a:schemeClr>
                </a:solidFill>
                <a:latin typeface="標楷體" panose="03000509000000000000" pitchFamily="65" charset="-120"/>
                <a:ea typeface="標楷體" panose="03000509000000000000" pitchFamily="65" charset="-120"/>
              </a:rPr>
            </a:br>
            <a:r>
              <a:rPr lang="zh-TW" altLang="en-US" sz="6000" b="1" dirty="0">
                <a:solidFill>
                  <a:schemeClr val="accent5">
                    <a:lumMod val="50000"/>
                  </a:schemeClr>
                </a:solidFill>
                <a:latin typeface="標楷體" panose="03000509000000000000" pitchFamily="65" charset="-120"/>
                <a:ea typeface="標楷體" panose="03000509000000000000" pitchFamily="65" charset="-120"/>
              </a:rPr>
              <a:t>只有根本</a:t>
            </a:r>
          </a:p>
        </p:txBody>
      </p:sp>
      <p:sp>
        <p:nvSpPr>
          <p:cNvPr id="4" name="投影片編號版面配置區 3"/>
          <p:cNvSpPr>
            <a:spLocks noGrp="1"/>
          </p:cNvSpPr>
          <p:nvPr>
            <p:ph type="sldNum" sz="quarter" idx="12"/>
          </p:nvPr>
        </p:nvSpPr>
        <p:spPr/>
        <p:txBody>
          <a:bodyPr/>
          <a:lstStyle/>
          <a:p>
            <a:pPr defTabSz="1219170">
              <a:defRPr/>
            </a:pPr>
            <a:fld id="{9C43862D-E695-4545-88C2-9979944A62DB}" type="slidenum">
              <a:rPr lang="zh-TW" altLang="en-US"/>
              <a:pPr defTabSz="1219170">
                <a:defRPr/>
              </a:pPr>
              <a:t>90</a:t>
            </a:fld>
            <a:endParaRPr lang="zh-TW" altLang="en-US" dirty="0"/>
          </a:p>
        </p:txBody>
      </p:sp>
      <p:sp>
        <p:nvSpPr>
          <p:cNvPr id="6" name="矩形 5"/>
          <p:cNvSpPr/>
          <p:nvPr/>
        </p:nvSpPr>
        <p:spPr>
          <a:xfrm>
            <a:off x="1675918" y="6538920"/>
            <a:ext cx="3006657" cy="307777"/>
          </a:xfrm>
          <a:prstGeom prst="rect">
            <a:avLst/>
          </a:prstGeom>
        </p:spPr>
        <p:txBody>
          <a:bodyPr wrap="none">
            <a:spAutoFit/>
          </a:bodyPr>
          <a:lstStyle/>
          <a:p>
            <a:pPr defTabSz="1219170" eaLnBrk="1" fontAlgn="auto" hangingPunct="1">
              <a:spcBef>
                <a:spcPts val="0"/>
              </a:spcBef>
              <a:spcAft>
                <a:spcPts val="0"/>
              </a:spcAft>
            </a:pPr>
            <a:r>
              <a:rPr kumimoji="0" lang="zh-TW" altLang="en-US" sz="1400" dirty="0">
                <a:solidFill>
                  <a:prstClr val="white"/>
                </a:solidFill>
                <a:latin typeface="Calibri"/>
                <a:ea typeface="新細明體" panose="02020500000000000000" pitchFamily="18" charset="-120"/>
              </a:rPr>
              <a:t>http://www.tvoao.com/a/181554.aspx</a:t>
            </a:r>
          </a:p>
        </p:txBody>
      </p:sp>
      <p:pic>
        <p:nvPicPr>
          <p:cNvPr id="7" name="內容版面配置區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06719" y="0"/>
            <a:ext cx="5551711" cy="684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3973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9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E42314-83C4-41A0-BED4-E394908631C5}" type="slidenum">
              <a:rPr kumimoji="0" lang="zh-TW" altLang="en-US" smtClean="0">
                <a:solidFill>
                  <a:srgbClr val="FEFFFF"/>
                </a:solidFill>
                <a:latin typeface="Century Gothic" panose="020B0502020202020204" pitchFamily="34" charset="0"/>
              </a:rPr>
              <a:pPr/>
              <a:t>91</a:t>
            </a:fld>
            <a:endParaRPr kumimoji="0" lang="zh-TW" altLang="en-US">
              <a:solidFill>
                <a:srgbClr val="FEFFFF"/>
              </a:solidFill>
              <a:latin typeface="Century Gothic" panose="020B0502020202020204" pitchFamily="34" charset="0"/>
            </a:endParaRPr>
          </a:p>
        </p:txBody>
      </p:sp>
      <p:graphicFrame>
        <p:nvGraphicFramePr>
          <p:cNvPr id="6" name="內容版面配置區 3"/>
          <p:cNvGraphicFramePr>
            <a:graphicFrameLocks/>
          </p:cNvGraphicFramePr>
          <p:nvPr/>
        </p:nvGraphicFramePr>
        <p:xfrm>
          <a:off x="1744837" y="1232670"/>
          <a:ext cx="9257459" cy="5192711"/>
        </p:xfrm>
        <a:graphic>
          <a:graphicData uri="http://schemas.openxmlformats.org/drawingml/2006/table">
            <a:tbl>
              <a:tblPr/>
              <a:tblGrid>
                <a:gridCol w="2046387">
                  <a:extLst>
                    <a:ext uri="{9D8B030D-6E8A-4147-A177-3AD203B41FA5}">
                      <a16:colId xmlns:a16="http://schemas.microsoft.com/office/drawing/2014/main" xmlns="" val="20000"/>
                    </a:ext>
                  </a:extLst>
                </a:gridCol>
                <a:gridCol w="2631067">
                  <a:extLst>
                    <a:ext uri="{9D8B030D-6E8A-4147-A177-3AD203B41FA5}">
                      <a16:colId xmlns:a16="http://schemas.microsoft.com/office/drawing/2014/main" xmlns="" val="20001"/>
                    </a:ext>
                  </a:extLst>
                </a:gridCol>
                <a:gridCol w="2436174">
                  <a:extLst>
                    <a:ext uri="{9D8B030D-6E8A-4147-A177-3AD203B41FA5}">
                      <a16:colId xmlns:a16="http://schemas.microsoft.com/office/drawing/2014/main" xmlns="" val="20002"/>
                    </a:ext>
                  </a:extLst>
                </a:gridCol>
                <a:gridCol w="2143831">
                  <a:extLst>
                    <a:ext uri="{9D8B030D-6E8A-4147-A177-3AD203B41FA5}">
                      <a16:colId xmlns:a16="http://schemas.microsoft.com/office/drawing/2014/main" xmlns="" val="20003"/>
                    </a:ext>
                  </a:extLst>
                </a:gridCol>
              </a:tblGrid>
              <a:tr h="647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考試科目</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題型</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題數</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考試時間</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extLst>
                  <a:ext uri="{0D108BD9-81ED-4DB2-BD59-A6C34878D82A}">
                    <a16:rowId xmlns:a16="http://schemas.microsoft.com/office/drawing/2014/main" xmlns="" val="10000"/>
                  </a:ext>
                </a:extLst>
              </a:tr>
              <a:tr h="568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45</a:t>
                      </a:r>
                      <a:r>
                        <a:rPr lang="zh-TW" sz="2400" kern="0">
                          <a:solidFill>
                            <a:srgbClr val="000000"/>
                          </a:solidFill>
                          <a:latin typeface="Times New Roman"/>
                          <a:ea typeface="標楷體"/>
                          <a:cs typeface="Times New Roman"/>
                        </a:rPr>
                        <a:t>～</a:t>
                      </a:r>
                      <a:r>
                        <a:rPr lang="en-US" sz="2400" kern="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6816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（閱讀）</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68166">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6816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數　學</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68166">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xmlns="" val="10005"/>
                  </a:ext>
                </a:extLst>
              </a:tr>
              <a:tr h="568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社　會</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60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568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自　然</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a:t>
                      </a:r>
                      <a:r>
                        <a:rPr lang="en-US" sz="2400" kern="0">
                          <a:solidFill>
                            <a:srgbClr val="000000"/>
                          </a:solidFill>
                          <a:latin typeface="Times New Roman"/>
                          <a:ea typeface="標楷體"/>
                          <a:cs typeface="Times New Roman"/>
                        </a:rPr>
                        <a:t>60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568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1</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7" name="標題 1"/>
          <p:cNvSpPr>
            <a:spLocks noGrp="1"/>
          </p:cNvSpPr>
          <p:nvPr>
            <p:ph type="title"/>
          </p:nvPr>
        </p:nvSpPr>
        <p:spPr>
          <a:xfrm>
            <a:off x="1744837" y="460773"/>
            <a:ext cx="5293568" cy="691752"/>
          </a:xfrm>
        </p:spPr>
        <p:txBody>
          <a:bodyPr/>
          <a:lstStyle/>
          <a:p>
            <a:pPr eaLnBrk="1" hangingPunct="1"/>
            <a:r>
              <a:rPr lang="zh-TW" altLang="en-US" sz="3600" b="1" dirty="0">
                <a:latin typeface="標楷體" panose="03000509000000000000" pitchFamily="65" charset="-120"/>
                <a:ea typeface="標楷體" panose="03000509000000000000" pitchFamily="65" charset="-120"/>
              </a:rPr>
              <a:t>考試科目、時間及題數</a:t>
            </a:r>
          </a:p>
        </p:txBody>
      </p:sp>
    </p:spTree>
    <p:extLst>
      <p:ext uri="{BB962C8B-B14F-4D97-AF65-F5344CB8AC3E}">
        <p14:creationId xmlns:p14="http://schemas.microsoft.com/office/powerpoint/2010/main" val="566608472"/>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內容版面配置區 2"/>
          <p:cNvSpPr>
            <a:spLocks noGrp="1"/>
          </p:cNvSpPr>
          <p:nvPr>
            <p:ph idx="1"/>
          </p:nvPr>
        </p:nvSpPr>
        <p:spPr>
          <a:xfrm>
            <a:off x="1726293" y="1356201"/>
            <a:ext cx="10122310" cy="5657442"/>
          </a:xfrm>
        </p:spPr>
        <p:txBody>
          <a:bodyPr/>
          <a:lstStyle/>
          <a:p>
            <a:r>
              <a:rPr lang="zh-TW" altLang="en-US" sz="2800" dirty="0">
                <a:solidFill>
                  <a:schemeClr val="tx1"/>
                </a:solidFill>
                <a:latin typeface="標楷體" panose="03000509000000000000" pitchFamily="65" charset="-120"/>
                <a:ea typeface="標楷體" panose="03000509000000000000" pitchFamily="65" charset="-120"/>
              </a:rPr>
              <a:t>成績處理方式</a:t>
            </a:r>
            <a:endParaRPr lang="en-US" altLang="zh-TW" sz="2800" dirty="0">
              <a:solidFill>
                <a:schemeClr val="tx1"/>
              </a:solidFill>
              <a:latin typeface="標楷體" panose="03000509000000000000" pitchFamily="65" charset="-120"/>
              <a:ea typeface="標楷體" panose="03000509000000000000" pitchFamily="65" charset="-120"/>
            </a:endParaRPr>
          </a:p>
          <a:p>
            <a:pPr lvl="1">
              <a:spcBef>
                <a:spcPct val="0"/>
              </a:spcBef>
            </a:pPr>
            <a:r>
              <a:rPr lang="zh-TW" altLang="en-US" sz="2400" dirty="0">
                <a:solidFill>
                  <a:schemeClr val="tx1"/>
                </a:solidFill>
                <a:latin typeface="標楷體" panose="03000509000000000000" pitchFamily="65" charset="-120"/>
                <a:ea typeface="標楷體" panose="03000509000000000000" pitchFamily="65" charset="-120"/>
              </a:rPr>
              <a:t>國文、英語、數學、社會、自然各分為</a:t>
            </a:r>
            <a:r>
              <a:rPr lang="en-US" altLang="zh-TW" sz="2400" dirty="0">
                <a:solidFill>
                  <a:schemeClr val="tx1"/>
                </a:solidFill>
                <a:latin typeface="標楷體" panose="03000509000000000000" pitchFamily="65" charset="-120"/>
                <a:ea typeface="標楷體" panose="03000509000000000000" pitchFamily="65" charset="-120"/>
              </a:rPr>
              <a:t>3</a:t>
            </a:r>
            <a:r>
              <a:rPr lang="zh-TW" altLang="en-US" sz="2400" dirty="0">
                <a:solidFill>
                  <a:schemeClr val="tx1"/>
                </a:solidFill>
                <a:latin typeface="標楷體" panose="03000509000000000000" pitchFamily="65" charset="-120"/>
                <a:ea typeface="標楷體" panose="03000509000000000000" pitchFamily="65" charset="-120"/>
              </a:rPr>
              <a:t>個等級</a:t>
            </a:r>
            <a:endParaRPr lang="en-US" altLang="zh-TW" sz="2400" dirty="0">
              <a:solidFill>
                <a:schemeClr val="tx1"/>
              </a:solidFill>
              <a:latin typeface="標楷體" panose="03000509000000000000" pitchFamily="65" charset="-120"/>
              <a:ea typeface="標楷體" panose="03000509000000000000" pitchFamily="65" charset="-120"/>
            </a:endParaRPr>
          </a:p>
          <a:p>
            <a:pPr lvl="2">
              <a:spcBef>
                <a:spcPct val="0"/>
              </a:spcBef>
            </a:pPr>
            <a:r>
              <a:rPr lang="zh-TW" altLang="en-US" sz="2400" dirty="0">
                <a:solidFill>
                  <a:schemeClr val="tx1"/>
                </a:solidFill>
                <a:latin typeface="標楷體" panose="03000509000000000000" pitchFamily="65" charset="-120"/>
                <a:ea typeface="標楷體" panose="03000509000000000000" pitchFamily="65" charset="-120"/>
              </a:rPr>
              <a:t>精熟</a:t>
            </a:r>
            <a:r>
              <a:rPr lang="en-US" altLang="zh-TW" sz="2400" dirty="0">
                <a:solidFill>
                  <a:schemeClr val="tx1"/>
                </a:solidFill>
                <a:latin typeface="標楷體" panose="03000509000000000000" pitchFamily="65" charset="-120"/>
                <a:ea typeface="標楷體" panose="03000509000000000000" pitchFamily="65" charset="-120"/>
              </a:rPr>
              <a:t>(A)</a:t>
            </a:r>
            <a:r>
              <a:rPr lang="zh-TW" altLang="en-US" sz="2400" dirty="0">
                <a:solidFill>
                  <a:schemeClr val="tx1"/>
                </a:solidFill>
                <a:latin typeface="標楷體" panose="03000509000000000000" pitchFamily="65" charset="-120"/>
                <a:ea typeface="標楷體" panose="03000509000000000000" pitchFamily="65" charset="-120"/>
              </a:rPr>
              <a:t>、基礎</a:t>
            </a:r>
            <a:r>
              <a:rPr lang="en-US" altLang="zh-TW" sz="2400" dirty="0">
                <a:solidFill>
                  <a:schemeClr val="tx1"/>
                </a:solidFill>
                <a:latin typeface="標楷體" panose="03000509000000000000" pitchFamily="65" charset="-120"/>
                <a:ea typeface="標楷體" panose="03000509000000000000" pitchFamily="65" charset="-120"/>
              </a:rPr>
              <a:t>(B)</a:t>
            </a:r>
            <a:r>
              <a:rPr lang="zh-TW" altLang="en-US" sz="2400" dirty="0">
                <a:solidFill>
                  <a:schemeClr val="tx1"/>
                </a:solidFill>
                <a:latin typeface="標楷體" panose="03000509000000000000" pitchFamily="65" charset="-120"/>
                <a:ea typeface="標楷體" panose="03000509000000000000" pitchFamily="65" charset="-120"/>
              </a:rPr>
              <a:t>、待加強</a:t>
            </a:r>
            <a:r>
              <a:rPr lang="en-US" altLang="zh-TW" sz="2400" dirty="0">
                <a:solidFill>
                  <a:schemeClr val="tx1"/>
                </a:solidFill>
                <a:latin typeface="標楷體" panose="03000509000000000000" pitchFamily="65" charset="-120"/>
                <a:ea typeface="標楷體" panose="03000509000000000000" pitchFamily="65" charset="-120"/>
              </a:rPr>
              <a:t>(C)</a:t>
            </a:r>
          </a:p>
          <a:p>
            <a:pPr lvl="2">
              <a:spcBef>
                <a:spcPct val="0"/>
              </a:spcBef>
            </a:pPr>
            <a:r>
              <a:rPr lang="zh-TW" altLang="en-US" sz="2400" dirty="0">
                <a:solidFill>
                  <a:schemeClr val="tx1"/>
                </a:solidFill>
                <a:latin typeface="標楷體" panose="03000509000000000000" pitchFamily="65" charset="-120"/>
                <a:ea typeface="標楷體" panose="03000509000000000000" pitchFamily="65" charset="-120"/>
              </a:rPr>
              <a:t>「精熟」：精通熟習該科目國中階段所學習的知識與能力</a:t>
            </a:r>
          </a:p>
          <a:p>
            <a:pPr lvl="2">
              <a:spcBef>
                <a:spcPct val="0"/>
              </a:spcBef>
            </a:pPr>
            <a:r>
              <a:rPr lang="zh-TW" altLang="en-US" sz="2400" dirty="0">
                <a:solidFill>
                  <a:schemeClr val="tx1"/>
                </a:solidFill>
                <a:latin typeface="標楷體" panose="03000509000000000000" pitchFamily="65" charset="-120"/>
                <a:ea typeface="標楷體" panose="03000509000000000000" pitchFamily="65" charset="-120"/>
              </a:rPr>
              <a:t>「基礎」：具備該科目國中階段之基本學力</a:t>
            </a:r>
          </a:p>
          <a:p>
            <a:pPr lvl="2">
              <a:spcBef>
                <a:spcPct val="0"/>
              </a:spcBef>
            </a:pPr>
            <a:r>
              <a:rPr lang="zh-TW" altLang="en-US" sz="2400" dirty="0">
                <a:solidFill>
                  <a:schemeClr val="tx1"/>
                </a:solidFill>
                <a:latin typeface="標楷體" panose="03000509000000000000" pitchFamily="65" charset="-120"/>
                <a:ea typeface="標楷體" panose="03000509000000000000" pitchFamily="65" charset="-120"/>
              </a:rPr>
              <a:t>「待加強」：尚未具備該科目國中教育階段之基本學力</a:t>
            </a:r>
          </a:p>
          <a:p>
            <a:pPr lvl="1">
              <a:spcBef>
                <a:spcPct val="0"/>
              </a:spcBef>
            </a:pPr>
            <a:r>
              <a:rPr lang="zh-TW" altLang="en-US" sz="2400" dirty="0">
                <a:solidFill>
                  <a:schemeClr val="tx1"/>
                </a:solidFill>
                <a:latin typeface="標楷體" panose="03000509000000000000" pitchFamily="65" charset="-120"/>
                <a:ea typeface="標楷體" panose="03000509000000000000" pitchFamily="65" charset="-120"/>
              </a:rPr>
              <a:t>精熟等級及基礎等級再加上標示</a:t>
            </a:r>
            <a:endParaRPr lang="en-US" altLang="zh-TW" sz="2400" dirty="0">
              <a:solidFill>
                <a:schemeClr val="tx1"/>
              </a:solidFill>
              <a:latin typeface="標楷體" panose="03000509000000000000" pitchFamily="65" charset="-120"/>
              <a:ea typeface="標楷體" panose="03000509000000000000" pitchFamily="65" charset="-120"/>
            </a:endParaRPr>
          </a:p>
          <a:p>
            <a:pPr lvl="2">
              <a:spcBef>
                <a:spcPct val="0"/>
              </a:spcBef>
            </a:pPr>
            <a:r>
              <a:rPr lang="en-US" altLang="zh-TW" sz="2400" dirty="0">
                <a:solidFill>
                  <a:schemeClr val="tx1"/>
                </a:solidFill>
                <a:latin typeface="標楷體" panose="03000509000000000000" pitchFamily="65" charset="-120"/>
                <a:ea typeface="標楷體" panose="03000509000000000000" pitchFamily="65" charset="-120"/>
              </a:rPr>
              <a:t>A++(</a:t>
            </a:r>
            <a:r>
              <a:rPr lang="zh-TW" altLang="zh-TW" sz="2400" dirty="0">
                <a:solidFill>
                  <a:schemeClr val="tx1"/>
                </a:solidFill>
                <a:latin typeface="標楷體" panose="03000509000000000000" pitchFamily="65" charset="-120"/>
                <a:ea typeface="標楷體" panose="03000509000000000000" pitchFamily="65" charset="-120"/>
              </a:rPr>
              <a:t>精熟等級前</a:t>
            </a:r>
            <a:r>
              <a:rPr lang="en-US" altLang="zh-TW" sz="2400" dirty="0">
                <a:solidFill>
                  <a:schemeClr val="tx1"/>
                </a:solidFill>
                <a:latin typeface="標楷體" panose="03000509000000000000" pitchFamily="65" charset="-120"/>
                <a:ea typeface="標楷體" panose="03000509000000000000" pitchFamily="65" charset="-120"/>
              </a:rPr>
              <a:t>25%)</a:t>
            </a:r>
            <a:r>
              <a:rPr lang="zh-TW" altLang="en-US"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A+(</a:t>
            </a:r>
            <a:r>
              <a:rPr lang="zh-TW" altLang="zh-TW" sz="2400" dirty="0">
                <a:solidFill>
                  <a:schemeClr val="tx1"/>
                </a:solidFill>
                <a:latin typeface="標楷體" panose="03000509000000000000" pitchFamily="65" charset="-120"/>
                <a:ea typeface="標楷體" panose="03000509000000000000" pitchFamily="65" charset="-120"/>
              </a:rPr>
              <a:t>精熟等級前</a:t>
            </a:r>
            <a:r>
              <a:rPr lang="en-US" altLang="zh-TW" sz="2400" dirty="0">
                <a:solidFill>
                  <a:schemeClr val="tx1"/>
                </a:solidFill>
                <a:latin typeface="標楷體" panose="03000509000000000000" pitchFamily="65" charset="-120"/>
                <a:ea typeface="標楷體" panose="03000509000000000000" pitchFamily="65" charset="-120"/>
              </a:rPr>
              <a:t>26%</a:t>
            </a:r>
            <a:r>
              <a:rPr lang="zh-TW"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50%)</a:t>
            </a:r>
          </a:p>
          <a:p>
            <a:pPr lvl="2">
              <a:spcBef>
                <a:spcPct val="0"/>
              </a:spcBef>
            </a:pPr>
            <a:r>
              <a:rPr lang="en-US" altLang="zh-TW" sz="2400" dirty="0">
                <a:solidFill>
                  <a:schemeClr val="tx1"/>
                </a:solidFill>
                <a:latin typeface="標楷體" panose="03000509000000000000" pitchFamily="65" charset="-120"/>
                <a:ea typeface="標楷體" panose="03000509000000000000" pitchFamily="65" charset="-120"/>
              </a:rPr>
              <a:t>B++(</a:t>
            </a:r>
            <a:r>
              <a:rPr lang="zh-TW" altLang="en-US" sz="2400" dirty="0">
                <a:solidFill>
                  <a:schemeClr val="tx1"/>
                </a:solidFill>
                <a:latin typeface="標楷體" panose="03000509000000000000" pitchFamily="65" charset="-120"/>
                <a:ea typeface="標楷體" panose="03000509000000000000" pitchFamily="65" charset="-120"/>
              </a:rPr>
              <a:t>基礎</a:t>
            </a:r>
            <a:r>
              <a:rPr lang="zh-TW" altLang="zh-TW" sz="2400" dirty="0">
                <a:solidFill>
                  <a:schemeClr val="tx1"/>
                </a:solidFill>
                <a:latin typeface="標楷體" panose="03000509000000000000" pitchFamily="65" charset="-120"/>
                <a:ea typeface="標楷體" panose="03000509000000000000" pitchFamily="65" charset="-120"/>
              </a:rPr>
              <a:t>等級前</a:t>
            </a:r>
            <a:r>
              <a:rPr lang="en-US" altLang="zh-TW" sz="2400" dirty="0">
                <a:solidFill>
                  <a:schemeClr val="tx1"/>
                </a:solidFill>
                <a:latin typeface="標楷體" panose="03000509000000000000" pitchFamily="65" charset="-120"/>
                <a:ea typeface="標楷體" panose="03000509000000000000" pitchFamily="65" charset="-120"/>
              </a:rPr>
              <a:t>25%)</a:t>
            </a:r>
            <a:r>
              <a:rPr lang="zh-TW" altLang="en-US"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B+(</a:t>
            </a:r>
            <a:r>
              <a:rPr lang="zh-TW" altLang="en-US" sz="2400" dirty="0">
                <a:solidFill>
                  <a:schemeClr val="tx1"/>
                </a:solidFill>
                <a:latin typeface="標楷體" panose="03000509000000000000" pitchFamily="65" charset="-120"/>
                <a:ea typeface="標楷體" panose="03000509000000000000" pitchFamily="65" charset="-120"/>
              </a:rPr>
              <a:t>基礎</a:t>
            </a:r>
            <a:r>
              <a:rPr lang="zh-TW" altLang="zh-TW" sz="2400" dirty="0">
                <a:solidFill>
                  <a:schemeClr val="tx1"/>
                </a:solidFill>
                <a:latin typeface="標楷體" panose="03000509000000000000" pitchFamily="65" charset="-120"/>
                <a:ea typeface="標楷體" panose="03000509000000000000" pitchFamily="65" charset="-120"/>
              </a:rPr>
              <a:t>等級前</a:t>
            </a:r>
            <a:r>
              <a:rPr lang="en-US" altLang="zh-TW" sz="2400" dirty="0">
                <a:solidFill>
                  <a:schemeClr val="tx1"/>
                </a:solidFill>
                <a:latin typeface="標楷體" panose="03000509000000000000" pitchFamily="65" charset="-120"/>
                <a:ea typeface="標楷體" panose="03000509000000000000" pitchFamily="65" charset="-120"/>
              </a:rPr>
              <a:t>26%</a:t>
            </a:r>
            <a:r>
              <a:rPr lang="zh-TW"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50%)</a:t>
            </a:r>
          </a:p>
          <a:p>
            <a:pPr lvl="1">
              <a:spcBef>
                <a:spcPct val="0"/>
              </a:spcBef>
            </a:pPr>
            <a:r>
              <a:rPr lang="zh-TW" altLang="en-US" sz="2400" dirty="0">
                <a:solidFill>
                  <a:schemeClr val="tx1"/>
                </a:solidFill>
                <a:latin typeface="標楷體" panose="03000509000000000000" pitchFamily="65" charset="-120"/>
                <a:ea typeface="標楷體" panose="03000509000000000000" pitchFamily="65" charset="-120"/>
              </a:rPr>
              <a:t>寫作測驗分為六個等級</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800" dirty="0">
                <a:solidFill>
                  <a:schemeClr val="tx1"/>
                </a:solidFill>
                <a:latin typeface="標楷體" panose="03000509000000000000" pitchFamily="65" charset="-120"/>
                <a:ea typeface="標楷體" panose="03000509000000000000" pitchFamily="65" charset="-120"/>
              </a:rPr>
              <a:t>考試違規之處理</a:t>
            </a:r>
            <a:endParaRPr lang="en-US" altLang="zh-TW" sz="2800" dirty="0">
              <a:solidFill>
                <a:schemeClr val="tx1"/>
              </a:solidFill>
              <a:latin typeface="標楷體" panose="03000509000000000000" pitchFamily="65" charset="-120"/>
              <a:ea typeface="標楷體" panose="03000509000000000000" pitchFamily="65" charset="-120"/>
            </a:endParaRPr>
          </a:p>
          <a:p>
            <a:pPr lvl="1"/>
            <a:r>
              <a:rPr lang="zh-TW" altLang="en-US" sz="2400" dirty="0">
                <a:solidFill>
                  <a:schemeClr val="tx1"/>
                </a:solidFill>
                <a:latin typeface="標楷體" panose="03000509000000000000" pitchFamily="65" charset="-120"/>
                <a:ea typeface="標楷體" panose="03000509000000000000" pitchFamily="65" charset="-120"/>
              </a:rPr>
              <a:t>採違規記點方式，並於免試入學比序時，</a:t>
            </a:r>
            <a:r>
              <a:rPr lang="zh-TW" altLang="en-US" sz="2400" dirty="0">
                <a:solidFill>
                  <a:srgbClr val="FF0000"/>
                </a:solidFill>
                <a:latin typeface="標楷體" panose="03000509000000000000" pitchFamily="65" charset="-120"/>
                <a:ea typeface="標楷體" panose="03000509000000000000" pitchFamily="65" charset="-120"/>
              </a:rPr>
              <a:t>扣國中教育會考積分項之百分之一。</a:t>
            </a:r>
          </a:p>
        </p:txBody>
      </p:sp>
      <p:sp>
        <p:nvSpPr>
          <p:cNvPr id="9421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7EE3709-3A28-4670-A896-F6329E72D5E1}" type="slidenum">
              <a:rPr kumimoji="0" lang="zh-TW" altLang="en-US" smtClean="0">
                <a:solidFill>
                  <a:srgbClr val="FEFFFF"/>
                </a:solidFill>
                <a:latin typeface="Century Gothic" panose="020B0502020202020204" pitchFamily="34" charset="0"/>
              </a:rPr>
              <a:pPr/>
              <a:t>92</a:t>
            </a:fld>
            <a:endParaRPr kumimoji="0" lang="zh-TW" altLang="en-US">
              <a:solidFill>
                <a:srgbClr val="FEFFFF"/>
              </a:solidFill>
              <a:latin typeface="Century Gothic" panose="020B0502020202020204" pitchFamily="34" charset="0"/>
            </a:endParaRPr>
          </a:p>
        </p:txBody>
      </p:sp>
      <p:sp>
        <p:nvSpPr>
          <p:cNvPr id="6" name="標題 1"/>
          <p:cNvSpPr>
            <a:spLocks noGrp="1"/>
          </p:cNvSpPr>
          <p:nvPr>
            <p:ph type="title"/>
          </p:nvPr>
        </p:nvSpPr>
        <p:spPr>
          <a:xfrm>
            <a:off x="1991544" y="566339"/>
            <a:ext cx="4371975" cy="586185"/>
          </a:xfrm>
        </p:spPr>
        <p:txBody>
          <a:bodyPr/>
          <a:lstStyle/>
          <a:p>
            <a:pPr eaLnBrk="1" hangingPunct="1"/>
            <a:r>
              <a:rPr lang="zh-TW" altLang="en-US" sz="3600" b="1" dirty="0">
                <a:latin typeface="標楷體" panose="03000509000000000000" pitchFamily="65" charset="-120"/>
                <a:ea typeface="標楷體" panose="03000509000000000000" pitchFamily="65" charset="-120"/>
              </a:rPr>
              <a:t>教育會考成績的計算</a:t>
            </a:r>
          </a:p>
        </p:txBody>
      </p:sp>
    </p:spTree>
    <p:extLst>
      <p:ext uri="{BB962C8B-B14F-4D97-AF65-F5344CB8AC3E}">
        <p14:creationId xmlns:p14="http://schemas.microsoft.com/office/powerpoint/2010/main" val="189156928"/>
      </p:ext>
    </p:extLst>
  </p:cSld>
  <p:clrMapOvr>
    <a:masterClrMapping/>
  </p:clrMapOvr>
  <p:transition spd="slow"/>
</p:sld>
</file>

<file path=ppt/theme/theme1.xml><?xml version="1.0" encoding="utf-8"?>
<a:theme xmlns:a="http://schemas.openxmlformats.org/drawingml/2006/main" name="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2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11699</TotalTime>
  <Words>7548</Words>
  <Application>Microsoft Office PowerPoint</Application>
  <PresentationFormat>自訂</PresentationFormat>
  <Paragraphs>1342</Paragraphs>
  <Slides>92</Slides>
  <Notes>23</Notes>
  <HiddenSlides>0</HiddenSlides>
  <MMClips>0</MMClips>
  <ScaleCrop>false</ScaleCrop>
  <HeadingPairs>
    <vt:vector size="6" baseType="variant">
      <vt:variant>
        <vt:lpstr>佈景主題</vt:lpstr>
      </vt:variant>
      <vt:variant>
        <vt:i4>2</vt:i4>
      </vt:variant>
      <vt:variant>
        <vt:lpstr>內嵌 OLE 伺服程式</vt:lpstr>
      </vt:variant>
      <vt:variant>
        <vt:i4>3</vt:i4>
      </vt:variant>
      <vt:variant>
        <vt:lpstr>投影片標題</vt:lpstr>
      </vt:variant>
      <vt:variant>
        <vt:i4>92</vt:i4>
      </vt:variant>
    </vt:vector>
  </HeadingPairs>
  <TitlesOfParts>
    <vt:vector size="97" baseType="lpstr">
      <vt:lpstr>絲縷</vt:lpstr>
      <vt:lpstr>2_絲縷</vt:lpstr>
      <vt:lpstr>Visio</vt:lpstr>
      <vt:lpstr>Worksheet</vt:lpstr>
      <vt:lpstr>工作表</vt:lpstr>
      <vt:lpstr>PowerPoint 簡報</vt:lpstr>
      <vt:lpstr>PowerPoint 簡報</vt:lpstr>
      <vt:lpstr>PowerPoint 簡報</vt:lpstr>
      <vt:lpstr>PowerPoint 簡報</vt:lpstr>
      <vt:lpstr>PowerPoint 簡報</vt:lpstr>
      <vt:lpstr>適性入學宣導網</vt:lpstr>
      <vt:lpstr>臺南區高級中等學校免試入學暨特色招生考試分發入學志願選填網站</vt:lpstr>
      <vt:lpstr>重要資料</vt:lpstr>
      <vt:lpstr>十二年國教入學管道總覽</vt:lpstr>
      <vt:lpstr>12年國教入學管道(高級中等學校)</vt:lpstr>
      <vt:lpstr>國中畢業升學管道</vt:lpstr>
      <vt:lpstr>109學年度臺南區免試入學</vt:lpstr>
      <vt:lpstr>(一)免試入學就學區規劃-1</vt:lpstr>
      <vt:lpstr>(二)特殊情形變更學區申請 </vt:lpstr>
      <vt:lpstr>PowerPoint 簡報</vt:lpstr>
      <vt:lpstr>PowerPoint 簡報</vt:lpstr>
      <vt:lpstr>109年臺南區免試入學超額比序修正說明</vt:lpstr>
      <vt:lpstr>免試入學—保障名額</vt:lpstr>
      <vt:lpstr>「臺南區超額比序」</vt:lpstr>
      <vt:lpstr>超額比序</vt:lpstr>
      <vt:lpstr>PowerPoint 簡報</vt:lpstr>
      <vt:lpstr>PowerPoint 簡報</vt:lpstr>
      <vt:lpstr>PowerPoint 簡報</vt:lpstr>
      <vt:lpstr>PowerPoint 簡報</vt:lpstr>
      <vt:lpstr>超額比序</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忠孝國中為例</vt:lpstr>
      <vt:lpstr>PowerPoint 簡報</vt:lpstr>
      <vt:lpstr>PowerPoint 簡報</vt:lpstr>
      <vt:lpstr>PowerPoint 簡報</vt:lpstr>
      <vt:lpstr>免試入學報名流程</vt:lpstr>
      <vt:lpstr>免試入學之個別序位</vt:lpstr>
      <vt:lpstr>個別序位分數</vt:lpstr>
      <vt:lpstr>PowerPoint 簡報</vt:lpstr>
      <vt:lpstr>特色招生甄選入學</vt:lpstr>
      <vt:lpstr>PowerPoint 簡報</vt:lpstr>
      <vt:lpstr>PowerPoint 簡報</vt:lpstr>
      <vt:lpstr>PowerPoint 簡報</vt:lpstr>
      <vt:lpstr>臺南區專業群科甄選入學辦理學校</vt:lpstr>
      <vt:lpstr>臺南區專業群科甄選入學辦理學校</vt:lpstr>
      <vt:lpstr>臺南區專業群科甄選入學辦理學校</vt:lpstr>
      <vt:lpstr>臺南區專業群科甄選入學辦理學校</vt:lpstr>
      <vt:lpstr>技優生甄審入學１０５年簡章</vt:lpstr>
      <vt:lpstr>國中畢業升學管道</vt:lpstr>
      <vt:lpstr>八、五專招生管道簡介</vt:lpstr>
      <vt:lpstr>(一)五專招生升學管道規劃與說明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特色招生甄選入學</vt:lpstr>
      <vt:lpstr>PowerPoint 簡報</vt:lpstr>
      <vt:lpstr>PowerPoint 簡報</vt:lpstr>
      <vt:lpstr>臺南區體育班甄選入學學校</vt:lpstr>
      <vt:lpstr>(一)特色招生甄選入學---藝術才能班1</vt:lpstr>
      <vt:lpstr>PowerPoint 簡報</vt:lpstr>
      <vt:lpstr>PowerPoint 簡報</vt:lpstr>
      <vt:lpstr>升學管道重要規範</vt:lpstr>
      <vt:lpstr>PowerPoint 簡報</vt:lpstr>
      <vt:lpstr>PowerPoint 簡報</vt:lpstr>
      <vt:lpstr>你想成為什麼樣的人？ 做什麼工作，你會感到快樂？ 找到你的熱情所在</vt:lpstr>
      <vt:lpstr>PowerPoint 簡報</vt:lpstr>
      <vt:lpstr>PowerPoint 簡報</vt:lpstr>
      <vt:lpstr>PowerPoint 簡報</vt:lpstr>
      <vt:lpstr>國中教育會考</vt:lpstr>
      <vt:lpstr>國中教育會考考什麼</vt:lpstr>
      <vt:lpstr>試題取材與命題原則</vt:lpstr>
      <vt:lpstr>素養導向試題的五大特色 未來Family，22期。https://gfamily.cwgv.com.tw/content/index/7199</vt:lpstr>
      <vt:lpstr>那一科?</vt:lpstr>
      <vt:lpstr>那一科?</vt:lpstr>
      <vt:lpstr>國中教育會考  沒有版本  只有根本</vt:lpstr>
      <vt:lpstr>考試科目、時間及題數</vt:lpstr>
      <vt:lpstr>教育會考成績的計算</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YSChen</cp:lastModifiedBy>
  <cp:revision>1124</cp:revision>
  <dcterms:created xsi:type="dcterms:W3CDTF">2014-11-14T00:32:43Z</dcterms:created>
  <dcterms:modified xsi:type="dcterms:W3CDTF">2020-03-02T08:58:42Z</dcterms:modified>
</cp:coreProperties>
</file>