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760" r:id="rId2"/>
    <p:sldMasterId id="2147483775" r:id="rId3"/>
  </p:sldMasterIdLst>
  <p:notesMasterIdLst>
    <p:notesMasterId r:id="rId66"/>
  </p:notesMasterIdLst>
  <p:handoutMasterIdLst>
    <p:handoutMasterId r:id="rId67"/>
  </p:handoutMasterIdLst>
  <p:sldIdLst>
    <p:sldId id="703" r:id="rId4"/>
    <p:sldId id="704" r:id="rId5"/>
    <p:sldId id="818" r:id="rId6"/>
    <p:sldId id="839" r:id="rId7"/>
    <p:sldId id="840" r:id="rId8"/>
    <p:sldId id="1094" r:id="rId9"/>
    <p:sldId id="1095" r:id="rId10"/>
    <p:sldId id="793" r:id="rId11"/>
    <p:sldId id="795" r:id="rId12"/>
    <p:sldId id="791" r:id="rId13"/>
    <p:sldId id="796" r:id="rId14"/>
    <p:sldId id="797" r:id="rId15"/>
    <p:sldId id="775" r:id="rId16"/>
    <p:sldId id="1022" r:id="rId17"/>
    <p:sldId id="1023" r:id="rId18"/>
    <p:sldId id="1024" r:id="rId19"/>
    <p:sldId id="1025" r:id="rId20"/>
    <p:sldId id="788" r:id="rId21"/>
    <p:sldId id="789" r:id="rId22"/>
    <p:sldId id="825" r:id="rId23"/>
    <p:sldId id="790" r:id="rId24"/>
    <p:sldId id="826" r:id="rId25"/>
    <p:sldId id="798" r:id="rId26"/>
    <p:sldId id="799" r:id="rId27"/>
    <p:sldId id="779" r:id="rId28"/>
    <p:sldId id="828" r:id="rId29"/>
    <p:sldId id="780" r:id="rId30"/>
    <p:sldId id="1091" r:id="rId31"/>
    <p:sldId id="782" r:id="rId32"/>
    <p:sldId id="783" r:id="rId33"/>
    <p:sldId id="1090" r:id="rId34"/>
    <p:sldId id="812" r:id="rId35"/>
    <p:sldId id="815" r:id="rId36"/>
    <p:sldId id="816" r:id="rId37"/>
    <p:sldId id="1124" r:id="rId38"/>
    <p:sldId id="1033" r:id="rId39"/>
    <p:sldId id="786" r:id="rId40"/>
    <p:sldId id="842" r:id="rId41"/>
    <p:sldId id="736" r:id="rId42"/>
    <p:sldId id="737" r:id="rId43"/>
    <p:sldId id="1100" r:id="rId44"/>
    <p:sldId id="800" r:id="rId45"/>
    <p:sldId id="844" r:id="rId46"/>
    <p:sldId id="1039" r:id="rId47"/>
    <p:sldId id="787" r:id="rId48"/>
    <p:sldId id="832" r:id="rId49"/>
    <p:sldId id="1128" r:id="rId50"/>
    <p:sldId id="1129" r:id="rId51"/>
    <p:sldId id="1130" r:id="rId52"/>
    <p:sldId id="1131" r:id="rId53"/>
    <p:sldId id="836" r:id="rId54"/>
    <p:sldId id="741" r:id="rId55"/>
    <p:sldId id="742" r:id="rId56"/>
    <p:sldId id="743" r:id="rId57"/>
    <p:sldId id="744" r:id="rId58"/>
    <p:sldId id="745" r:id="rId59"/>
    <p:sldId id="848" r:id="rId60"/>
    <p:sldId id="746" r:id="rId61"/>
    <p:sldId id="852" r:id="rId62"/>
    <p:sldId id="1127" r:id="rId63"/>
    <p:sldId id="1126" r:id="rId64"/>
    <p:sldId id="702" r:id="rId65"/>
  </p:sldIdLst>
  <p:sldSz cx="9144000" cy="6858000" type="screen4x3"/>
  <p:notesSz cx="6807200" cy="9939338"/>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guide id="3" orient="horz" pos="3108">
          <p15:clr>
            <a:srgbClr val="A4A3A4"/>
          </p15:clr>
        </p15:guide>
        <p15:guide id="4" pos="2122">
          <p15:clr>
            <a:srgbClr val="A4A3A4"/>
          </p15:clr>
        </p15:guide>
        <p15:guide id="5" orient="horz" pos="3152">
          <p15:clr>
            <a:srgbClr val="A4A3A4"/>
          </p15:clr>
        </p15:guide>
        <p15:guide id="6" pos="2167">
          <p15:clr>
            <a:srgbClr val="A4A3A4"/>
          </p15:clr>
        </p15:guide>
        <p15:guide id="7"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0"/>
    <a:srgbClr val="F6F6E7"/>
    <a:srgbClr val="ECECCB"/>
    <a:srgbClr val="CCCC00"/>
    <a:srgbClr val="FFCC99"/>
    <a:srgbClr val="FFFFFF"/>
    <a:srgbClr val="E78712"/>
    <a:srgbClr val="569090"/>
    <a:srgbClr val="BB582F"/>
    <a:srgbClr val="910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0816" autoAdjust="0"/>
  </p:normalViewPr>
  <p:slideViewPr>
    <p:cSldViewPr>
      <p:cViewPr varScale="1">
        <p:scale>
          <a:sx n="115" d="100"/>
          <a:sy n="115" d="100"/>
        </p:scale>
        <p:origin x="17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58"/>
    </p:cViewPr>
  </p:sorterViewPr>
  <p:notesViewPr>
    <p:cSldViewPr>
      <p:cViewPr varScale="1">
        <p:scale>
          <a:sx n="75" d="100"/>
          <a:sy n="75" d="100"/>
        </p:scale>
        <p:origin x="-2184" y="-90"/>
      </p:cViewPr>
      <p:guideLst>
        <p:guide orient="horz" pos="3130"/>
        <p:guide pos="2144"/>
        <p:guide orient="horz" pos="3108"/>
        <p:guide pos="2122"/>
        <p:guide orient="horz" pos="3152"/>
        <p:guide pos="2167"/>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1" y="1"/>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6" rIns="91476" bIns="45736" numCol="1" anchor="t" anchorCtr="0" compatLnSpc="1">
            <a:prstTxWarp prst="textNoShape">
              <a:avLst/>
            </a:prstTxWarp>
          </a:bodyPr>
          <a:lstStyle>
            <a:lvl1pPr defTabSz="915704">
              <a:defRPr sz="1200">
                <a:latin typeface="Times New Roman" pitchFamily="18" charset="0"/>
              </a:defRPr>
            </a:lvl1pPr>
          </a:lstStyle>
          <a:p>
            <a:pPr>
              <a:defRPr/>
            </a:pPr>
            <a:endParaRPr lang="en-US" altLang="zh-TW"/>
          </a:p>
        </p:txBody>
      </p:sp>
      <p:sp>
        <p:nvSpPr>
          <p:cNvPr id="145411" name="Rectangle 3"/>
          <p:cNvSpPr>
            <a:spLocks noGrp="1" noChangeArrowheads="1"/>
          </p:cNvSpPr>
          <p:nvPr>
            <p:ph type="dt" sz="quarter" idx="1"/>
          </p:nvPr>
        </p:nvSpPr>
        <p:spPr bwMode="auto">
          <a:xfrm>
            <a:off x="3856672" y="1"/>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6" rIns="91476" bIns="45736" numCol="1" anchor="t" anchorCtr="0" compatLnSpc="1">
            <a:prstTxWarp prst="textNoShape">
              <a:avLst/>
            </a:prstTxWarp>
          </a:bodyPr>
          <a:lstStyle>
            <a:lvl1pPr algn="r" defTabSz="915704">
              <a:defRPr sz="1200">
                <a:latin typeface="Times New Roman" pitchFamily="18" charset="0"/>
              </a:defRPr>
            </a:lvl1pPr>
          </a:lstStyle>
          <a:p>
            <a:pPr>
              <a:defRPr/>
            </a:pPr>
            <a:endParaRPr lang="en-US" altLang="zh-TW"/>
          </a:p>
        </p:txBody>
      </p:sp>
      <p:sp>
        <p:nvSpPr>
          <p:cNvPr id="145412" name="Rectangle 4"/>
          <p:cNvSpPr>
            <a:spLocks noGrp="1" noChangeArrowheads="1"/>
          </p:cNvSpPr>
          <p:nvPr>
            <p:ph type="ftr" sz="quarter" idx="2"/>
          </p:nvPr>
        </p:nvSpPr>
        <p:spPr bwMode="auto">
          <a:xfrm>
            <a:off x="1" y="9441814"/>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6" rIns="91476" bIns="45736" numCol="1" anchor="b" anchorCtr="0" compatLnSpc="1">
            <a:prstTxWarp prst="textNoShape">
              <a:avLst/>
            </a:prstTxWarp>
          </a:bodyPr>
          <a:lstStyle>
            <a:lvl1pPr defTabSz="915704">
              <a:defRPr sz="1200">
                <a:latin typeface="Times New Roman" pitchFamily="18" charset="0"/>
              </a:defRPr>
            </a:lvl1pPr>
          </a:lstStyle>
          <a:p>
            <a:pPr>
              <a:defRPr/>
            </a:pPr>
            <a:endParaRPr lang="en-US" altLang="zh-TW"/>
          </a:p>
        </p:txBody>
      </p:sp>
      <p:sp>
        <p:nvSpPr>
          <p:cNvPr id="145413" name="Rectangle 5"/>
          <p:cNvSpPr>
            <a:spLocks noGrp="1" noChangeArrowheads="1"/>
          </p:cNvSpPr>
          <p:nvPr>
            <p:ph type="sldNum" sz="quarter" idx="3"/>
          </p:nvPr>
        </p:nvSpPr>
        <p:spPr bwMode="auto">
          <a:xfrm>
            <a:off x="3856672" y="9441814"/>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6" tIns="45736" rIns="91476" bIns="45736" numCol="1" anchor="b" anchorCtr="0" compatLnSpc="1">
            <a:prstTxWarp prst="textNoShape">
              <a:avLst/>
            </a:prstTxWarp>
          </a:bodyPr>
          <a:lstStyle>
            <a:lvl1pPr algn="r" defTabSz="915704">
              <a:defRPr sz="1200">
                <a:latin typeface="Times New Roman" pitchFamily="18" charset="0"/>
              </a:defRPr>
            </a:lvl1pPr>
          </a:lstStyle>
          <a:p>
            <a:pPr>
              <a:defRPr/>
            </a:pPr>
            <a:fld id="{32345FBE-2C6E-4283-AF34-E17077648755}" type="slidenum">
              <a:rPr lang="zh-TW" altLang="en-US"/>
              <a:pPr>
                <a:defRPr/>
              </a:pPr>
              <a:t>‹#›</a:t>
            </a:fld>
            <a:endParaRPr lang="en-US" altLang="zh-TW"/>
          </a:p>
        </p:txBody>
      </p:sp>
    </p:spTree>
    <p:extLst>
      <p:ext uri="{BB962C8B-B14F-4D97-AF65-F5344CB8AC3E}">
        <p14:creationId xmlns:p14="http://schemas.microsoft.com/office/powerpoint/2010/main" val="3433074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1" y="1"/>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3" tIns="46102" rIns="92203" bIns="46102" numCol="1" anchor="t" anchorCtr="0" compatLnSpc="1">
            <a:prstTxWarp prst="textNoShape">
              <a:avLst/>
            </a:prstTxWarp>
          </a:bodyPr>
          <a:lstStyle>
            <a:lvl1pPr defTabSz="922018">
              <a:defRPr sz="1200">
                <a:latin typeface="Times New Roman" pitchFamily="18" charset="0"/>
              </a:defRPr>
            </a:lvl1pPr>
          </a:lstStyle>
          <a:p>
            <a:pPr>
              <a:defRPr/>
            </a:pPr>
            <a:endParaRPr lang="en-US" altLang="zh-TW"/>
          </a:p>
        </p:txBody>
      </p:sp>
      <p:sp>
        <p:nvSpPr>
          <p:cNvPr id="220163" name="Rectangle 3"/>
          <p:cNvSpPr>
            <a:spLocks noGrp="1" noChangeArrowheads="1"/>
          </p:cNvSpPr>
          <p:nvPr>
            <p:ph type="dt" idx="1"/>
          </p:nvPr>
        </p:nvSpPr>
        <p:spPr bwMode="auto">
          <a:xfrm>
            <a:off x="3856672" y="1"/>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3" tIns="46102" rIns="92203" bIns="46102" numCol="1" anchor="t" anchorCtr="0" compatLnSpc="1">
            <a:prstTxWarp prst="textNoShape">
              <a:avLst/>
            </a:prstTxWarp>
          </a:bodyPr>
          <a:lstStyle>
            <a:lvl1pPr algn="r" defTabSz="922018">
              <a:defRPr sz="1200">
                <a:latin typeface="Times New Roman" pitchFamily="18" charset="0"/>
              </a:defRPr>
            </a:lvl1pPr>
          </a:lstStyle>
          <a:p>
            <a:pPr>
              <a:defRPr/>
            </a:pPr>
            <a:endParaRPr lang="en-US" altLang="zh-TW"/>
          </a:p>
        </p:txBody>
      </p:sp>
      <p:sp>
        <p:nvSpPr>
          <p:cNvPr id="45060"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p:spPr>
      </p:sp>
      <p:sp>
        <p:nvSpPr>
          <p:cNvPr id="220165" name="Rectangle 5"/>
          <p:cNvSpPr>
            <a:spLocks noGrp="1" noChangeArrowheads="1"/>
          </p:cNvSpPr>
          <p:nvPr>
            <p:ph type="body" sz="quarter" idx="3"/>
          </p:nvPr>
        </p:nvSpPr>
        <p:spPr bwMode="auto">
          <a:xfrm>
            <a:off x="680403" y="4720908"/>
            <a:ext cx="5446396" cy="44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3" tIns="46102" rIns="92203" bIns="46102"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20166" name="Rectangle 6"/>
          <p:cNvSpPr>
            <a:spLocks noGrp="1" noChangeArrowheads="1"/>
          </p:cNvSpPr>
          <p:nvPr>
            <p:ph type="ftr" sz="quarter" idx="4"/>
          </p:nvPr>
        </p:nvSpPr>
        <p:spPr bwMode="auto">
          <a:xfrm>
            <a:off x="1" y="9441814"/>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3" tIns="46102" rIns="92203" bIns="46102" numCol="1" anchor="b" anchorCtr="0" compatLnSpc="1">
            <a:prstTxWarp prst="textNoShape">
              <a:avLst/>
            </a:prstTxWarp>
          </a:bodyPr>
          <a:lstStyle>
            <a:lvl1pPr defTabSz="922018">
              <a:defRPr sz="1200">
                <a:latin typeface="Times New Roman" pitchFamily="18" charset="0"/>
              </a:defRPr>
            </a:lvl1pPr>
          </a:lstStyle>
          <a:p>
            <a:pPr>
              <a:defRPr/>
            </a:pPr>
            <a:endParaRPr lang="en-US" altLang="zh-TW"/>
          </a:p>
        </p:txBody>
      </p:sp>
      <p:sp>
        <p:nvSpPr>
          <p:cNvPr id="220167" name="Rectangle 7"/>
          <p:cNvSpPr>
            <a:spLocks noGrp="1" noChangeArrowheads="1"/>
          </p:cNvSpPr>
          <p:nvPr>
            <p:ph type="sldNum" sz="quarter" idx="5"/>
          </p:nvPr>
        </p:nvSpPr>
        <p:spPr bwMode="auto">
          <a:xfrm>
            <a:off x="3856672" y="9441814"/>
            <a:ext cx="2948939"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3" tIns="46102" rIns="92203" bIns="46102" numCol="1" anchor="b" anchorCtr="0" compatLnSpc="1">
            <a:prstTxWarp prst="textNoShape">
              <a:avLst/>
            </a:prstTxWarp>
          </a:bodyPr>
          <a:lstStyle>
            <a:lvl1pPr algn="r" defTabSz="922018">
              <a:defRPr sz="1200">
                <a:latin typeface="Times New Roman" pitchFamily="18" charset="0"/>
              </a:defRPr>
            </a:lvl1pPr>
          </a:lstStyle>
          <a:p>
            <a:pPr>
              <a:defRPr/>
            </a:pPr>
            <a:fld id="{A60CA2DB-3078-4287-A0C2-DD7EFBA1BAE0}" type="slidenum">
              <a:rPr lang="zh-TW" altLang="en-US"/>
              <a:pPr>
                <a:defRPr/>
              </a:pPr>
              <a:t>‹#›</a:t>
            </a:fld>
            <a:endParaRPr lang="en-US" altLang="zh-TW"/>
          </a:p>
        </p:txBody>
      </p:sp>
    </p:spTree>
    <p:extLst>
      <p:ext uri="{BB962C8B-B14F-4D97-AF65-F5344CB8AC3E}">
        <p14:creationId xmlns:p14="http://schemas.microsoft.com/office/powerpoint/2010/main" val="1048977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9265" indent="-288179">
              <a:defRPr kumimoji="1">
                <a:solidFill>
                  <a:schemeClr val="tx1"/>
                </a:solidFill>
                <a:latin typeface="Arial" panose="020B0604020202020204" pitchFamily="34" charset="0"/>
                <a:ea typeface="微軟正黑體" panose="020B0604030504040204" pitchFamily="34" charset="-120"/>
              </a:defRPr>
            </a:lvl2pPr>
            <a:lvl3pPr marL="1152716" indent="-230543">
              <a:defRPr kumimoji="1">
                <a:solidFill>
                  <a:schemeClr val="tx1"/>
                </a:solidFill>
                <a:latin typeface="Arial" panose="020B0604020202020204" pitchFamily="34" charset="0"/>
                <a:ea typeface="微軟正黑體" panose="020B0604030504040204" pitchFamily="34" charset="-120"/>
              </a:defRPr>
            </a:lvl3pPr>
            <a:lvl4pPr marL="1613802" indent="-230543">
              <a:defRPr kumimoji="1">
                <a:solidFill>
                  <a:schemeClr val="tx1"/>
                </a:solidFill>
                <a:latin typeface="Arial" panose="020B0604020202020204" pitchFamily="34" charset="0"/>
                <a:ea typeface="微軟正黑體" panose="020B0604030504040204" pitchFamily="34" charset="-120"/>
              </a:defRPr>
            </a:lvl4pPr>
            <a:lvl5pPr marL="2074888" indent="-230543">
              <a:defRPr kumimoji="1">
                <a:solidFill>
                  <a:schemeClr val="tx1"/>
                </a:solidFill>
                <a:latin typeface="Arial" panose="020B0604020202020204" pitchFamily="34" charset="0"/>
                <a:ea typeface="微軟正黑體" panose="020B0604030504040204" pitchFamily="34" charset="-120"/>
              </a:defRPr>
            </a:lvl5pPr>
            <a:lvl6pPr marL="2535974" indent="-23054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97060" indent="-23054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58147" indent="-23054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919233" indent="-23054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90896E-918F-497C-A50E-FAFD489A28FA}" type="slidenum">
              <a:rPr kumimoji="0" lang="zh-TW" altLang="en-US" smtClean="0">
                <a:latin typeface="Calibri" panose="020F0502020204030204" pitchFamily="34" charset="0"/>
                <a:ea typeface="新細明體" panose="02020500000000000000" pitchFamily="18" charset="-120"/>
              </a:rPr>
              <a:pPr/>
              <a:t>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00484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61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297431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0750" y="747713"/>
            <a:ext cx="4967288" cy="3724275"/>
          </a:xfrm>
          <a:ln/>
        </p:spPr>
      </p:sp>
      <p:sp>
        <p:nvSpPr>
          <p:cNvPr id="47107" name="Rectangle 3"/>
          <p:cNvSpPr>
            <a:spLocks noGrp="1" noChangeArrowheads="1"/>
          </p:cNvSpPr>
          <p:nvPr>
            <p:ph type="body" idx="1"/>
          </p:nvPr>
        </p:nvSpPr>
        <p:spPr>
          <a:xfrm>
            <a:off x="680403" y="4720908"/>
            <a:ext cx="5446396" cy="4471351"/>
          </a:xfrm>
          <a:noFill/>
        </p:spPr>
        <p:txBody>
          <a:bodyPr/>
          <a:lstStyle/>
          <a:p>
            <a:pPr eaLnBrk="1" hangingPunct="1"/>
            <a:r>
              <a:rPr lang="zh-TW" altLang="en-US" dirty="0">
                <a:latin typeface="Arial" charset="0"/>
              </a:rPr>
              <a:t>如何用震撼或強烈的表現帶入這些字</a:t>
            </a:r>
          </a:p>
        </p:txBody>
      </p:sp>
    </p:spTree>
    <p:extLst>
      <p:ext uri="{BB962C8B-B14F-4D97-AF65-F5344CB8AC3E}">
        <p14:creationId xmlns:p14="http://schemas.microsoft.com/office/powerpoint/2010/main" val="149138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4</a:t>
            </a:fld>
            <a:endParaRPr lang="zh-TW" altLang="en-US"/>
          </a:p>
        </p:txBody>
      </p:sp>
    </p:spTree>
    <p:extLst>
      <p:ext uri="{BB962C8B-B14F-4D97-AF65-F5344CB8AC3E}">
        <p14:creationId xmlns:p14="http://schemas.microsoft.com/office/powerpoint/2010/main" val="58237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5405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28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63673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31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5967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未參加檢測者</a:t>
            </a:r>
            <a:r>
              <a:rPr lang="en-US" altLang="zh-TW" dirty="0"/>
              <a:t>0</a:t>
            </a:r>
            <a:r>
              <a:rPr lang="zh-TW" altLang="en-US" dirty="0"/>
              <a:t>分</a:t>
            </a:r>
          </a:p>
        </p:txBody>
      </p:sp>
      <p:sp>
        <p:nvSpPr>
          <p:cNvPr id="4" name="投影片編號版面配置區 3"/>
          <p:cNvSpPr>
            <a:spLocks noGrp="1"/>
          </p:cNvSpPr>
          <p:nvPr>
            <p:ph type="sldNum" sz="quarter" idx="10"/>
          </p:nvPr>
        </p:nvSpPr>
        <p:spPr/>
        <p:txBody>
          <a:bodyPr/>
          <a:lstStyle/>
          <a:p>
            <a:pPr>
              <a:defRPr/>
            </a:pPr>
            <a:fld id="{A60CA2DB-3078-4287-A0C2-DD7EFBA1BAE0}" type="slidenum">
              <a:rPr lang="zh-TW" altLang="en-US" smtClean="0"/>
              <a:pPr>
                <a:defRPr/>
              </a:pPr>
              <a:t>33</a:t>
            </a:fld>
            <a:endParaRPr lang="en-US" altLang="zh-TW"/>
          </a:p>
        </p:txBody>
      </p:sp>
    </p:spTree>
    <p:extLst>
      <p:ext uri="{BB962C8B-B14F-4D97-AF65-F5344CB8AC3E}">
        <p14:creationId xmlns:p14="http://schemas.microsoft.com/office/powerpoint/2010/main" val="342539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88B54C0-B192-4D45-B20C-03EC3B5CC15A}" type="slidenum">
              <a:rPr kumimoji="0" lang="zh-TW" altLang="en-US" smtClean="0">
                <a:latin typeface="Calibri" panose="020F0502020204030204" pitchFamily="34" charset="0"/>
                <a:ea typeface="新細明體" panose="02020500000000000000" pitchFamily="18" charset="-120"/>
              </a:rPr>
              <a:pPr/>
              <a:t>38</a:t>
            </a:fld>
            <a:endParaRPr kumimoji="0" lang="zh-TW" altLang="en-US">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89063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59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294174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60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56479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1" descr="sub11_0011har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zh-TW" altLang="en-US"/>
          </a:p>
        </p:txBody>
      </p:sp>
      <p:grpSp>
        <p:nvGrpSpPr>
          <p:cNvPr id="6" name="Group 8"/>
          <p:cNvGrpSpPr>
            <a:grpSpLocks/>
          </p:cNvGrpSpPr>
          <p:nvPr/>
        </p:nvGrpSpPr>
        <p:grpSpPr bwMode="auto">
          <a:xfrm>
            <a:off x="7493000" y="2992438"/>
            <a:ext cx="1338263" cy="2189162"/>
            <a:chOff x="4704" y="1885"/>
            <a:chExt cx="843" cy="1379"/>
          </a:xfrm>
        </p:grpSpPr>
        <p:sp>
          <p:nvSpPr>
            <p:cNvPr id="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1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zh-TW" altLang="en-US"/>
            </a:p>
          </p:txBody>
        </p:sp>
        <p:sp>
          <p:nvSpPr>
            <p:cNvPr id="2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zh-TW" altLang="en-US"/>
            </a:p>
          </p:txBody>
        </p:sp>
        <p:sp>
          <p:nvSpPr>
            <p:cNvPr id="2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2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zh-TW" altLang="en-US"/>
            </a:p>
          </p:txBody>
        </p:sp>
      </p:grpSp>
      <p:sp>
        <p:nvSpPr>
          <p:cNvPr id="3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zh-TW" altLang="en-US"/>
          </a:p>
        </p:txBody>
      </p:sp>
      <p:sp>
        <p:nvSpPr>
          <p:cNvPr id="74755" name="Rectangle 3"/>
          <p:cNvSpPr>
            <a:spLocks noGrp="1" noChangeArrowheads="1"/>
          </p:cNvSpPr>
          <p:nvPr>
            <p:ph type="ctrTitle"/>
          </p:nvPr>
        </p:nvSpPr>
        <p:spPr>
          <a:xfrm>
            <a:off x="250825" y="1773238"/>
            <a:ext cx="7058025" cy="2133600"/>
          </a:xfrm>
        </p:spPr>
        <p:txBody>
          <a:bodyPr anchor="ctr"/>
          <a:lstStyle>
            <a:lvl1pPr algn="r">
              <a:defRPr sz="5400"/>
            </a:lvl1pPr>
          </a:lstStyle>
          <a:p>
            <a:pPr lvl="0"/>
            <a:r>
              <a:rPr lang="en-US" altLang="zh-TW" noProof="0"/>
              <a:t>按一下以編輯母片標題樣式</a:t>
            </a:r>
          </a:p>
        </p:txBody>
      </p:sp>
      <p:sp>
        <p:nvSpPr>
          <p:cNvPr id="74756" name="Rectangle 4"/>
          <p:cNvSpPr>
            <a:spLocks noGrp="1" noChangeArrowheads="1"/>
          </p:cNvSpPr>
          <p:nvPr>
            <p:ph type="subTitle" idx="1"/>
          </p:nvPr>
        </p:nvSpPr>
        <p:spPr>
          <a:xfrm>
            <a:off x="827088" y="4221163"/>
            <a:ext cx="6248400" cy="1190625"/>
          </a:xfrm>
        </p:spPr>
        <p:txBody>
          <a:bodyPr/>
          <a:lstStyle>
            <a:lvl1pPr marL="0" indent="0" algn="r">
              <a:buFont typeface="Wingdings" pitchFamily="2" charset="2"/>
              <a:buNone/>
              <a:defRPr sz="4000">
                <a:solidFill>
                  <a:srgbClr val="000066"/>
                </a:solidFill>
              </a:defRPr>
            </a:lvl1pPr>
          </a:lstStyle>
          <a:p>
            <a:pPr lvl="0"/>
            <a:r>
              <a:rPr lang="en-US" altLang="zh-TW" noProof="0"/>
              <a:t>按一下以編輯母片副標題樣式</a:t>
            </a:r>
          </a:p>
        </p:txBody>
      </p:sp>
      <p:sp>
        <p:nvSpPr>
          <p:cNvPr id="39"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480E105-F900-470C-9A7E-39F223B9812F}" type="datetime1">
              <a:rPr lang="zh-TW" altLang="en-US" smtClean="0"/>
              <a:t>2022/12/30</a:t>
            </a:fld>
            <a:endParaRPr lang="en-US" altLang="zh-TW"/>
          </a:p>
        </p:txBody>
      </p:sp>
      <p:sp>
        <p:nvSpPr>
          <p:cNvPr id="40"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a:p>
        </p:txBody>
      </p:sp>
      <p:sp>
        <p:nvSpPr>
          <p:cNvPr id="41"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AABEDF56-5120-412C-A202-01F9DD58E064}"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C213D78-C8ED-4369-8AA1-46AF5610F86D}" type="datetime1">
              <a:rPr lang="zh-TW" altLang="en-US" smtClean="0"/>
              <a:t>2022/12/30</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B3A0187-C53F-4A5A-944C-F9D7FB430B0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F950933-BD4E-4C48-B492-A259DF5AAC22}" type="datetime1">
              <a:rPr lang="zh-TW" altLang="en-US" smtClean="0"/>
              <a:t>2022/12/30</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18FB24B0-2C4F-4F22-AFF7-031CB99A73A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034DCF0-7E62-4127-B082-308777A69C11}" type="datetime1">
              <a:rPr lang="zh-TW" altLang="en-US" smtClean="0"/>
              <a:t>2022/12/30</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026FA979-22A6-4B83-80AB-EBB5C764AB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341438"/>
            <a:ext cx="8229600" cy="478948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27014E1-8006-400E-AC1F-DE9C4912AD17}" type="datetime1">
              <a:rPr lang="zh-TW" altLang="en-US" smtClean="0"/>
              <a:t>2022/12/30</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36197AC-CAC0-4BAF-A298-C88405D746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79388" y="476250"/>
            <a:ext cx="8350250" cy="5689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7927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pic>
        <p:nvPicPr>
          <p:cNvPr id="6" name="Picture 10" descr="教育部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chemeClr val="bg1"/>
                </a:solidFill>
                <a:latin typeface="Arial" charset="0"/>
                <a:ea typeface="新細明體" pitchFamily="18" charset="-120"/>
              </a:defRPr>
            </a:lvl1pPr>
          </a:lstStyle>
          <a:p>
            <a:pPr>
              <a:defRPr/>
            </a:pPr>
            <a:fld id="{8480E105-F900-470C-9A7E-39F223B9812F}" type="datetime1">
              <a:rPr lang="zh-TW" altLang="en-US" smtClean="0"/>
              <a:t>2022/12/30</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BEDF56-5120-412C-A202-01F9DD58E064}" type="slidenum">
              <a:rPr lang="en-US" altLang="zh-TW" smtClean="0"/>
              <a:pPr>
                <a:defRPr/>
              </a:pPr>
              <a:t>‹#›</a:t>
            </a:fld>
            <a:endParaRPr lang="en-US" altLang="zh-TW"/>
          </a:p>
        </p:txBody>
      </p:sp>
    </p:spTree>
    <p:extLst>
      <p:ext uri="{BB962C8B-B14F-4D97-AF65-F5344CB8AC3E}">
        <p14:creationId xmlns:p14="http://schemas.microsoft.com/office/powerpoint/2010/main" val="16674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67F10B62-2BAA-41F1-A070-657829FAE823}" type="slidenum">
              <a:rPr lang="en-US" altLang="zh-TW" smtClean="0"/>
              <a:pPr>
                <a:defRPr/>
              </a:pPr>
              <a:t>‹#›</a:t>
            </a:fld>
            <a:endParaRPr lang="en-US" altLang="zh-TW"/>
          </a:p>
        </p:txBody>
      </p:sp>
    </p:spTree>
    <p:extLst>
      <p:ext uri="{BB962C8B-B14F-4D97-AF65-F5344CB8AC3E}">
        <p14:creationId xmlns:p14="http://schemas.microsoft.com/office/powerpoint/2010/main" val="34522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pPr>
              <a:defRPr/>
            </a:pPr>
            <a:fld id="{73F0D0B6-F193-45EA-846F-BC968D277C78}" type="slidenum">
              <a:rPr lang="en-US" altLang="zh-TW" smtClean="0"/>
              <a:pPr>
                <a:defRPr/>
              </a:pPr>
              <a:t>‹#›</a:t>
            </a:fld>
            <a:endParaRPr lang="en-US" altLang="zh-TW"/>
          </a:p>
        </p:txBody>
      </p:sp>
    </p:spTree>
    <p:extLst>
      <p:ext uri="{BB962C8B-B14F-4D97-AF65-F5344CB8AC3E}">
        <p14:creationId xmlns:p14="http://schemas.microsoft.com/office/powerpoint/2010/main" val="27495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96FA67FB-C17E-4751-8D5C-A02BA77BD2A1}" type="slidenum">
              <a:rPr lang="en-US" altLang="zh-TW" smtClean="0"/>
              <a:pPr>
                <a:defRPr/>
              </a:pPr>
              <a:t>‹#›</a:t>
            </a:fld>
            <a:endParaRPr lang="en-US" altLang="zh-TW"/>
          </a:p>
        </p:txBody>
      </p:sp>
    </p:spTree>
    <p:extLst>
      <p:ext uri="{BB962C8B-B14F-4D97-AF65-F5344CB8AC3E}">
        <p14:creationId xmlns:p14="http://schemas.microsoft.com/office/powerpoint/2010/main" val="33998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pPr>
              <a:defRPr/>
            </a:pPr>
            <a:fld id="{74BECCAF-E932-4D8B-82DC-7A0BB45A00A0}" type="slidenum">
              <a:rPr lang="en-US" altLang="zh-TW" smtClean="0"/>
              <a:pPr>
                <a:defRPr/>
              </a:pPr>
              <a:t>‹#›</a:t>
            </a:fld>
            <a:endParaRPr lang="en-US" altLang="zh-TW"/>
          </a:p>
        </p:txBody>
      </p:sp>
    </p:spTree>
    <p:extLst>
      <p:ext uri="{BB962C8B-B14F-4D97-AF65-F5344CB8AC3E}">
        <p14:creationId xmlns:p14="http://schemas.microsoft.com/office/powerpoint/2010/main" val="11351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1002506"/>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124744"/>
            <a:ext cx="8229600" cy="500618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5"/>
          <p:cNvSpPr>
            <a:spLocks noGrp="1" noChangeArrowheads="1"/>
          </p:cNvSpPr>
          <p:nvPr>
            <p:ph type="dt" sz="half" idx="10"/>
          </p:nvPr>
        </p:nvSpPr>
        <p:spPr>
          <a:ln/>
        </p:spPr>
        <p:txBody>
          <a:bodyPr/>
          <a:lstStyle>
            <a:lvl1pPr>
              <a:defRPr/>
            </a:lvl1pPr>
          </a:lstStyle>
          <a:p>
            <a:pPr>
              <a:defRPr/>
            </a:pPr>
            <a:fld id="{E5817617-1922-45BF-8AE8-1BE6F61A28CB}" type="datetime1">
              <a:rPr lang="zh-TW" altLang="en-US" smtClean="0"/>
              <a:t>2022/12/30</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67F10B62-2BAA-41F1-A070-657829FAE823}"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pPr>
              <a:defRPr/>
            </a:pPr>
            <a:fld id="{90984C25-F521-4CE2-9B85-F33FAFC050C9}" type="slidenum">
              <a:rPr lang="en-US" altLang="zh-TW" smtClean="0"/>
              <a:pPr>
                <a:defRPr/>
              </a:pPr>
              <a:t>‹#›</a:t>
            </a:fld>
            <a:endParaRPr lang="en-US" altLang="zh-TW"/>
          </a:p>
        </p:txBody>
      </p:sp>
    </p:spTree>
    <p:extLst>
      <p:ext uri="{BB962C8B-B14F-4D97-AF65-F5344CB8AC3E}">
        <p14:creationId xmlns:p14="http://schemas.microsoft.com/office/powerpoint/2010/main" val="32612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pPr>
              <a:defRPr/>
            </a:pPr>
            <a:fld id="{59AAA3D0-8D1C-4E91-B2C6-47888C680415}" type="slidenum">
              <a:rPr lang="en-US" altLang="zh-TW" smtClean="0"/>
              <a:pPr>
                <a:defRPr/>
              </a:pPr>
              <a:t>‹#›</a:t>
            </a:fld>
            <a:endParaRPr lang="en-US" altLang="zh-TW"/>
          </a:p>
        </p:txBody>
      </p:sp>
    </p:spTree>
    <p:extLst>
      <p:ext uri="{BB962C8B-B14F-4D97-AF65-F5344CB8AC3E}">
        <p14:creationId xmlns:p14="http://schemas.microsoft.com/office/powerpoint/2010/main" val="26796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DB5AB2AE-08DF-42F9-A5FC-60EA97838187}" type="slidenum">
              <a:rPr lang="en-US" altLang="zh-TW" smtClean="0"/>
              <a:pPr>
                <a:defRPr/>
              </a:pPr>
              <a:t>‹#›</a:t>
            </a:fld>
            <a:endParaRPr lang="en-US" altLang="zh-TW"/>
          </a:p>
        </p:txBody>
      </p:sp>
    </p:spTree>
    <p:extLst>
      <p:ext uri="{BB962C8B-B14F-4D97-AF65-F5344CB8AC3E}">
        <p14:creationId xmlns:p14="http://schemas.microsoft.com/office/powerpoint/2010/main" val="176875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F1D65F0E-BDA5-4A23-B0EE-B1B171BAECD2}" type="slidenum">
              <a:rPr lang="en-US" altLang="zh-TW" smtClean="0"/>
              <a:pPr>
                <a:defRPr/>
              </a:pPr>
              <a:t>‹#›</a:t>
            </a:fld>
            <a:endParaRPr lang="en-US" altLang="zh-TW"/>
          </a:p>
        </p:txBody>
      </p:sp>
    </p:spTree>
    <p:extLst>
      <p:ext uri="{BB962C8B-B14F-4D97-AF65-F5344CB8AC3E}">
        <p14:creationId xmlns:p14="http://schemas.microsoft.com/office/powerpoint/2010/main" val="38097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BB3A0187-C53F-4A5A-944C-F9D7FB430B0D}" type="slidenum">
              <a:rPr lang="en-US" altLang="zh-TW" smtClean="0"/>
              <a:pPr>
                <a:defRPr/>
              </a:pPr>
              <a:t>‹#›</a:t>
            </a:fld>
            <a:endParaRPr lang="en-US" altLang="zh-TW"/>
          </a:p>
        </p:txBody>
      </p:sp>
    </p:spTree>
    <p:extLst>
      <p:ext uri="{BB962C8B-B14F-4D97-AF65-F5344CB8AC3E}">
        <p14:creationId xmlns:p14="http://schemas.microsoft.com/office/powerpoint/2010/main" val="8790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18FB24B0-2C4F-4F22-AFF7-031CB99A73A2}" type="slidenum">
              <a:rPr lang="en-US" altLang="zh-TW" smtClean="0"/>
              <a:pPr>
                <a:defRPr/>
              </a:pPr>
              <a:t>‹#›</a:t>
            </a:fld>
            <a:endParaRPr lang="en-US" altLang="zh-TW"/>
          </a:p>
        </p:txBody>
      </p:sp>
    </p:spTree>
    <p:extLst>
      <p:ext uri="{BB962C8B-B14F-4D97-AF65-F5344CB8AC3E}">
        <p14:creationId xmlns:p14="http://schemas.microsoft.com/office/powerpoint/2010/main" val="30286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026FA979-22A6-4B83-80AB-EBB5C764AB7D}" type="slidenum">
              <a:rPr lang="en-US" altLang="zh-TW" smtClean="0"/>
              <a:pPr>
                <a:defRPr/>
              </a:pPr>
              <a:t>‹#›</a:t>
            </a:fld>
            <a:endParaRPr lang="en-US" altLang="zh-TW"/>
          </a:p>
        </p:txBody>
      </p:sp>
    </p:spTree>
    <p:extLst>
      <p:ext uri="{BB962C8B-B14F-4D97-AF65-F5344CB8AC3E}">
        <p14:creationId xmlns:p14="http://schemas.microsoft.com/office/powerpoint/2010/main" val="155769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pPr>
              <a:defRPr/>
            </a:pPr>
            <a:fld id="{B36197AC-CAC0-4BAF-A298-C88405D7467D}" type="slidenum">
              <a:rPr lang="en-US" altLang="zh-TW" smtClean="0"/>
              <a:pPr>
                <a:defRPr/>
              </a:pPr>
              <a:t>‹#›</a:t>
            </a:fld>
            <a:endParaRPr lang="en-US" altLang="zh-TW"/>
          </a:p>
        </p:txBody>
      </p:sp>
    </p:spTree>
    <p:extLst>
      <p:ext uri="{BB962C8B-B14F-4D97-AF65-F5344CB8AC3E}">
        <p14:creationId xmlns:p14="http://schemas.microsoft.com/office/powerpoint/2010/main" val="28774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F1B14597-AAF8-4596-ABFD-6D422F26363A}" type="slidenum">
              <a:rPr lang="zh-TW" altLang="en-US"/>
              <a:pPr/>
              <a:t>‹#›</a:t>
            </a:fld>
            <a:endParaRPr lang="en-US" altLang="zh-TW"/>
          </a:p>
        </p:txBody>
      </p:sp>
    </p:spTree>
    <p:extLst>
      <p:ext uri="{BB962C8B-B14F-4D97-AF65-F5344CB8AC3E}">
        <p14:creationId xmlns:p14="http://schemas.microsoft.com/office/powerpoint/2010/main" val="29616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pic>
        <p:nvPicPr>
          <p:cNvPr id="6" name="Picture 10" descr="教育部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rgbClr val="FFFFFF"/>
                </a:solidFill>
                <a:latin typeface="Arial" charset="0"/>
                <a:ea typeface="新細明體" pitchFamily="18" charset="-120"/>
              </a:defRPr>
            </a:lvl1pPr>
          </a:lstStyle>
          <a:p>
            <a:pPr>
              <a:defRPr/>
            </a:pPr>
            <a:fld id="{A2D2DFD2-E676-4FC2-B4BB-79B1648B0B01}" type="datetime1">
              <a:rPr lang="zh-TW" altLang="en-US"/>
              <a:pPr>
                <a:defRPr/>
              </a:pPr>
              <a:t>2022/12/30</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solidFill>
                  <a:srgbClr val="30311D"/>
                </a:solidFill>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fld id="{8EC40FF9-EEA4-43F9-B702-CBD38DFBEB95}" type="slidenum">
              <a:rPr lang="zh-TW" altLang="en-US"/>
              <a:pPr/>
              <a:t>‹#›</a:t>
            </a:fld>
            <a:endParaRPr lang="en-US" altLang="zh-TW"/>
          </a:p>
        </p:txBody>
      </p:sp>
    </p:spTree>
    <p:extLst>
      <p:ext uri="{BB962C8B-B14F-4D97-AF65-F5344CB8AC3E}">
        <p14:creationId xmlns:p14="http://schemas.microsoft.com/office/powerpoint/2010/main" val="38493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E655775-E6BC-42D9-B613-9892AD92140C}" type="datetime1">
              <a:rPr lang="zh-TW" altLang="en-US" smtClean="0"/>
              <a:t>2022/12/30</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73F0D0B6-F193-45EA-846F-BC968D277C78}"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F0B3F4C1-B1D4-4106-ACE8-008FA2DD7F25}" type="slidenum">
              <a:rPr lang="zh-TW" altLang="en-US"/>
              <a:pPr/>
              <a:t>‹#›</a:t>
            </a:fld>
            <a:endParaRPr lang="en-US" altLang="zh-TW"/>
          </a:p>
        </p:txBody>
      </p:sp>
    </p:spTree>
    <p:extLst>
      <p:ext uri="{BB962C8B-B14F-4D97-AF65-F5344CB8AC3E}">
        <p14:creationId xmlns:p14="http://schemas.microsoft.com/office/powerpoint/2010/main" val="108767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fld id="{4D6819E8-181D-4741-9982-D5CD6D57015C}" type="slidenum">
              <a:rPr lang="zh-TW" altLang="en-US"/>
              <a:pPr/>
              <a:t>‹#›</a:t>
            </a:fld>
            <a:endParaRPr lang="en-US" altLang="zh-TW"/>
          </a:p>
        </p:txBody>
      </p:sp>
    </p:spTree>
    <p:extLst>
      <p:ext uri="{BB962C8B-B14F-4D97-AF65-F5344CB8AC3E}">
        <p14:creationId xmlns:p14="http://schemas.microsoft.com/office/powerpoint/2010/main" val="1199152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065352AC-2F8F-4A93-9D39-6D19E324A9C0}" type="slidenum">
              <a:rPr lang="zh-TW" altLang="en-US"/>
              <a:pPr/>
              <a:t>‹#›</a:t>
            </a:fld>
            <a:endParaRPr lang="en-US" altLang="zh-TW"/>
          </a:p>
        </p:txBody>
      </p:sp>
    </p:spTree>
    <p:extLst>
      <p:ext uri="{BB962C8B-B14F-4D97-AF65-F5344CB8AC3E}">
        <p14:creationId xmlns:p14="http://schemas.microsoft.com/office/powerpoint/2010/main" val="409305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fld id="{21DDAB30-7E21-4A82-8690-497DA498413E}" type="slidenum">
              <a:rPr lang="zh-TW" altLang="en-US"/>
              <a:pPr/>
              <a:t>‹#›</a:t>
            </a:fld>
            <a:endParaRPr lang="en-US" altLang="zh-TW"/>
          </a:p>
        </p:txBody>
      </p:sp>
    </p:spTree>
    <p:extLst>
      <p:ext uri="{BB962C8B-B14F-4D97-AF65-F5344CB8AC3E}">
        <p14:creationId xmlns:p14="http://schemas.microsoft.com/office/powerpoint/2010/main" val="24408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fld id="{88E195D9-2C51-428D-A80D-7115982D1284}" type="slidenum">
              <a:rPr lang="zh-TW" altLang="en-US"/>
              <a:pPr/>
              <a:t>‹#›</a:t>
            </a:fld>
            <a:endParaRPr lang="en-US" altLang="zh-TW"/>
          </a:p>
        </p:txBody>
      </p:sp>
    </p:spTree>
    <p:extLst>
      <p:ext uri="{BB962C8B-B14F-4D97-AF65-F5344CB8AC3E}">
        <p14:creationId xmlns:p14="http://schemas.microsoft.com/office/powerpoint/2010/main" val="2964666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fld id="{6FF1DF9D-EB2D-4FBA-8DE3-7A94E0EBA37C}" type="slidenum">
              <a:rPr lang="zh-TW" altLang="en-US"/>
              <a:pPr/>
              <a:t>‹#›</a:t>
            </a:fld>
            <a:endParaRPr lang="en-US" altLang="zh-TW"/>
          </a:p>
        </p:txBody>
      </p:sp>
    </p:spTree>
    <p:extLst>
      <p:ext uri="{BB962C8B-B14F-4D97-AF65-F5344CB8AC3E}">
        <p14:creationId xmlns:p14="http://schemas.microsoft.com/office/powerpoint/2010/main" val="1459414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36849D62-040D-46B0-B862-ED020689D21E}" type="slidenum">
              <a:rPr lang="zh-TW" altLang="en-US"/>
              <a:pPr/>
              <a:t>‹#›</a:t>
            </a:fld>
            <a:endParaRPr lang="en-US" altLang="zh-TW"/>
          </a:p>
        </p:txBody>
      </p:sp>
    </p:spTree>
    <p:extLst>
      <p:ext uri="{BB962C8B-B14F-4D97-AF65-F5344CB8AC3E}">
        <p14:creationId xmlns:p14="http://schemas.microsoft.com/office/powerpoint/2010/main" val="1126754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E3C0FFF1-821E-4C8E-A0CD-6DFEE6CE3FB1}" type="slidenum">
              <a:rPr lang="zh-TW" altLang="en-US"/>
              <a:pPr/>
              <a:t>‹#›</a:t>
            </a:fld>
            <a:endParaRPr lang="en-US" altLang="zh-TW"/>
          </a:p>
        </p:txBody>
      </p:sp>
    </p:spTree>
    <p:extLst>
      <p:ext uri="{BB962C8B-B14F-4D97-AF65-F5344CB8AC3E}">
        <p14:creationId xmlns:p14="http://schemas.microsoft.com/office/powerpoint/2010/main" val="1570624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A17CB28E-62F0-4881-8917-9980444EECF9}" type="slidenum">
              <a:rPr lang="zh-TW" altLang="en-US"/>
              <a:pPr/>
              <a:t>‹#›</a:t>
            </a:fld>
            <a:endParaRPr lang="en-US" altLang="zh-TW"/>
          </a:p>
        </p:txBody>
      </p:sp>
    </p:spTree>
    <p:extLst>
      <p:ext uri="{BB962C8B-B14F-4D97-AF65-F5344CB8AC3E}">
        <p14:creationId xmlns:p14="http://schemas.microsoft.com/office/powerpoint/2010/main" val="3536364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EA6DE2A7-CEB6-4F1A-AF79-40C263229162}" type="slidenum">
              <a:rPr lang="zh-TW" altLang="en-US"/>
              <a:pPr/>
              <a:t>‹#›</a:t>
            </a:fld>
            <a:endParaRPr lang="en-US" altLang="zh-TW"/>
          </a:p>
        </p:txBody>
      </p:sp>
    </p:spTree>
    <p:extLst>
      <p:ext uri="{BB962C8B-B14F-4D97-AF65-F5344CB8AC3E}">
        <p14:creationId xmlns:p14="http://schemas.microsoft.com/office/powerpoint/2010/main" val="285733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4B4E69DD-3768-4836-972E-D41EAB11F6F3}" type="datetime1">
              <a:rPr lang="zh-TW" altLang="en-US" smtClean="0"/>
              <a:t>2022/12/30</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96FA67FB-C17E-4751-8D5C-A02BA77BD2A1}"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779A33DC-FFB1-4666-A7E5-C06232FB047F}" type="slidenum">
              <a:rPr lang="zh-TW" altLang="en-US"/>
              <a:pPr/>
              <a:t>‹#›</a:t>
            </a:fld>
            <a:endParaRPr lang="en-US" altLang="zh-TW"/>
          </a:p>
        </p:txBody>
      </p:sp>
    </p:spTree>
    <p:extLst>
      <p:ext uri="{BB962C8B-B14F-4D97-AF65-F5344CB8AC3E}">
        <p14:creationId xmlns:p14="http://schemas.microsoft.com/office/powerpoint/2010/main" val="1973283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fld id="{BF86EB4C-9C92-4F68-AFFC-15DCF88F4A0F}" type="slidenum">
              <a:rPr lang="zh-TW" altLang="en-US"/>
              <a:pPr/>
              <a:t>‹#›</a:t>
            </a:fld>
            <a:endParaRPr lang="en-US" altLang="zh-TW"/>
          </a:p>
        </p:txBody>
      </p:sp>
    </p:spTree>
    <p:extLst>
      <p:ext uri="{BB962C8B-B14F-4D97-AF65-F5344CB8AC3E}">
        <p14:creationId xmlns:p14="http://schemas.microsoft.com/office/powerpoint/2010/main" val="2129770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480FB989-62B2-40CF-A9C2-F1CB84FFC02C}" type="slidenum">
              <a:rPr lang="zh-TW" altLang="en-US"/>
              <a:pPr/>
              <a:t>‹#›</a:t>
            </a:fld>
            <a:endParaRPr lang="en-US" altLang="zh-TW"/>
          </a:p>
        </p:txBody>
      </p:sp>
    </p:spTree>
    <p:extLst>
      <p:ext uri="{BB962C8B-B14F-4D97-AF65-F5344CB8AC3E}">
        <p14:creationId xmlns:p14="http://schemas.microsoft.com/office/powerpoint/2010/main" val="269955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2A86DBF1-34C0-47DB-99E1-734354E56231}" type="datetime1">
              <a:rPr lang="zh-TW" altLang="en-US" smtClean="0"/>
              <a:t>2022/12/30</a:t>
            </a:fld>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74BECCAF-E932-4D8B-82DC-7A0BB45A00A0}"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BBFF2AD3-58CA-47F7-92BF-E9C1FDD74C19}" type="datetime1">
              <a:rPr lang="zh-TW" altLang="en-US" smtClean="0"/>
              <a:t>2022/12/30</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90984C25-F521-4CE2-9B85-F33FAFC050C9}"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4E4C3A1-972D-41C1-855B-C8EE1C80516B}" type="datetime1">
              <a:rPr lang="zh-TW" altLang="en-US" smtClean="0"/>
              <a:t>2022/12/30</a:t>
            </a:fld>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59AAA3D0-8D1C-4E91-B2C6-47888C680415}"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2F350C9-5A2D-4E24-9B47-0D3D31E61ADB}" type="datetime1">
              <a:rPr lang="zh-TW" altLang="en-US" smtClean="0"/>
              <a:t>2022/12/30</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DB5AB2AE-08DF-42F9-A5FC-60EA97838187}"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7C24D13F-0C63-49E8-8ED6-BD4F2DA8D7CF}" type="datetime1">
              <a:rPr lang="zh-TW" altLang="en-US" smtClean="0"/>
              <a:t>2022/12/30</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F1D65F0E-BDA5-4A23-B0EE-B1B171BAECD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1.bin"/><Relationship Id="rId2" Type="http://schemas.openxmlformats.org/officeDocument/2006/relationships/slideLayout" Target="../slideLayouts/slideLayout16.xml"/><Relationship Id="rId16" Type="http://schemas.openxmlformats.org/officeDocument/2006/relationships/vmlDrawing" Target="../drawings/vmlDrawing1.vml"/><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oleObject" Target="../embeddings/oleObject2.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3.bin"/><Relationship Id="rId2" Type="http://schemas.openxmlformats.org/officeDocument/2006/relationships/slideLayout" Target="../slideLayouts/slideLayout30.xml"/><Relationship Id="rId16" Type="http://schemas.openxmlformats.org/officeDocument/2006/relationships/vmlDrawing" Target="../drawings/vmlDrawing2.v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oleObject" Target="../embeddings/oleObject4.bin"/><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descr="sub11_0011hard"/>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zh-TW" altLang="en-US"/>
          </a:p>
        </p:txBody>
      </p:sp>
      <p:sp>
        <p:nvSpPr>
          <p:cNvPr id="1028" name="Rectangle 3"/>
          <p:cNvSpPr>
            <a:spLocks noGrp="1" noChangeArrowheads="1"/>
          </p:cNvSpPr>
          <p:nvPr>
            <p:ph type="title"/>
          </p:nvPr>
        </p:nvSpPr>
        <p:spPr bwMode="auto">
          <a:xfrm>
            <a:off x="457200" y="122238"/>
            <a:ext cx="7543800" cy="1003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a:t>按一下以編輯母片標題樣式</a:t>
            </a:r>
          </a:p>
        </p:txBody>
      </p:sp>
      <p:sp>
        <p:nvSpPr>
          <p:cNvPr id="1029" name="Rectangle 4"/>
          <p:cNvSpPr>
            <a:spLocks noGrp="1" noChangeArrowheads="1"/>
          </p:cNvSpPr>
          <p:nvPr>
            <p:ph type="body" idx="1"/>
          </p:nvPr>
        </p:nvSpPr>
        <p:spPr bwMode="auto">
          <a:xfrm>
            <a:off x="457200" y="1111250"/>
            <a:ext cx="8229600" cy="5019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按一下以編輯母片</a:t>
            </a:r>
          </a:p>
          <a:p>
            <a:pPr lvl="1"/>
            <a:r>
              <a:rPr lang="en-US" altLang="zh-TW"/>
              <a:t>第二層</a:t>
            </a:r>
          </a:p>
          <a:p>
            <a:pPr lvl="2"/>
            <a:r>
              <a:rPr lang="en-US" altLang="zh-TW"/>
              <a:t>第三層</a:t>
            </a:r>
          </a:p>
          <a:p>
            <a:pPr lvl="3"/>
            <a:r>
              <a:rPr lang="en-US" altLang="zh-TW"/>
              <a:t>第四層</a:t>
            </a:r>
          </a:p>
          <a:p>
            <a:pPr lvl="4"/>
            <a:r>
              <a:rPr lang="en-US" altLang="zh-TW"/>
              <a:t>第五層</a:t>
            </a:r>
          </a:p>
        </p:txBody>
      </p:sp>
      <p:sp>
        <p:nvSpPr>
          <p:cNvPr id="7373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latin typeface="Arial" charset="0"/>
              </a:defRPr>
            </a:lvl1pPr>
          </a:lstStyle>
          <a:p>
            <a:pPr>
              <a:defRPr/>
            </a:pPr>
            <a:fld id="{5797ACE8-3AED-4FF4-8965-9DA8A608B77A}" type="datetime1">
              <a:rPr lang="zh-TW" altLang="en-US" smtClean="0"/>
              <a:t>2022/12/30</a:t>
            </a:fld>
            <a:endParaRPr lang="en-US" altLang="zh-TW"/>
          </a:p>
        </p:txBody>
      </p:sp>
      <p:sp>
        <p:nvSpPr>
          <p:cNvPr id="7373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latin typeface="Arial" charset="0"/>
              </a:defRPr>
            </a:lvl1pPr>
          </a:lstStyle>
          <a:p>
            <a:pPr>
              <a:defRPr/>
            </a:pPr>
            <a:endParaRPr lang="en-US" altLang="zh-TW"/>
          </a:p>
        </p:txBody>
      </p:sp>
      <p:sp>
        <p:nvSpPr>
          <p:cNvPr id="7373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latin typeface="Arial" charset="0"/>
              </a:defRPr>
            </a:lvl1pPr>
          </a:lstStyle>
          <a:p>
            <a:pPr>
              <a:defRPr/>
            </a:pPr>
            <a:fld id="{EA3B093A-C085-4E81-B217-0B2055C8D63F}" type="slidenum">
              <a:rPr lang="en-US" altLang="zh-TW"/>
              <a:pPr>
                <a:defRPr/>
              </a:pPr>
              <a:t>‹#›</a:t>
            </a:fld>
            <a:endParaRPr lang="en-US" altLang="zh-TW"/>
          </a:p>
        </p:txBody>
      </p:sp>
      <p:grpSp>
        <p:nvGrpSpPr>
          <p:cNvPr id="1033"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5"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6"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7"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8"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9"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0"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1"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2"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3"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4"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5"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46"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7"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8"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9"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0"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1"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2"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3"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4"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5"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6"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7"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8"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9"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0"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1"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2"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3"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4"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zh-TW" altLang="en-US"/>
            </a:p>
          </p:txBody>
        </p:sp>
      </p:grpSp>
    </p:spTree>
  </p:cSld>
  <p:clrMap bg1="lt1" tx1="dk1" bg2="lt2" tx2="dk2" accent1="accent1" accent2="accent2" accent3="accent3" accent4="accent4" accent5="accent5" accent6="accent6" hlink="hlink" folHlink="folHlink"/>
  <p:sldLayoutIdLst>
    <p:sldLayoutId id="2147483758"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5638" name="Image" r:id="rId17" imgW="22857143" imgH="2819048" progId="Photoshop.Image.7">
                  <p:embed/>
                </p:oleObj>
              </mc:Choice>
              <mc:Fallback>
                <p:oleObj name="Image" r:id="rId17" imgW="22857143" imgH="2819048" progId="Photoshop.Image.7">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5639" name="Image" r:id="rId19" imgW="1494385" imgH="1182930" progId="Photoshop.Image.7">
                  <p:embed/>
                </p:oleObj>
              </mc:Choice>
              <mc:Fallback>
                <p:oleObj name="Image" r:id="rId19" imgW="1494385" imgH="1182930" progId="Photoshop.Image.7">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ea typeface="新細明體" pitchFamily="18" charset="-120"/>
              </a:defRPr>
            </a:lvl1pPr>
          </a:lstStyle>
          <a:p>
            <a:pPr>
              <a:defRPr/>
            </a:pPr>
            <a:fld id="{EA3B093A-C085-4E81-B217-0B2055C8D63F}" type="slidenum">
              <a:rPr lang="en-US" altLang="zh-TW" smtClean="0"/>
              <a:pPr>
                <a:defRPr/>
              </a:pPr>
              <a:t>‹#›</a:t>
            </a:fld>
            <a:endParaRPr lang="en-US" altLang="zh-TW"/>
          </a:p>
        </p:txBody>
      </p:sp>
      <p:pic>
        <p:nvPicPr>
          <p:cNvPr id="1034"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050"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6662" name="Image" r:id="rId17" imgW="22857143" imgH="2819048" progId="Photoshop.Image.7">
                  <p:embed/>
                </p:oleObj>
              </mc:Choice>
              <mc:Fallback>
                <p:oleObj name="Image" r:id="rId17" imgW="22857143" imgH="2819048" progId="Photoshop.Image.7">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6663" name="Image" r:id="rId19" imgW="1494385" imgH="1182930" progId="Photoshop.Image.7">
                  <p:embed/>
                </p:oleObj>
              </mc:Choice>
              <mc:Fallback>
                <p:oleObj name="Image" r:id="rId19" imgW="1494385" imgH="1182930" progId="Photoshop.Image.7">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3"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solidFill>
                <a:srgbClr val="30311D"/>
              </a:solidFill>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solidFill>
                <a:srgbClr val="30311D"/>
              </a:solidFill>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30311D"/>
                </a:solidFill>
                <a:ea typeface="新細明體" pitchFamily="18" charset="-120"/>
              </a:defRPr>
            </a:lvl1pPr>
          </a:lstStyle>
          <a:p>
            <a:fld id="{A6F939F8-D1E8-4D76-9301-FE02EE15CF27}" type="slidenum">
              <a:rPr lang="zh-TW" altLang="en-US"/>
              <a:pPr/>
              <a:t>‹#›</a:t>
            </a:fld>
            <a:endParaRPr lang="en-US" altLang="zh-TW"/>
          </a:p>
        </p:txBody>
      </p:sp>
      <p:pic>
        <p:nvPicPr>
          <p:cNvPr id="2058"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hf hdr="0" ft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33274;&#21335;&#21312;&#21313;&#20108;&#24180;&#22283;&#27665;&#22522;&#26412;&#25945;&#32946;&#36229;&#38989;&#27604;&#24207;&#21312;&#22495;&#24615;&#32291;&#24066;&#24615;&#31478;&#36093;&#25505;&#35336;&#19968;&#35261;&#34920;.doc" TargetMode="External"/><Relationship Id="rId2" Type="http://schemas.openxmlformats.org/officeDocument/2006/relationships/hyperlink" Target="&#20840;&#22283;&#24615;&#12289;&#22283;&#38555;&#24615;&#31478;&#36093;--&#20844;&#21578;&#29256;(&#21547;&#20027;&#36774;&#21934;&#20301;).xls"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20840;&#27665;&#36939;&#21205;&#26371;&#36984;&#25300;&#36093;&#25505;&#35336;&#31478;&#36093;&#38917;&#30446;&#34920;.doc" TargetMode="External"/><Relationship Id="rId4" Type="http://schemas.openxmlformats.org/officeDocument/2006/relationships/hyperlink" Target="&#20840;&#22283;&#36939;&#21205;&#26371;&#36984;&#25300;&#36093;&#25505;&#35336;&#31478;&#36093;&#38917;&#30446;&#34920;.do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hyperlink" Target="http://12basic.edu.tw/" TargetMode="External"/><Relationship Id="rId7"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hyperlink" Target="https://tn.entry.edu.tw/" TargetMode="External"/><Relationship Id="rId4" Type="http://schemas.openxmlformats.org/officeDocument/2006/relationships/hyperlink" Target="http://12basic.tn.edu.t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1"/>
          <p:cNvSpPr>
            <a:spLocks noGrp="1"/>
          </p:cNvSpPr>
          <p:nvPr>
            <p:ph type="sldNum" sz="quarter" idx="10"/>
          </p:nvPr>
        </p:nvSpPr>
        <p:spPr bwMode="auto">
          <a:xfrm>
            <a:off x="8460432" y="6492875"/>
            <a:ext cx="683568" cy="365125"/>
          </a:xfrm>
          <a:noFill/>
          <a:ln>
            <a:miter lim="800000"/>
            <a:headEnd/>
            <a:tailEnd/>
          </a:ln>
        </p:spPr>
        <p:txBody>
          <a:bodyPr wrap="square" numCol="1" anchorCtr="0" compatLnSpc="1">
            <a:prstTxWarp prst="textNoShape">
              <a:avLst/>
            </a:prstTxWarp>
          </a:bodyPr>
          <a:lstStyle/>
          <a:p>
            <a:fld id="{6E539045-938D-4228-B1E0-C6632D12EB13}" type="slidenum">
              <a:rPr lang="zh-TW" altLang="en-US" smtClean="0">
                <a:latin typeface="Arial" charset="0"/>
                <a:ea typeface="新細明體" charset="-120"/>
              </a:rPr>
              <a:pPr/>
              <a:t>1</a:t>
            </a:fld>
            <a:endParaRPr lang="zh-TW" altLang="en-US">
              <a:latin typeface="Arial" charset="0"/>
              <a:ea typeface="新細明體" charset="-120"/>
            </a:endParaRPr>
          </a:p>
        </p:txBody>
      </p:sp>
      <p:sp>
        <p:nvSpPr>
          <p:cNvPr id="19" name="矩形 18"/>
          <p:cNvSpPr/>
          <p:nvPr/>
        </p:nvSpPr>
        <p:spPr>
          <a:xfrm>
            <a:off x="0" y="3117850"/>
            <a:ext cx="9144000"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652" name="文字方塊 4"/>
          <p:cNvSpPr txBox="1">
            <a:spLocks noChangeArrowheads="1"/>
          </p:cNvSpPr>
          <p:nvPr/>
        </p:nvSpPr>
        <p:spPr bwMode="auto">
          <a:xfrm>
            <a:off x="755576" y="3195374"/>
            <a:ext cx="7776864" cy="1800236"/>
          </a:xfrm>
          <a:prstGeom prst="rect">
            <a:avLst/>
          </a:prstGeom>
          <a:noFill/>
          <a:ln w="9525">
            <a:noFill/>
            <a:miter lim="800000"/>
            <a:headEnd/>
            <a:tailEnd/>
          </a:ln>
        </p:spPr>
        <p:txBody>
          <a:bodyPr wrap="square">
            <a:spAutoFit/>
          </a:bodyPr>
          <a:lstStyle/>
          <a:p>
            <a:pPr algn="ctr">
              <a:lnSpc>
                <a:spcPct val="130000"/>
              </a:lnSpc>
            </a:pPr>
            <a:r>
              <a:rPr lang="zh-TW" altLang="en-US" sz="4500" b="1" dirty="0">
                <a:solidFill>
                  <a:srgbClr val="FFC000"/>
                </a:solidFill>
                <a:latin typeface="微軟正黑體" pitchFamily="34" charset="-120"/>
                <a:ea typeface="微軟正黑體" pitchFamily="34" charset="-120"/>
              </a:rPr>
              <a:t>多元</a:t>
            </a:r>
            <a:r>
              <a:rPr lang="zh-TW" altLang="en-US" sz="4500" b="1" dirty="0" smtClean="0">
                <a:solidFill>
                  <a:srgbClr val="FFC000"/>
                </a:solidFill>
                <a:latin typeface="微軟正黑體" pitchFamily="34" charset="-120"/>
                <a:ea typeface="微軟正黑體" pitchFamily="34" charset="-120"/>
              </a:rPr>
              <a:t>免試比序</a:t>
            </a:r>
            <a:r>
              <a:rPr lang="zh-TW" altLang="en-US" sz="4500" b="1" dirty="0" smtClean="0">
                <a:solidFill>
                  <a:srgbClr val="FFC000"/>
                </a:solidFill>
                <a:latin typeface="微軟正黑體" pitchFamily="34" charset="-120"/>
                <a:ea typeface="微軟正黑體" pitchFamily="34" charset="-120"/>
              </a:rPr>
              <a:t>注意事項</a:t>
            </a:r>
            <a:endParaRPr lang="en-US" altLang="zh-TW" sz="4500" b="1" dirty="0" smtClean="0">
              <a:solidFill>
                <a:srgbClr val="FFC000"/>
              </a:solidFill>
              <a:latin typeface="微軟正黑體" pitchFamily="34" charset="-120"/>
              <a:ea typeface="微軟正黑體" pitchFamily="34" charset="-120"/>
            </a:endParaRPr>
          </a:p>
          <a:p>
            <a:pPr algn="ctr">
              <a:lnSpc>
                <a:spcPct val="130000"/>
              </a:lnSpc>
            </a:pPr>
            <a:r>
              <a:rPr lang="zh-TW" altLang="en-US" sz="4500" b="1" dirty="0" smtClean="0">
                <a:solidFill>
                  <a:srgbClr val="FFC000"/>
                </a:solidFill>
                <a:latin typeface="微軟正黑體" pitchFamily="34" charset="-120"/>
                <a:ea typeface="微軟正黑體" pitchFamily="34" charset="-120"/>
              </a:rPr>
              <a:t>含積分</a:t>
            </a:r>
            <a:r>
              <a:rPr lang="zh-TW" altLang="en-US" sz="4500" b="1" dirty="0">
                <a:solidFill>
                  <a:srgbClr val="FFC000"/>
                </a:solidFill>
                <a:latin typeface="微軟正黑體" pitchFamily="34" charset="-120"/>
                <a:ea typeface="微軟正黑體" pitchFamily="34" charset="-120"/>
              </a:rPr>
              <a:t>採計、共同就學區說明</a:t>
            </a:r>
            <a:endParaRPr lang="en-US" altLang="zh-TW" sz="4500" b="1" dirty="0">
              <a:solidFill>
                <a:srgbClr val="FFC000"/>
              </a:solidFill>
              <a:latin typeface="微軟正黑體" pitchFamily="34" charset="-120"/>
              <a:ea typeface="微軟正黑體" pitchFamily="34" charset="-120"/>
            </a:endParaRPr>
          </a:p>
        </p:txBody>
      </p:sp>
      <p:cxnSp>
        <p:nvCxnSpPr>
          <p:cNvPr id="22" name="直線接點 21"/>
          <p:cNvCxnSpPr/>
          <p:nvPr/>
        </p:nvCxnSpPr>
        <p:spPr>
          <a:xfrm>
            <a:off x="0" y="3190875"/>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7655" name="圖片 24"/>
          <p:cNvPicPr>
            <a:picLocks noChangeAspect="1"/>
          </p:cNvPicPr>
          <p:nvPr/>
        </p:nvPicPr>
        <p:blipFill>
          <a:blip r:embed="rId2" cstate="print"/>
          <a:srcRect/>
          <a:stretch>
            <a:fillRect/>
          </a:stretch>
        </p:blipFill>
        <p:spPr bwMode="auto">
          <a:xfrm>
            <a:off x="3708400" y="1841500"/>
            <a:ext cx="5432425" cy="1276350"/>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323528" y="671512"/>
            <a:ext cx="2339975" cy="2339975"/>
          </a:xfrm>
          <a:prstGeom prst="rect">
            <a:avLst/>
          </a:prstGeom>
          <a:noFill/>
          <a:ln w="9525">
            <a:noFill/>
            <a:miter lim="800000"/>
            <a:headEnd/>
            <a:tailEnd/>
          </a:ln>
          <a:effectLst/>
        </p:spPr>
      </p:pic>
      <p:grpSp>
        <p:nvGrpSpPr>
          <p:cNvPr id="9" name="群組 21622"/>
          <p:cNvGrpSpPr>
            <a:grpSpLocks/>
          </p:cNvGrpSpPr>
          <p:nvPr/>
        </p:nvGrpSpPr>
        <p:grpSpPr bwMode="auto">
          <a:xfrm>
            <a:off x="2099796" y="666689"/>
            <a:ext cx="1376363" cy="2232025"/>
            <a:chOff x="-1981200" y="188913"/>
            <a:chExt cx="1541462" cy="2882900"/>
          </a:xfrm>
        </p:grpSpPr>
        <p:sp>
          <p:nvSpPr>
            <p:cNvPr id="10" name="Freeform 49"/>
            <p:cNvSpPr>
              <a:spLocks/>
            </p:cNvSpPr>
            <p:nvPr/>
          </p:nvSpPr>
          <p:spPr bwMode="auto">
            <a:xfrm>
              <a:off x="-1181100" y="2160588"/>
              <a:ext cx="282575" cy="831850"/>
            </a:xfrm>
            <a:custGeom>
              <a:avLst/>
              <a:gdLst>
                <a:gd name="T0" fmla="*/ 2147483647 w 1600"/>
                <a:gd name="T1" fmla="*/ 2147483647 h 4721"/>
                <a:gd name="T2" fmla="*/ 2147483647 w 1600"/>
                <a:gd name="T3" fmla="*/ 2147483647 h 4721"/>
                <a:gd name="T4" fmla="*/ 2147483647 w 1600"/>
                <a:gd name="T5" fmla="*/ 2147483647 h 4721"/>
                <a:gd name="T6" fmla="*/ 2147483647 w 1600"/>
                <a:gd name="T7" fmla="*/ 2147483647 h 4721"/>
                <a:gd name="T8" fmla="*/ 2147483647 w 1600"/>
                <a:gd name="T9" fmla="*/ 2147483647 h 4721"/>
                <a:gd name="T10" fmla="*/ 2147483647 w 1600"/>
                <a:gd name="T11" fmla="*/ 2147483647 h 4721"/>
                <a:gd name="T12" fmla="*/ 2147483647 w 1600"/>
                <a:gd name="T13" fmla="*/ 2147483647 h 4721"/>
                <a:gd name="T14" fmla="*/ 2147483647 w 1600"/>
                <a:gd name="T15" fmla="*/ 2147483647 h 4721"/>
                <a:gd name="T16" fmla="*/ 2147483647 w 1600"/>
                <a:gd name="T17" fmla="*/ 2147483647 h 4721"/>
                <a:gd name="T18" fmla="*/ 2147483647 w 1600"/>
                <a:gd name="T19" fmla="*/ 2147483647 h 4721"/>
                <a:gd name="T20" fmla="*/ 2147483647 w 1600"/>
                <a:gd name="T21" fmla="*/ 2147483647 h 4721"/>
                <a:gd name="T22" fmla="*/ 2147483647 w 1600"/>
                <a:gd name="T23" fmla="*/ 2147483647 h 4721"/>
                <a:gd name="T24" fmla="*/ 2147483647 w 1600"/>
                <a:gd name="T25" fmla="*/ 2147483647 h 4721"/>
                <a:gd name="T26" fmla="*/ 2147483647 w 1600"/>
                <a:gd name="T27" fmla="*/ 2147483647 h 4721"/>
                <a:gd name="T28" fmla="*/ 2147483647 w 1600"/>
                <a:gd name="T29" fmla="*/ 2147483647 h 4721"/>
                <a:gd name="T30" fmla="*/ 2147483647 w 1600"/>
                <a:gd name="T31" fmla="*/ 2147483647 h 4721"/>
                <a:gd name="T32" fmla="*/ 2147483647 w 1600"/>
                <a:gd name="T33" fmla="*/ 2147483647 h 4721"/>
                <a:gd name="T34" fmla="*/ 2147483647 w 1600"/>
                <a:gd name="T35" fmla="*/ 2147483647 h 4721"/>
                <a:gd name="T36" fmla="*/ 2147483647 w 1600"/>
                <a:gd name="T37" fmla="*/ 2147483647 h 4721"/>
                <a:gd name="T38" fmla="*/ 2147483647 w 1600"/>
                <a:gd name="T39" fmla="*/ 2147483647 h 4721"/>
                <a:gd name="T40" fmla="*/ 2147483647 w 1600"/>
                <a:gd name="T41" fmla="*/ 2147483647 h 4721"/>
                <a:gd name="T42" fmla="*/ 2147483647 w 1600"/>
                <a:gd name="T43" fmla="*/ 2147483647 h 4721"/>
                <a:gd name="T44" fmla="*/ 2147483647 w 1600"/>
                <a:gd name="T45" fmla="*/ 2147483647 h 4721"/>
                <a:gd name="T46" fmla="*/ 2147483647 w 1600"/>
                <a:gd name="T47" fmla="*/ 2147483647 h 4721"/>
                <a:gd name="T48" fmla="*/ 2147483647 w 1600"/>
                <a:gd name="T49" fmla="*/ 2147483647 h 4721"/>
                <a:gd name="T50" fmla="*/ 2147483647 w 1600"/>
                <a:gd name="T51" fmla="*/ 2147483647 h 4721"/>
                <a:gd name="T52" fmla="*/ 2147483647 w 1600"/>
                <a:gd name="T53" fmla="*/ 2147483647 h 4721"/>
                <a:gd name="T54" fmla="*/ 2147483647 w 1600"/>
                <a:gd name="T55" fmla="*/ 2147483647 h 4721"/>
                <a:gd name="T56" fmla="*/ 2147483647 w 1600"/>
                <a:gd name="T57" fmla="*/ 2147483647 h 4721"/>
                <a:gd name="T58" fmla="*/ 2147483647 w 1600"/>
                <a:gd name="T59" fmla="*/ 2147483647 h 4721"/>
                <a:gd name="T60" fmla="*/ 2147483647 w 1600"/>
                <a:gd name="T61" fmla="*/ 2147483647 h 4721"/>
                <a:gd name="T62" fmla="*/ 2147483647 w 1600"/>
                <a:gd name="T63" fmla="*/ 2147483647 h 4721"/>
                <a:gd name="T64" fmla="*/ 2147483647 w 1600"/>
                <a:gd name="T65" fmla="*/ 2147483647 h 4721"/>
                <a:gd name="T66" fmla="*/ 2147483647 w 1600"/>
                <a:gd name="T67" fmla="*/ 2147483647 h 4721"/>
                <a:gd name="T68" fmla="*/ 2147483647 w 1600"/>
                <a:gd name="T69" fmla="*/ 2147483647 h 4721"/>
                <a:gd name="T70" fmla="*/ 2147483647 w 1600"/>
                <a:gd name="T71" fmla="*/ 2147483647 h 4721"/>
                <a:gd name="T72" fmla="*/ 2147483647 w 1600"/>
                <a:gd name="T73" fmla="*/ 2147483647 h 4721"/>
                <a:gd name="T74" fmla="*/ 2147483647 w 1600"/>
                <a:gd name="T75" fmla="*/ 2147483647 h 4721"/>
                <a:gd name="T76" fmla="*/ 2147483647 w 1600"/>
                <a:gd name="T77" fmla="*/ 2147483647 h 4721"/>
                <a:gd name="T78" fmla="*/ 2147483647 w 1600"/>
                <a:gd name="T79" fmla="*/ 2147483647 h 4721"/>
                <a:gd name="T80" fmla="*/ 2147483647 w 1600"/>
                <a:gd name="T81" fmla="*/ 2147483647 h 4721"/>
                <a:gd name="T82" fmla="*/ 0 w 1600"/>
                <a:gd name="T83" fmla="*/ 2147483647 h 4721"/>
                <a:gd name="T84" fmla="*/ 2147483647 w 1600"/>
                <a:gd name="T85" fmla="*/ 2147483647 h 4721"/>
                <a:gd name="T86" fmla="*/ 2147483647 w 1600"/>
                <a:gd name="T87" fmla="*/ 2147483647 h 4721"/>
                <a:gd name="T88" fmla="*/ 2147483647 w 1600"/>
                <a:gd name="T89" fmla="*/ 2147483647 h 4721"/>
                <a:gd name="T90" fmla="*/ 2147483647 w 1600"/>
                <a:gd name="T91" fmla="*/ 2147483647 h 4721"/>
                <a:gd name="T92" fmla="*/ 2147483647 w 1600"/>
                <a:gd name="T93" fmla="*/ 2147483647 h 4721"/>
                <a:gd name="T94" fmla="*/ 2147483647 w 1600"/>
                <a:gd name="T95" fmla="*/ 2147483647 h 4721"/>
                <a:gd name="T96" fmla="*/ 2147483647 w 1600"/>
                <a:gd name="T97" fmla="*/ 2147483647 h 4721"/>
                <a:gd name="T98" fmla="*/ 2147483647 w 1600"/>
                <a:gd name="T99" fmla="*/ 2147483647 h 4721"/>
                <a:gd name="T100" fmla="*/ 2147483647 w 1600"/>
                <a:gd name="T101" fmla="*/ 2147483647 h 4721"/>
                <a:gd name="T102" fmla="*/ 2147483647 w 1600"/>
                <a:gd name="T103" fmla="*/ 2147483647 h 4721"/>
                <a:gd name="T104" fmla="*/ 2147483647 w 1600"/>
                <a:gd name="T105" fmla="*/ 2147483647 h 4721"/>
                <a:gd name="T106" fmla="*/ 2147483647 w 1600"/>
                <a:gd name="T107" fmla="*/ 2147483647 h 4721"/>
                <a:gd name="T108" fmla="*/ 2147483647 w 1600"/>
                <a:gd name="T109" fmla="*/ 2147483647 h 47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4721">
                  <a:moveTo>
                    <a:pt x="622" y="397"/>
                  </a:moveTo>
                  <a:lnTo>
                    <a:pt x="622" y="425"/>
                  </a:lnTo>
                  <a:lnTo>
                    <a:pt x="618" y="507"/>
                  </a:lnTo>
                  <a:lnTo>
                    <a:pt x="615" y="635"/>
                  </a:lnTo>
                  <a:lnTo>
                    <a:pt x="611" y="802"/>
                  </a:lnTo>
                  <a:lnTo>
                    <a:pt x="607" y="1003"/>
                  </a:lnTo>
                  <a:lnTo>
                    <a:pt x="604" y="1230"/>
                  </a:lnTo>
                  <a:lnTo>
                    <a:pt x="600" y="1477"/>
                  </a:lnTo>
                  <a:lnTo>
                    <a:pt x="598" y="1737"/>
                  </a:lnTo>
                  <a:lnTo>
                    <a:pt x="598" y="1870"/>
                  </a:lnTo>
                  <a:lnTo>
                    <a:pt x="598" y="2003"/>
                  </a:lnTo>
                  <a:lnTo>
                    <a:pt x="599" y="2137"/>
                  </a:lnTo>
                  <a:lnTo>
                    <a:pt x="600" y="2269"/>
                  </a:lnTo>
                  <a:lnTo>
                    <a:pt x="603" y="2399"/>
                  </a:lnTo>
                  <a:lnTo>
                    <a:pt x="606" y="2528"/>
                  </a:lnTo>
                  <a:lnTo>
                    <a:pt x="609" y="2653"/>
                  </a:lnTo>
                  <a:lnTo>
                    <a:pt x="613" y="2773"/>
                  </a:lnTo>
                  <a:lnTo>
                    <a:pt x="618" y="2889"/>
                  </a:lnTo>
                  <a:lnTo>
                    <a:pt x="625" y="2998"/>
                  </a:lnTo>
                  <a:lnTo>
                    <a:pt x="631" y="3101"/>
                  </a:lnTo>
                  <a:lnTo>
                    <a:pt x="640" y="3196"/>
                  </a:lnTo>
                  <a:lnTo>
                    <a:pt x="649" y="3283"/>
                  </a:lnTo>
                  <a:lnTo>
                    <a:pt x="660" y="3360"/>
                  </a:lnTo>
                  <a:lnTo>
                    <a:pt x="671" y="3428"/>
                  </a:lnTo>
                  <a:lnTo>
                    <a:pt x="684" y="3485"/>
                  </a:lnTo>
                  <a:lnTo>
                    <a:pt x="700" y="3534"/>
                  </a:lnTo>
                  <a:lnTo>
                    <a:pt x="719" y="3582"/>
                  </a:lnTo>
                  <a:lnTo>
                    <a:pt x="741" y="3627"/>
                  </a:lnTo>
                  <a:lnTo>
                    <a:pt x="767" y="3669"/>
                  </a:lnTo>
                  <a:lnTo>
                    <a:pt x="795" y="3711"/>
                  </a:lnTo>
                  <a:lnTo>
                    <a:pt x="826" y="3749"/>
                  </a:lnTo>
                  <a:lnTo>
                    <a:pt x="859" y="3786"/>
                  </a:lnTo>
                  <a:lnTo>
                    <a:pt x="894" y="3821"/>
                  </a:lnTo>
                  <a:lnTo>
                    <a:pt x="931" y="3855"/>
                  </a:lnTo>
                  <a:lnTo>
                    <a:pt x="969" y="3887"/>
                  </a:lnTo>
                  <a:lnTo>
                    <a:pt x="1008" y="3916"/>
                  </a:lnTo>
                  <a:lnTo>
                    <a:pt x="1049" y="3946"/>
                  </a:lnTo>
                  <a:lnTo>
                    <a:pt x="1089" y="3973"/>
                  </a:lnTo>
                  <a:lnTo>
                    <a:pt x="1130" y="3999"/>
                  </a:lnTo>
                  <a:lnTo>
                    <a:pt x="1170" y="4024"/>
                  </a:lnTo>
                  <a:lnTo>
                    <a:pt x="1211" y="4049"/>
                  </a:lnTo>
                  <a:lnTo>
                    <a:pt x="1290" y="4093"/>
                  </a:lnTo>
                  <a:lnTo>
                    <a:pt x="1365" y="4135"/>
                  </a:lnTo>
                  <a:lnTo>
                    <a:pt x="1400" y="4156"/>
                  </a:lnTo>
                  <a:lnTo>
                    <a:pt x="1433" y="4175"/>
                  </a:lnTo>
                  <a:lnTo>
                    <a:pt x="1465" y="4194"/>
                  </a:lnTo>
                  <a:lnTo>
                    <a:pt x="1494" y="4213"/>
                  </a:lnTo>
                  <a:lnTo>
                    <a:pt x="1519" y="4231"/>
                  </a:lnTo>
                  <a:lnTo>
                    <a:pt x="1541" y="4249"/>
                  </a:lnTo>
                  <a:lnTo>
                    <a:pt x="1561" y="4268"/>
                  </a:lnTo>
                  <a:lnTo>
                    <a:pt x="1576" y="4286"/>
                  </a:lnTo>
                  <a:lnTo>
                    <a:pt x="1589" y="4304"/>
                  </a:lnTo>
                  <a:lnTo>
                    <a:pt x="1596" y="4323"/>
                  </a:lnTo>
                  <a:lnTo>
                    <a:pt x="1600" y="4342"/>
                  </a:lnTo>
                  <a:lnTo>
                    <a:pt x="1598" y="4361"/>
                  </a:lnTo>
                  <a:lnTo>
                    <a:pt x="1593" y="4381"/>
                  </a:lnTo>
                  <a:lnTo>
                    <a:pt x="1588" y="4400"/>
                  </a:lnTo>
                  <a:lnTo>
                    <a:pt x="1579" y="4420"/>
                  </a:lnTo>
                  <a:lnTo>
                    <a:pt x="1571" y="4439"/>
                  </a:lnTo>
                  <a:lnTo>
                    <a:pt x="1560" y="4460"/>
                  </a:lnTo>
                  <a:lnTo>
                    <a:pt x="1549" y="4479"/>
                  </a:lnTo>
                  <a:lnTo>
                    <a:pt x="1536" y="4498"/>
                  </a:lnTo>
                  <a:lnTo>
                    <a:pt x="1521" y="4516"/>
                  </a:lnTo>
                  <a:lnTo>
                    <a:pt x="1505" y="4534"/>
                  </a:lnTo>
                  <a:lnTo>
                    <a:pt x="1488" y="4552"/>
                  </a:lnTo>
                  <a:lnTo>
                    <a:pt x="1469" y="4570"/>
                  </a:lnTo>
                  <a:lnTo>
                    <a:pt x="1449" y="4586"/>
                  </a:lnTo>
                  <a:lnTo>
                    <a:pt x="1428" y="4602"/>
                  </a:lnTo>
                  <a:lnTo>
                    <a:pt x="1406" y="4617"/>
                  </a:lnTo>
                  <a:lnTo>
                    <a:pt x="1382" y="4632"/>
                  </a:lnTo>
                  <a:lnTo>
                    <a:pt x="1357" y="4645"/>
                  </a:lnTo>
                  <a:lnTo>
                    <a:pt x="1330" y="4658"/>
                  </a:lnTo>
                  <a:lnTo>
                    <a:pt x="1303" y="4670"/>
                  </a:lnTo>
                  <a:lnTo>
                    <a:pt x="1273" y="4681"/>
                  </a:lnTo>
                  <a:lnTo>
                    <a:pt x="1244" y="4691"/>
                  </a:lnTo>
                  <a:lnTo>
                    <a:pt x="1212" y="4699"/>
                  </a:lnTo>
                  <a:lnTo>
                    <a:pt x="1179" y="4705"/>
                  </a:lnTo>
                  <a:lnTo>
                    <a:pt x="1145" y="4712"/>
                  </a:lnTo>
                  <a:lnTo>
                    <a:pt x="1110" y="4716"/>
                  </a:lnTo>
                  <a:lnTo>
                    <a:pt x="1074" y="4719"/>
                  </a:lnTo>
                  <a:lnTo>
                    <a:pt x="1037" y="4721"/>
                  </a:lnTo>
                  <a:lnTo>
                    <a:pt x="998" y="4721"/>
                  </a:lnTo>
                  <a:lnTo>
                    <a:pt x="959" y="4719"/>
                  </a:lnTo>
                  <a:lnTo>
                    <a:pt x="917" y="4716"/>
                  </a:lnTo>
                  <a:lnTo>
                    <a:pt x="876" y="4711"/>
                  </a:lnTo>
                  <a:lnTo>
                    <a:pt x="832" y="4704"/>
                  </a:lnTo>
                  <a:lnTo>
                    <a:pt x="788" y="4695"/>
                  </a:lnTo>
                  <a:lnTo>
                    <a:pt x="701" y="4677"/>
                  </a:lnTo>
                  <a:lnTo>
                    <a:pt x="618" y="4659"/>
                  </a:lnTo>
                  <a:lnTo>
                    <a:pt x="542" y="4643"/>
                  </a:lnTo>
                  <a:lnTo>
                    <a:pt x="470" y="4627"/>
                  </a:lnTo>
                  <a:lnTo>
                    <a:pt x="436" y="4618"/>
                  </a:lnTo>
                  <a:lnTo>
                    <a:pt x="403" y="4610"/>
                  </a:lnTo>
                  <a:lnTo>
                    <a:pt x="372" y="4602"/>
                  </a:lnTo>
                  <a:lnTo>
                    <a:pt x="342" y="4593"/>
                  </a:lnTo>
                  <a:lnTo>
                    <a:pt x="313" y="4584"/>
                  </a:lnTo>
                  <a:lnTo>
                    <a:pt x="286" y="4575"/>
                  </a:lnTo>
                  <a:lnTo>
                    <a:pt x="259" y="4564"/>
                  </a:lnTo>
                  <a:lnTo>
                    <a:pt x="235" y="4554"/>
                  </a:lnTo>
                  <a:lnTo>
                    <a:pt x="212" y="4543"/>
                  </a:lnTo>
                  <a:lnTo>
                    <a:pt x="190" y="4532"/>
                  </a:lnTo>
                  <a:lnTo>
                    <a:pt x="170" y="4519"/>
                  </a:lnTo>
                  <a:lnTo>
                    <a:pt x="151" y="4505"/>
                  </a:lnTo>
                  <a:lnTo>
                    <a:pt x="133" y="4491"/>
                  </a:lnTo>
                  <a:lnTo>
                    <a:pt x="117" y="4477"/>
                  </a:lnTo>
                  <a:lnTo>
                    <a:pt x="104" y="4460"/>
                  </a:lnTo>
                  <a:lnTo>
                    <a:pt x="90" y="4443"/>
                  </a:lnTo>
                  <a:lnTo>
                    <a:pt x="78" y="4425"/>
                  </a:lnTo>
                  <a:lnTo>
                    <a:pt x="69" y="4405"/>
                  </a:lnTo>
                  <a:lnTo>
                    <a:pt x="60" y="4383"/>
                  </a:lnTo>
                  <a:lnTo>
                    <a:pt x="53" y="4361"/>
                  </a:lnTo>
                  <a:lnTo>
                    <a:pt x="47" y="4338"/>
                  </a:lnTo>
                  <a:lnTo>
                    <a:pt x="43" y="4312"/>
                  </a:lnTo>
                  <a:lnTo>
                    <a:pt x="41" y="4285"/>
                  </a:lnTo>
                  <a:lnTo>
                    <a:pt x="40" y="4257"/>
                  </a:lnTo>
                  <a:lnTo>
                    <a:pt x="39" y="4173"/>
                  </a:lnTo>
                  <a:lnTo>
                    <a:pt x="36" y="4042"/>
                  </a:lnTo>
                  <a:lnTo>
                    <a:pt x="32" y="3871"/>
                  </a:lnTo>
                  <a:lnTo>
                    <a:pt x="26" y="3663"/>
                  </a:lnTo>
                  <a:lnTo>
                    <a:pt x="20" y="3426"/>
                  </a:lnTo>
                  <a:lnTo>
                    <a:pt x="15" y="3164"/>
                  </a:lnTo>
                  <a:lnTo>
                    <a:pt x="8" y="2884"/>
                  </a:lnTo>
                  <a:lnTo>
                    <a:pt x="4" y="2590"/>
                  </a:lnTo>
                  <a:lnTo>
                    <a:pt x="1" y="2289"/>
                  </a:lnTo>
                  <a:lnTo>
                    <a:pt x="0" y="1985"/>
                  </a:lnTo>
                  <a:lnTo>
                    <a:pt x="0" y="1835"/>
                  </a:lnTo>
                  <a:lnTo>
                    <a:pt x="1" y="1687"/>
                  </a:lnTo>
                  <a:lnTo>
                    <a:pt x="3" y="1539"/>
                  </a:lnTo>
                  <a:lnTo>
                    <a:pt x="5" y="1395"/>
                  </a:lnTo>
                  <a:lnTo>
                    <a:pt x="9" y="1256"/>
                  </a:lnTo>
                  <a:lnTo>
                    <a:pt x="13" y="1120"/>
                  </a:lnTo>
                  <a:lnTo>
                    <a:pt x="18" y="990"/>
                  </a:lnTo>
                  <a:lnTo>
                    <a:pt x="24" y="865"/>
                  </a:lnTo>
                  <a:lnTo>
                    <a:pt x="32" y="747"/>
                  </a:lnTo>
                  <a:lnTo>
                    <a:pt x="40" y="636"/>
                  </a:lnTo>
                  <a:lnTo>
                    <a:pt x="51" y="533"/>
                  </a:lnTo>
                  <a:lnTo>
                    <a:pt x="61" y="438"/>
                  </a:lnTo>
                  <a:lnTo>
                    <a:pt x="74" y="353"/>
                  </a:lnTo>
                  <a:lnTo>
                    <a:pt x="88" y="280"/>
                  </a:lnTo>
                  <a:lnTo>
                    <a:pt x="104" y="215"/>
                  </a:lnTo>
                  <a:lnTo>
                    <a:pt x="122" y="160"/>
                  </a:lnTo>
                  <a:lnTo>
                    <a:pt x="140" y="115"/>
                  </a:lnTo>
                  <a:lnTo>
                    <a:pt x="160" y="78"/>
                  </a:lnTo>
                  <a:lnTo>
                    <a:pt x="180" y="49"/>
                  </a:lnTo>
                  <a:lnTo>
                    <a:pt x="201" y="27"/>
                  </a:lnTo>
                  <a:lnTo>
                    <a:pt x="223" y="12"/>
                  </a:lnTo>
                  <a:lnTo>
                    <a:pt x="247" y="4"/>
                  </a:lnTo>
                  <a:lnTo>
                    <a:pt x="270" y="0"/>
                  </a:lnTo>
                  <a:lnTo>
                    <a:pt x="293" y="4"/>
                  </a:lnTo>
                  <a:lnTo>
                    <a:pt x="318" y="11"/>
                  </a:lnTo>
                  <a:lnTo>
                    <a:pt x="341" y="23"/>
                  </a:lnTo>
                  <a:lnTo>
                    <a:pt x="365" y="39"/>
                  </a:lnTo>
                  <a:lnTo>
                    <a:pt x="389" y="58"/>
                  </a:lnTo>
                  <a:lnTo>
                    <a:pt x="412" y="79"/>
                  </a:lnTo>
                  <a:lnTo>
                    <a:pt x="434" y="103"/>
                  </a:lnTo>
                  <a:lnTo>
                    <a:pt x="456" y="130"/>
                  </a:lnTo>
                  <a:lnTo>
                    <a:pt x="478" y="156"/>
                  </a:lnTo>
                  <a:lnTo>
                    <a:pt x="498" y="185"/>
                  </a:lnTo>
                  <a:lnTo>
                    <a:pt x="517" y="213"/>
                  </a:lnTo>
                  <a:lnTo>
                    <a:pt x="535" y="241"/>
                  </a:lnTo>
                  <a:lnTo>
                    <a:pt x="552" y="268"/>
                  </a:lnTo>
                  <a:lnTo>
                    <a:pt x="581" y="318"/>
                  </a:lnTo>
                  <a:lnTo>
                    <a:pt x="603" y="358"/>
                  </a:lnTo>
                  <a:lnTo>
                    <a:pt x="617" y="386"/>
                  </a:lnTo>
                  <a:lnTo>
                    <a:pt x="622" y="397"/>
                  </a:lnTo>
                  <a:close/>
                </a:path>
              </a:pathLst>
            </a:custGeom>
            <a:solidFill>
              <a:srgbClr val="F2B495"/>
            </a:solidFill>
            <a:ln w="9525">
              <a:noFill/>
              <a:round/>
              <a:headEnd/>
              <a:tailEnd/>
            </a:ln>
          </p:spPr>
          <p:txBody>
            <a:bodyPr/>
            <a:lstStyle/>
            <a:p>
              <a:endParaRPr lang="zh-TW" altLang="en-US"/>
            </a:p>
          </p:txBody>
        </p:sp>
        <p:sp>
          <p:nvSpPr>
            <p:cNvPr id="11" name="Freeform 50"/>
            <p:cNvSpPr>
              <a:spLocks/>
            </p:cNvSpPr>
            <p:nvPr/>
          </p:nvSpPr>
          <p:spPr bwMode="auto">
            <a:xfrm>
              <a:off x="-1181100" y="2185988"/>
              <a:ext cx="282575" cy="806450"/>
            </a:xfrm>
            <a:custGeom>
              <a:avLst/>
              <a:gdLst>
                <a:gd name="T0" fmla="*/ 2147483647 w 1598"/>
                <a:gd name="T1" fmla="*/ 2147483647 h 4571"/>
                <a:gd name="T2" fmla="*/ 2147483647 w 1598"/>
                <a:gd name="T3" fmla="*/ 2147483647 h 4571"/>
                <a:gd name="T4" fmla="*/ 2147483647 w 1598"/>
                <a:gd name="T5" fmla="*/ 2147483647 h 4571"/>
                <a:gd name="T6" fmla="*/ 2147483647 w 1598"/>
                <a:gd name="T7" fmla="*/ 2147483647 h 4571"/>
                <a:gd name="T8" fmla="*/ 2147483647 w 1598"/>
                <a:gd name="T9" fmla="*/ 2147483647 h 4571"/>
                <a:gd name="T10" fmla="*/ 2147483647 w 1598"/>
                <a:gd name="T11" fmla="*/ 2147483647 h 4571"/>
                <a:gd name="T12" fmla="*/ 2147483647 w 1598"/>
                <a:gd name="T13" fmla="*/ 2147483647 h 4571"/>
                <a:gd name="T14" fmla="*/ 2147483647 w 1598"/>
                <a:gd name="T15" fmla="*/ 2147483647 h 4571"/>
                <a:gd name="T16" fmla="*/ 2147483647 w 1598"/>
                <a:gd name="T17" fmla="*/ 2147483647 h 4571"/>
                <a:gd name="T18" fmla="*/ 2147483647 w 1598"/>
                <a:gd name="T19" fmla="*/ 2147483647 h 4571"/>
                <a:gd name="T20" fmla="*/ 2147483647 w 1598"/>
                <a:gd name="T21" fmla="*/ 2147483647 h 4571"/>
                <a:gd name="T22" fmla="*/ 2147483647 w 1598"/>
                <a:gd name="T23" fmla="*/ 2147483647 h 4571"/>
                <a:gd name="T24" fmla="*/ 2147483647 w 1598"/>
                <a:gd name="T25" fmla="*/ 2147483647 h 4571"/>
                <a:gd name="T26" fmla="*/ 2147483647 w 1598"/>
                <a:gd name="T27" fmla="*/ 2147483647 h 4571"/>
                <a:gd name="T28" fmla="*/ 2147483647 w 1598"/>
                <a:gd name="T29" fmla="*/ 2147483647 h 4571"/>
                <a:gd name="T30" fmla="*/ 2147483647 w 1598"/>
                <a:gd name="T31" fmla="*/ 2147483647 h 4571"/>
                <a:gd name="T32" fmla="*/ 2147483647 w 1598"/>
                <a:gd name="T33" fmla="*/ 2147483647 h 4571"/>
                <a:gd name="T34" fmla="*/ 2147483647 w 1598"/>
                <a:gd name="T35" fmla="*/ 2147483647 h 4571"/>
                <a:gd name="T36" fmla="*/ 2147483647 w 1598"/>
                <a:gd name="T37" fmla="*/ 2147483647 h 4571"/>
                <a:gd name="T38" fmla="*/ 2147483647 w 1598"/>
                <a:gd name="T39" fmla="*/ 2147483647 h 4571"/>
                <a:gd name="T40" fmla="*/ 2147483647 w 1598"/>
                <a:gd name="T41" fmla="*/ 2147483647 h 4571"/>
                <a:gd name="T42" fmla="*/ 2147483647 w 1598"/>
                <a:gd name="T43" fmla="*/ 2147483647 h 4571"/>
                <a:gd name="T44" fmla="*/ 2147483647 w 1598"/>
                <a:gd name="T45" fmla="*/ 2147483647 h 4571"/>
                <a:gd name="T46" fmla="*/ 2147483647 w 1598"/>
                <a:gd name="T47" fmla="*/ 2147483647 h 4571"/>
                <a:gd name="T48" fmla="*/ 2147483647 w 1598"/>
                <a:gd name="T49" fmla="*/ 2147483647 h 4571"/>
                <a:gd name="T50" fmla="*/ 2147483647 w 1598"/>
                <a:gd name="T51" fmla="*/ 0 h 4571"/>
                <a:gd name="T52" fmla="*/ 2147483647 w 1598"/>
                <a:gd name="T53" fmla="*/ 2147483647 h 4571"/>
                <a:gd name="T54" fmla="*/ 2147483647 w 1598"/>
                <a:gd name="T55" fmla="*/ 2147483647 h 4571"/>
                <a:gd name="T56" fmla="*/ 2147483647 w 1598"/>
                <a:gd name="T57" fmla="*/ 2147483647 h 4571"/>
                <a:gd name="T58" fmla="*/ 2147483647 w 1598"/>
                <a:gd name="T59" fmla="*/ 2147483647 h 4571"/>
                <a:gd name="T60" fmla="*/ 2147483647 w 1598"/>
                <a:gd name="T61" fmla="*/ 2147483647 h 4571"/>
                <a:gd name="T62" fmla="*/ 978688256 w 1598"/>
                <a:gd name="T63" fmla="*/ 2147483647 h 4571"/>
                <a:gd name="T64" fmla="*/ 978688256 w 1598"/>
                <a:gd name="T65" fmla="*/ 2147483647 h 4571"/>
                <a:gd name="T66" fmla="*/ 2147483647 w 1598"/>
                <a:gd name="T67" fmla="*/ 2147483647 h 4571"/>
                <a:gd name="T68" fmla="*/ 2147483647 w 1598"/>
                <a:gd name="T69" fmla="*/ 2147483647 h 4571"/>
                <a:gd name="T70" fmla="*/ 2147483647 w 1598"/>
                <a:gd name="T71" fmla="*/ 2147483647 h 4571"/>
                <a:gd name="T72" fmla="*/ 2147483647 w 1598"/>
                <a:gd name="T73" fmla="*/ 2147483647 h 4571"/>
                <a:gd name="T74" fmla="*/ 2147483647 w 1598"/>
                <a:gd name="T75" fmla="*/ 2147483647 h 4571"/>
                <a:gd name="T76" fmla="*/ 2147483647 w 1598"/>
                <a:gd name="T77" fmla="*/ 2147483647 h 4571"/>
                <a:gd name="T78" fmla="*/ 2147483647 w 1598"/>
                <a:gd name="T79" fmla="*/ 2147483647 h 4571"/>
                <a:gd name="T80" fmla="*/ 2147483647 w 1598"/>
                <a:gd name="T81" fmla="*/ 2147483647 h 4571"/>
                <a:gd name="T82" fmla="*/ 2147483647 w 1598"/>
                <a:gd name="T83" fmla="*/ 2147483647 h 4571"/>
                <a:gd name="T84" fmla="*/ 2147483647 w 1598"/>
                <a:gd name="T85" fmla="*/ 2147483647 h 4571"/>
                <a:gd name="T86" fmla="*/ 2147483647 w 1598"/>
                <a:gd name="T87" fmla="*/ 2147483647 h 4571"/>
                <a:gd name="T88" fmla="*/ 2147483647 w 1598"/>
                <a:gd name="T89" fmla="*/ 2147483647 h 4571"/>
                <a:gd name="T90" fmla="*/ 2147483647 w 1598"/>
                <a:gd name="T91" fmla="*/ 2147483647 h 4571"/>
                <a:gd name="T92" fmla="*/ 2147483647 w 1598"/>
                <a:gd name="T93" fmla="*/ 2147483647 h 4571"/>
                <a:gd name="T94" fmla="*/ 2147483647 w 1598"/>
                <a:gd name="T95" fmla="*/ 2147483647 h 4571"/>
                <a:gd name="T96" fmla="*/ 2147483647 w 1598"/>
                <a:gd name="T97" fmla="*/ 2147483647 h 4571"/>
                <a:gd name="T98" fmla="*/ 2147483647 w 1598"/>
                <a:gd name="T99" fmla="*/ 2147483647 h 4571"/>
                <a:gd name="T100" fmla="*/ 2147483647 w 1598"/>
                <a:gd name="T101" fmla="*/ 2147483647 h 4571"/>
                <a:gd name="T102" fmla="*/ 2147483647 w 1598"/>
                <a:gd name="T103" fmla="*/ 2147483647 h 4571"/>
                <a:gd name="T104" fmla="*/ 2147483647 w 1598"/>
                <a:gd name="T105" fmla="*/ 2147483647 h 4571"/>
                <a:gd name="T106" fmla="*/ 2147483647 w 1598"/>
                <a:gd name="T107" fmla="*/ 2147483647 h 4571"/>
                <a:gd name="T108" fmla="*/ 2147483647 w 1598"/>
                <a:gd name="T109" fmla="*/ 2147483647 h 4571"/>
                <a:gd name="T110" fmla="*/ 2147483647 w 1598"/>
                <a:gd name="T111" fmla="*/ 2147483647 h 45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98" h="4571">
                  <a:moveTo>
                    <a:pt x="1598" y="4211"/>
                  </a:moveTo>
                  <a:lnTo>
                    <a:pt x="1598" y="4207"/>
                  </a:lnTo>
                  <a:lnTo>
                    <a:pt x="1598" y="4203"/>
                  </a:lnTo>
                  <a:lnTo>
                    <a:pt x="1582" y="4170"/>
                  </a:lnTo>
                  <a:lnTo>
                    <a:pt x="1566" y="4141"/>
                  </a:lnTo>
                  <a:lnTo>
                    <a:pt x="1548" y="4114"/>
                  </a:lnTo>
                  <a:lnTo>
                    <a:pt x="1531" y="4090"/>
                  </a:lnTo>
                  <a:lnTo>
                    <a:pt x="1517" y="4080"/>
                  </a:lnTo>
                  <a:lnTo>
                    <a:pt x="1501" y="4068"/>
                  </a:lnTo>
                  <a:lnTo>
                    <a:pt x="1485" y="4056"/>
                  </a:lnTo>
                  <a:lnTo>
                    <a:pt x="1467" y="4045"/>
                  </a:lnTo>
                  <a:lnTo>
                    <a:pt x="1463" y="4046"/>
                  </a:lnTo>
                  <a:lnTo>
                    <a:pt x="1458" y="4046"/>
                  </a:lnTo>
                  <a:lnTo>
                    <a:pt x="1453" y="4048"/>
                  </a:lnTo>
                  <a:lnTo>
                    <a:pt x="1449" y="4049"/>
                  </a:lnTo>
                  <a:lnTo>
                    <a:pt x="1445" y="4052"/>
                  </a:lnTo>
                  <a:lnTo>
                    <a:pt x="1441" y="4055"/>
                  </a:lnTo>
                  <a:lnTo>
                    <a:pt x="1436" y="4060"/>
                  </a:lnTo>
                  <a:lnTo>
                    <a:pt x="1432" y="4065"/>
                  </a:lnTo>
                  <a:lnTo>
                    <a:pt x="1420" y="4078"/>
                  </a:lnTo>
                  <a:lnTo>
                    <a:pt x="1406" y="4088"/>
                  </a:lnTo>
                  <a:lnTo>
                    <a:pt x="1388" y="4098"/>
                  </a:lnTo>
                  <a:lnTo>
                    <a:pt x="1366" y="4104"/>
                  </a:lnTo>
                  <a:lnTo>
                    <a:pt x="1342" y="4109"/>
                  </a:lnTo>
                  <a:lnTo>
                    <a:pt x="1316" y="4113"/>
                  </a:lnTo>
                  <a:lnTo>
                    <a:pt x="1286" y="4114"/>
                  </a:lnTo>
                  <a:lnTo>
                    <a:pt x="1254" y="4114"/>
                  </a:lnTo>
                  <a:lnTo>
                    <a:pt x="1221" y="4110"/>
                  </a:lnTo>
                  <a:lnTo>
                    <a:pt x="1185" y="4106"/>
                  </a:lnTo>
                  <a:lnTo>
                    <a:pt x="1148" y="4101"/>
                  </a:lnTo>
                  <a:lnTo>
                    <a:pt x="1110" y="4092"/>
                  </a:lnTo>
                  <a:lnTo>
                    <a:pt x="1071" y="4083"/>
                  </a:lnTo>
                  <a:lnTo>
                    <a:pt x="1030" y="4072"/>
                  </a:lnTo>
                  <a:lnTo>
                    <a:pt x="988" y="4059"/>
                  </a:lnTo>
                  <a:lnTo>
                    <a:pt x="947" y="4044"/>
                  </a:lnTo>
                  <a:lnTo>
                    <a:pt x="903" y="4028"/>
                  </a:lnTo>
                  <a:lnTo>
                    <a:pt x="861" y="4010"/>
                  </a:lnTo>
                  <a:lnTo>
                    <a:pt x="819" y="3990"/>
                  </a:lnTo>
                  <a:lnTo>
                    <a:pt x="776" y="3969"/>
                  </a:lnTo>
                  <a:lnTo>
                    <a:pt x="734" y="3945"/>
                  </a:lnTo>
                  <a:lnTo>
                    <a:pt x="692" y="3920"/>
                  </a:lnTo>
                  <a:lnTo>
                    <a:pt x="651" y="3893"/>
                  </a:lnTo>
                  <a:lnTo>
                    <a:pt x="611" y="3866"/>
                  </a:lnTo>
                  <a:lnTo>
                    <a:pt x="573" y="3836"/>
                  </a:lnTo>
                  <a:lnTo>
                    <a:pt x="535" y="3804"/>
                  </a:lnTo>
                  <a:lnTo>
                    <a:pt x="500" y="3772"/>
                  </a:lnTo>
                  <a:lnTo>
                    <a:pt x="466" y="3738"/>
                  </a:lnTo>
                  <a:lnTo>
                    <a:pt x="434" y="3702"/>
                  </a:lnTo>
                  <a:lnTo>
                    <a:pt x="404" y="3665"/>
                  </a:lnTo>
                  <a:lnTo>
                    <a:pt x="377" y="3625"/>
                  </a:lnTo>
                  <a:lnTo>
                    <a:pt x="353" y="3585"/>
                  </a:lnTo>
                  <a:lnTo>
                    <a:pt x="330" y="3537"/>
                  </a:lnTo>
                  <a:lnTo>
                    <a:pt x="310" y="3477"/>
                  </a:lnTo>
                  <a:lnTo>
                    <a:pt x="293" y="3404"/>
                  </a:lnTo>
                  <a:lnTo>
                    <a:pt x="278" y="3321"/>
                  </a:lnTo>
                  <a:lnTo>
                    <a:pt x="266" y="3228"/>
                  </a:lnTo>
                  <a:lnTo>
                    <a:pt x="255" y="3125"/>
                  </a:lnTo>
                  <a:lnTo>
                    <a:pt x="247" y="3015"/>
                  </a:lnTo>
                  <a:lnTo>
                    <a:pt x="240" y="2898"/>
                  </a:lnTo>
                  <a:lnTo>
                    <a:pt x="235" y="2775"/>
                  </a:lnTo>
                  <a:lnTo>
                    <a:pt x="232" y="2646"/>
                  </a:lnTo>
                  <a:lnTo>
                    <a:pt x="230" y="2512"/>
                  </a:lnTo>
                  <a:lnTo>
                    <a:pt x="230" y="2376"/>
                  </a:lnTo>
                  <a:lnTo>
                    <a:pt x="230" y="2237"/>
                  </a:lnTo>
                  <a:lnTo>
                    <a:pt x="232" y="2096"/>
                  </a:lnTo>
                  <a:lnTo>
                    <a:pt x="234" y="1955"/>
                  </a:lnTo>
                  <a:lnTo>
                    <a:pt x="238" y="1814"/>
                  </a:lnTo>
                  <a:lnTo>
                    <a:pt x="242" y="1674"/>
                  </a:lnTo>
                  <a:lnTo>
                    <a:pt x="247" y="1538"/>
                  </a:lnTo>
                  <a:lnTo>
                    <a:pt x="252" y="1403"/>
                  </a:lnTo>
                  <a:lnTo>
                    <a:pt x="258" y="1273"/>
                  </a:lnTo>
                  <a:lnTo>
                    <a:pt x="270" y="1029"/>
                  </a:lnTo>
                  <a:lnTo>
                    <a:pt x="282" y="812"/>
                  </a:lnTo>
                  <a:lnTo>
                    <a:pt x="293" y="631"/>
                  </a:lnTo>
                  <a:lnTo>
                    <a:pt x="302" y="492"/>
                  </a:lnTo>
                  <a:lnTo>
                    <a:pt x="308" y="403"/>
                  </a:lnTo>
                  <a:lnTo>
                    <a:pt x="310" y="372"/>
                  </a:lnTo>
                  <a:lnTo>
                    <a:pt x="126" y="0"/>
                  </a:lnTo>
                  <a:lnTo>
                    <a:pt x="116" y="26"/>
                  </a:lnTo>
                  <a:lnTo>
                    <a:pt x="107" y="56"/>
                  </a:lnTo>
                  <a:lnTo>
                    <a:pt x="98" y="88"/>
                  </a:lnTo>
                  <a:lnTo>
                    <a:pt x="90" y="122"/>
                  </a:lnTo>
                  <a:lnTo>
                    <a:pt x="82" y="159"/>
                  </a:lnTo>
                  <a:lnTo>
                    <a:pt x="75" y="199"/>
                  </a:lnTo>
                  <a:lnTo>
                    <a:pt x="68" y="242"/>
                  </a:lnTo>
                  <a:lnTo>
                    <a:pt x="61" y="288"/>
                  </a:lnTo>
                  <a:lnTo>
                    <a:pt x="51" y="383"/>
                  </a:lnTo>
                  <a:lnTo>
                    <a:pt x="40" y="486"/>
                  </a:lnTo>
                  <a:lnTo>
                    <a:pt x="32" y="597"/>
                  </a:lnTo>
                  <a:lnTo>
                    <a:pt x="24" y="715"/>
                  </a:lnTo>
                  <a:lnTo>
                    <a:pt x="18" y="840"/>
                  </a:lnTo>
                  <a:lnTo>
                    <a:pt x="13" y="970"/>
                  </a:lnTo>
                  <a:lnTo>
                    <a:pt x="9" y="1106"/>
                  </a:lnTo>
                  <a:lnTo>
                    <a:pt x="5" y="1245"/>
                  </a:lnTo>
                  <a:lnTo>
                    <a:pt x="3" y="1389"/>
                  </a:lnTo>
                  <a:lnTo>
                    <a:pt x="1" y="1537"/>
                  </a:lnTo>
                  <a:lnTo>
                    <a:pt x="0" y="1685"/>
                  </a:lnTo>
                  <a:lnTo>
                    <a:pt x="0" y="1835"/>
                  </a:lnTo>
                  <a:lnTo>
                    <a:pt x="1" y="2139"/>
                  </a:lnTo>
                  <a:lnTo>
                    <a:pt x="4" y="2440"/>
                  </a:lnTo>
                  <a:lnTo>
                    <a:pt x="8" y="2734"/>
                  </a:lnTo>
                  <a:lnTo>
                    <a:pt x="15" y="3014"/>
                  </a:lnTo>
                  <a:lnTo>
                    <a:pt x="20" y="3276"/>
                  </a:lnTo>
                  <a:lnTo>
                    <a:pt x="26" y="3513"/>
                  </a:lnTo>
                  <a:lnTo>
                    <a:pt x="32" y="3721"/>
                  </a:lnTo>
                  <a:lnTo>
                    <a:pt x="36" y="3892"/>
                  </a:lnTo>
                  <a:lnTo>
                    <a:pt x="39" y="4023"/>
                  </a:lnTo>
                  <a:lnTo>
                    <a:pt x="40" y="4107"/>
                  </a:lnTo>
                  <a:lnTo>
                    <a:pt x="41" y="4135"/>
                  </a:lnTo>
                  <a:lnTo>
                    <a:pt x="43" y="4162"/>
                  </a:lnTo>
                  <a:lnTo>
                    <a:pt x="47" y="4188"/>
                  </a:lnTo>
                  <a:lnTo>
                    <a:pt x="53" y="4211"/>
                  </a:lnTo>
                  <a:lnTo>
                    <a:pt x="60" y="4233"/>
                  </a:lnTo>
                  <a:lnTo>
                    <a:pt x="69" y="4255"/>
                  </a:lnTo>
                  <a:lnTo>
                    <a:pt x="78" y="4275"/>
                  </a:lnTo>
                  <a:lnTo>
                    <a:pt x="90" y="4293"/>
                  </a:lnTo>
                  <a:lnTo>
                    <a:pt x="104" y="4310"/>
                  </a:lnTo>
                  <a:lnTo>
                    <a:pt x="117" y="4327"/>
                  </a:lnTo>
                  <a:lnTo>
                    <a:pt x="133" y="4341"/>
                  </a:lnTo>
                  <a:lnTo>
                    <a:pt x="151" y="4355"/>
                  </a:lnTo>
                  <a:lnTo>
                    <a:pt x="170" y="4369"/>
                  </a:lnTo>
                  <a:lnTo>
                    <a:pt x="190" y="4382"/>
                  </a:lnTo>
                  <a:lnTo>
                    <a:pt x="212" y="4393"/>
                  </a:lnTo>
                  <a:lnTo>
                    <a:pt x="235" y="4404"/>
                  </a:lnTo>
                  <a:lnTo>
                    <a:pt x="259" y="4414"/>
                  </a:lnTo>
                  <a:lnTo>
                    <a:pt x="286" y="4425"/>
                  </a:lnTo>
                  <a:lnTo>
                    <a:pt x="313" y="4434"/>
                  </a:lnTo>
                  <a:lnTo>
                    <a:pt x="342" y="4443"/>
                  </a:lnTo>
                  <a:lnTo>
                    <a:pt x="372" y="4452"/>
                  </a:lnTo>
                  <a:lnTo>
                    <a:pt x="403" y="4460"/>
                  </a:lnTo>
                  <a:lnTo>
                    <a:pt x="436" y="4468"/>
                  </a:lnTo>
                  <a:lnTo>
                    <a:pt x="470" y="4477"/>
                  </a:lnTo>
                  <a:lnTo>
                    <a:pt x="542" y="4493"/>
                  </a:lnTo>
                  <a:lnTo>
                    <a:pt x="618" y="4509"/>
                  </a:lnTo>
                  <a:lnTo>
                    <a:pt x="701" y="4527"/>
                  </a:lnTo>
                  <a:lnTo>
                    <a:pt x="788" y="4545"/>
                  </a:lnTo>
                  <a:lnTo>
                    <a:pt x="832" y="4554"/>
                  </a:lnTo>
                  <a:lnTo>
                    <a:pt x="876" y="4561"/>
                  </a:lnTo>
                  <a:lnTo>
                    <a:pt x="917" y="4566"/>
                  </a:lnTo>
                  <a:lnTo>
                    <a:pt x="959" y="4569"/>
                  </a:lnTo>
                  <a:lnTo>
                    <a:pt x="998" y="4571"/>
                  </a:lnTo>
                  <a:lnTo>
                    <a:pt x="1037" y="4571"/>
                  </a:lnTo>
                  <a:lnTo>
                    <a:pt x="1074" y="4569"/>
                  </a:lnTo>
                  <a:lnTo>
                    <a:pt x="1110" y="4566"/>
                  </a:lnTo>
                  <a:lnTo>
                    <a:pt x="1145" y="4562"/>
                  </a:lnTo>
                  <a:lnTo>
                    <a:pt x="1179" y="4555"/>
                  </a:lnTo>
                  <a:lnTo>
                    <a:pt x="1212" y="4549"/>
                  </a:lnTo>
                  <a:lnTo>
                    <a:pt x="1244" y="4541"/>
                  </a:lnTo>
                  <a:lnTo>
                    <a:pt x="1273" y="4531"/>
                  </a:lnTo>
                  <a:lnTo>
                    <a:pt x="1303" y="4520"/>
                  </a:lnTo>
                  <a:lnTo>
                    <a:pt x="1330" y="4508"/>
                  </a:lnTo>
                  <a:lnTo>
                    <a:pt x="1357" y="4495"/>
                  </a:lnTo>
                  <a:lnTo>
                    <a:pt x="1382" y="4482"/>
                  </a:lnTo>
                  <a:lnTo>
                    <a:pt x="1406" y="4467"/>
                  </a:lnTo>
                  <a:lnTo>
                    <a:pt x="1428" y="4452"/>
                  </a:lnTo>
                  <a:lnTo>
                    <a:pt x="1449" y="4436"/>
                  </a:lnTo>
                  <a:lnTo>
                    <a:pt x="1469" y="4420"/>
                  </a:lnTo>
                  <a:lnTo>
                    <a:pt x="1488" y="4402"/>
                  </a:lnTo>
                  <a:lnTo>
                    <a:pt x="1505" y="4384"/>
                  </a:lnTo>
                  <a:lnTo>
                    <a:pt x="1521" y="4366"/>
                  </a:lnTo>
                  <a:lnTo>
                    <a:pt x="1536" y="4348"/>
                  </a:lnTo>
                  <a:lnTo>
                    <a:pt x="1549" y="4329"/>
                  </a:lnTo>
                  <a:lnTo>
                    <a:pt x="1560" y="4310"/>
                  </a:lnTo>
                  <a:lnTo>
                    <a:pt x="1571" y="4289"/>
                  </a:lnTo>
                  <a:lnTo>
                    <a:pt x="1579" y="4270"/>
                  </a:lnTo>
                  <a:lnTo>
                    <a:pt x="1588" y="4250"/>
                  </a:lnTo>
                  <a:lnTo>
                    <a:pt x="1593" y="4231"/>
                  </a:lnTo>
                  <a:lnTo>
                    <a:pt x="1598" y="4211"/>
                  </a:lnTo>
                  <a:close/>
                </a:path>
              </a:pathLst>
            </a:custGeom>
            <a:solidFill>
              <a:srgbClr val="DD997A"/>
            </a:solidFill>
            <a:ln w="9525">
              <a:noFill/>
              <a:round/>
              <a:headEnd/>
              <a:tailEnd/>
            </a:ln>
          </p:spPr>
          <p:txBody>
            <a:bodyPr/>
            <a:lstStyle/>
            <a:p>
              <a:endParaRPr lang="zh-TW" altLang="en-US"/>
            </a:p>
          </p:txBody>
        </p:sp>
        <p:sp>
          <p:nvSpPr>
            <p:cNvPr id="12" name="Freeform 51"/>
            <p:cNvSpPr>
              <a:spLocks/>
            </p:cNvSpPr>
            <p:nvPr/>
          </p:nvSpPr>
          <p:spPr bwMode="auto">
            <a:xfrm>
              <a:off x="-1187450" y="2862263"/>
              <a:ext cx="336550" cy="176212"/>
            </a:xfrm>
            <a:custGeom>
              <a:avLst/>
              <a:gdLst>
                <a:gd name="T0" fmla="*/ 2147483647 w 1903"/>
                <a:gd name="T1" fmla="*/ 2147483647 h 995"/>
                <a:gd name="T2" fmla="*/ 2147483647 w 1903"/>
                <a:gd name="T3" fmla="*/ 2147483647 h 995"/>
                <a:gd name="T4" fmla="*/ 2147483647 w 1903"/>
                <a:gd name="T5" fmla="*/ 2147483647 h 995"/>
                <a:gd name="T6" fmla="*/ 2147483647 w 1903"/>
                <a:gd name="T7" fmla="*/ 2147483647 h 995"/>
                <a:gd name="T8" fmla="*/ 2147483647 w 1903"/>
                <a:gd name="T9" fmla="*/ 2147483647 h 995"/>
                <a:gd name="T10" fmla="*/ 2147483647 w 1903"/>
                <a:gd name="T11" fmla="*/ 2147483647 h 995"/>
                <a:gd name="T12" fmla="*/ 2147483647 w 1903"/>
                <a:gd name="T13" fmla="*/ 2147483647 h 995"/>
                <a:gd name="T14" fmla="*/ 2147483647 w 1903"/>
                <a:gd name="T15" fmla="*/ 2147483647 h 995"/>
                <a:gd name="T16" fmla="*/ 2147483647 w 1903"/>
                <a:gd name="T17" fmla="*/ 2147483647 h 995"/>
                <a:gd name="T18" fmla="*/ 2147483647 w 1903"/>
                <a:gd name="T19" fmla="*/ 2147483647 h 995"/>
                <a:gd name="T20" fmla="*/ 2147483647 w 1903"/>
                <a:gd name="T21" fmla="*/ 2147483647 h 995"/>
                <a:gd name="T22" fmla="*/ 2147483647 w 1903"/>
                <a:gd name="T23" fmla="*/ 2147483647 h 995"/>
                <a:gd name="T24" fmla="*/ 2147483647 w 1903"/>
                <a:gd name="T25" fmla="*/ 2147483647 h 995"/>
                <a:gd name="T26" fmla="*/ 2147483647 w 1903"/>
                <a:gd name="T27" fmla="*/ 2147483647 h 995"/>
                <a:gd name="T28" fmla="*/ 2147483647 w 1903"/>
                <a:gd name="T29" fmla="*/ 2147483647 h 995"/>
                <a:gd name="T30" fmla="*/ 2147483647 w 1903"/>
                <a:gd name="T31" fmla="*/ 2147483647 h 995"/>
                <a:gd name="T32" fmla="*/ 2147483647 w 1903"/>
                <a:gd name="T33" fmla="*/ 2147483647 h 995"/>
                <a:gd name="T34" fmla="*/ 2147483647 w 1903"/>
                <a:gd name="T35" fmla="*/ 2147483647 h 995"/>
                <a:gd name="T36" fmla="*/ 2147483647 w 1903"/>
                <a:gd name="T37" fmla="*/ 2147483647 h 995"/>
                <a:gd name="T38" fmla="*/ 2147483647 w 1903"/>
                <a:gd name="T39" fmla="*/ 2147483647 h 995"/>
                <a:gd name="T40" fmla="*/ 2147483647 w 1903"/>
                <a:gd name="T41" fmla="*/ 2147483647 h 995"/>
                <a:gd name="T42" fmla="*/ 2147483647 w 1903"/>
                <a:gd name="T43" fmla="*/ 2147483647 h 995"/>
                <a:gd name="T44" fmla="*/ 2147483647 w 1903"/>
                <a:gd name="T45" fmla="*/ 2147483647 h 995"/>
                <a:gd name="T46" fmla="*/ 2147483647 w 1903"/>
                <a:gd name="T47" fmla="*/ 2147483647 h 995"/>
                <a:gd name="T48" fmla="*/ 2147483647 w 1903"/>
                <a:gd name="T49" fmla="*/ 2147483647 h 995"/>
                <a:gd name="T50" fmla="*/ 2147483647 w 1903"/>
                <a:gd name="T51" fmla="*/ 2147483647 h 995"/>
                <a:gd name="T52" fmla="*/ 2147483647 w 1903"/>
                <a:gd name="T53" fmla="*/ 2147483647 h 995"/>
                <a:gd name="T54" fmla="*/ 2147483647 w 1903"/>
                <a:gd name="T55" fmla="*/ 2147483647 h 995"/>
                <a:gd name="T56" fmla="*/ 2147483647 w 1903"/>
                <a:gd name="T57" fmla="*/ 2147483647 h 995"/>
                <a:gd name="T58" fmla="*/ 2147483647 w 1903"/>
                <a:gd name="T59" fmla="*/ 2147483647 h 995"/>
                <a:gd name="T60" fmla="*/ 2147483647 w 1903"/>
                <a:gd name="T61" fmla="*/ 2147483647 h 995"/>
                <a:gd name="T62" fmla="*/ 2147483647 w 1903"/>
                <a:gd name="T63" fmla="*/ 2147483647 h 995"/>
                <a:gd name="T64" fmla="*/ 2147483647 w 1903"/>
                <a:gd name="T65" fmla="*/ 2147483647 h 995"/>
                <a:gd name="T66" fmla="*/ 2147483647 w 1903"/>
                <a:gd name="T67" fmla="*/ 2147483647 h 995"/>
                <a:gd name="T68" fmla="*/ 2147483647 w 1903"/>
                <a:gd name="T69" fmla="*/ 2147483647 h 995"/>
                <a:gd name="T70" fmla="*/ 2147483647 w 1903"/>
                <a:gd name="T71" fmla="*/ 2147483647 h 995"/>
                <a:gd name="T72" fmla="*/ 2147483647 w 1903"/>
                <a:gd name="T73" fmla="*/ 2147483647 h 995"/>
                <a:gd name="T74" fmla="*/ 2147483647 w 1903"/>
                <a:gd name="T75" fmla="*/ 2147483647 h 995"/>
                <a:gd name="T76" fmla="*/ 2147483647 w 1903"/>
                <a:gd name="T77" fmla="*/ 2147483647 h 995"/>
                <a:gd name="T78" fmla="*/ 2147483647 w 1903"/>
                <a:gd name="T79" fmla="*/ 2147483647 h 995"/>
                <a:gd name="T80" fmla="*/ 2147483647 w 1903"/>
                <a:gd name="T81" fmla="*/ 2147483647 h 995"/>
                <a:gd name="T82" fmla="*/ 2147483647 w 1903"/>
                <a:gd name="T83" fmla="*/ 2147483647 h 995"/>
                <a:gd name="T84" fmla="*/ 2147483647 w 1903"/>
                <a:gd name="T85" fmla="*/ 2147483647 h 995"/>
                <a:gd name="T86" fmla="*/ 2147483647 w 1903"/>
                <a:gd name="T87" fmla="*/ 2147483647 h 995"/>
                <a:gd name="T88" fmla="*/ 2147483647 w 1903"/>
                <a:gd name="T89" fmla="*/ 2147483647 h 995"/>
                <a:gd name="T90" fmla="*/ 2147483647 w 1903"/>
                <a:gd name="T91" fmla="*/ 2147483647 h 995"/>
                <a:gd name="T92" fmla="*/ 2147483647 w 1903"/>
                <a:gd name="T93" fmla="*/ 2147483647 h 995"/>
                <a:gd name="T94" fmla="*/ 2147483647 w 1903"/>
                <a:gd name="T95" fmla="*/ 2147483647 h 995"/>
                <a:gd name="T96" fmla="*/ 2147483647 w 1903"/>
                <a:gd name="T97" fmla="*/ 2147483647 h 995"/>
                <a:gd name="T98" fmla="*/ 2147483647 w 1903"/>
                <a:gd name="T99" fmla="*/ 2147483647 h 995"/>
                <a:gd name="T100" fmla="*/ 2147483647 w 1903"/>
                <a:gd name="T101" fmla="*/ 2147483647 h 995"/>
                <a:gd name="T102" fmla="*/ 2147483647 w 1903"/>
                <a:gd name="T103" fmla="*/ 2147483647 h 995"/>
                <a:gd name="T104" fmla="*/ 0 w 1903"/>
                <a:gd name="T105" fmla="*/ 2147483647 h 995"/>
                <a:gd name="T106" fmla="*/ 2147483647 w 1903"/>
                <a:gd name="T107" fmla="*/ 2147483647 h 995"/>
                <a:gd name="T108" fmla="*/ 2147483647 w 1903"/>
                <a:gd name="T109" fmla="*/ 2147483647 h 995"/>
                <a:gd name="T110" fmla="*/ 2147483647 w 1903"/>
                <a:gd name="T111" fmla="*/ 2147483647 h 995"/>
                <a:gd name="T112" fmla="*/ 2147483647 w 1903"/>
                <a:gd name="T113" fmla="*/ 2147483647 h 995"/>
                <a:gd name="T114" fmla="*/ 2147483647 w 1903"/>
                <a:gd name="T115" fmla="*/ 0 h 9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3" h="995">
                  <a:moveTo>
                    <a:pt x="75" y="0"/>
                  </a:moveTo>
                  <a:lnTo>
                    <a:pt x="76" y="3"/>
                  </a:lnTo>
                  <a:lnTo>
                    <a:pt x="77" y="13"/>
                  </a:lnTo>
                  <a:lnTo>
                    <a:pt x="81" y="29"/>
                  </a:lnTo>
                  <a:lnTo>
                    <a:pt x="88" y="49"/>
                  </a:lnTo>
                  <a:lnTo>
                    <a:pt x="92" y="60"/>
                  </a:lnTo>
                  <a:lnTo>
                    <a:pt x="97" y="73"/>
                  </a:lnTo>
                  <a:lnTo>
                    <a:pt x="104" y="86"/>
                  </a:lnTo>
                  <a:lnTo>
                    <a:pt x="111" y="101"/>
                  </a:lnTo>
                  <a:lnTo>
                    <a:pt x="121" y="116"/>
                  </a:lnTo>
                  <a:lnTo>
                    <a:pt x="131" y="131"/>
                  </a:lnTo>
                  <a:lnTo>
                    <a:pt x="143" y="148"/>
                  </a:lnTo>
                  <a:lnTo>
                    <a:pt x="155" y="165"/>
                  </a:lnTo>
                  <a:lnTo>
                    <a:pt x="170" y="182"/>
                  </a:lnTo>
                  <a:lnTo>
                    <a:pt x="187" y="200"/>
                  </a:lnTo>
                  <a:lnTo>
                    <a:pt x="206" y="218"/>
                  </a:lnTo>
                  <a:lnTo>
                    <a:pt x="226" y="236"/>
                  </a:lnTo>
                  <a:lnTo>
                    <a:pt x="249" y="254"/>
                  </a:lnTo>
                  <a:lnTo>
                    <a:pt x="273" y="272"/>
                  </a:lnTo>
                  <a:lnTo>
                    <a:pt x="301" y="290"/>
                  </a:lnTo>
                  <a:lnTo>
                    <a:pt x="329" y="308"/>
                  </a:lnTo>
                  <a:lnTo>
                    <a:pt x="361" y="326"/>
                  </a:lnTo>
                  <a:lnTo>
                    <a:pt x="395" y="344"/>
                  </a:lnTo>
                  <a:lnTo>
                    <a:pt x="432" y="361"/>
                  </a:lnTo>
                  <a:lnTo>
                    <a:pt x="471" y="378"/>
                  </a:lnTo>
                  <a:lnTo>
                    <a:pt x="513" y="394"/>
                  </a:lnTo>
                  <a:lnTo>
                    <a:pt x="558" y="410"/>
                  </a:lnTo>
                  <a:lnTo>
                    <a:pt x="606" y="425"/>
                  </a:lnTo>
                  <a:lnTo>
                    <a:pt x="657" y="439"/>
                  </a:lnTo>
                  <a:lnTo>
                    <a:pt x="710" y="451"/>
                  </a:lnTo>
                  <a:lnTo>
                    <a:pt x="760" y="463"/>
                  </a:lnTo>
                  <a:lnTo>
                    <a:pt x="810" y="471"/>
                  </a:lnTo>
                  <a:lnTo>
                    <a:pt x="860" y="479"/>
                  </a:lnTo>
                  <a:lnTo>
                    <a:pt x="908" y="485"/>
                  </a:lnTo>
                  <a:lnTo>
                    <a:pt x="954" y="489"/>
                  </a:lnTo>
                  <a:lnTo>
                    <a:pt x="1000" y="492"/>
                  </a:lnTo>
                  <a:lnTo>
                    <a:pt x="1043" y="493"/>
                  </a:lnTo>
                  <a:lnTo>
                    <a:pt x="1086" y="493"/>
                  </a:lnTo>
                  <a:lnTo>
                    <a:pt x="1127" y="490"/>
                  </a:lnTo>
                  <a:lnTo>
                    <a:pt x="1166" y="487"/>
                  </a:lnTo>
                  <a:lnTo>
                    <a:pt x="1203" y="483"/>
                  </a:lnTo>
                  <a:lnTo>
                    <a:pt x="1239" y="477"/>
                  </a:lnTo>
                  <a:lnTo>
                    <a:pt x="1273" y="470"/>
                  </a:lnTo>
                  <a:lnTo>
                    <a:pt x="1305" y="462"/>
                  </a:lnTo>
                  <a:lnTo>
                    <a:pt x="1335" y="451"/>
                  </a:lnTo>
                  <a:lnTo>
                    <a:pt x="1362" y="441"/>
                  </a:lnTo>
                  <a:lnTo>
                    <a:pt x="1388" y="429"/>
                  </a:lnTo>
                  <a:lnTo>
                    <a:pt x="1411" y="416"/>
                  </a:lnTo>
                  <a:lnTo>
                    <a:pt x="1431" y="402"/>
                  </a:lnTo>
                  <a:lnTo>
                    <a:pt x="1450" y="387"/>
                  </a:lnTo>
                  <a:lnTo>
                    <a:pt x="1466" y="371"/>
                  </a:lnTo>
                  <a:lnTo>
                    <a:pt x="1479" y="354"/>
                  </a:lnTo>
                  <a:lnTo>
                    <a:pt x="1489" y="336"/>
                  </a:lnTo>
                  <a:lnTo>
                    <a:pt x="1497" y="318"/>
                  </a:lnTo>
                  <a:lnTo>
                    <a:pt x="1502" y="298"/>
                  </a:lnTo>
                  <a:lnTo>
                    <a:pt x="1504" y="278"/>
                  </a:lnTo>
                  <a:lnTo>
                    <a:pt x="1503" y="257"/>
                  </a:lnTo>
                  <a:lnTo>
                    <a:pt x="1499" y="235"/>
                  </a:lnTo>
                  <a:lnTo>
                    <a:pt x="1492" y="213"/>
                  </a:lnTo>
                  <a:lnTo>
                    <a:pt x="1481" y="191"/>
                  </a:lnTo>
                  <a:lnTo>
                    <a:pt x="1467" y="167"/>
                  </a:lnTo>
                  <a:lnTo>
                    <a:pt x="1486" y="177"/>
                  </a:lnTo>
                  <a:lnTo>
                    <a:pt x="1535" y="205"/>
                  </a:lnTo>
                  <a:lnTo>
                    <a:pt x="1568" y="225"/>
                  </a:lnTo>
                  <a:lnTo>
                    <a:pt x="1605" y="248"/>
                  </a:lnTo>
                  <a:lnTo>
                    <a:pt x="1644" y="275"/>
                  </a:lnTo>
                  <a:lnTo>
                    <a:pt x="1685" y="306"/>
                  </a:lnTo>
                  <a:lnTo>
                    <a:pt x="1706" y="322"/>
                  </a:lnTo>
                  <a:lnTo>
                    <a:pt x="1726" y="340"/>
                  </a:lnTo>
                  <a:lnTo>
                    <a:pt x="1746" y="358"/>
                  </a:lnTo>
                  <a:lnTo>
                    <a:pt x="1765" y="376"/>
                  </a:lnTo>
                  <a:lnTo>
                    <a:pt x="1784" y="396"/>
                  </a:lnTo>
                  <a:lnTo>
                    <a:pt x="1802" y="416"/>
                  </a:lnTo>
                  <a:lnTo>
                    <a:pt x="1819" y="436"/>
                  </a:lnTo>
                  <a:lnTo>
                    <a:pt x="1835" y="458"/>
                  </a:lnTo>
                  <a:lnTo>
                    <a:pt x="1850" y="480"/>
                  </a:lnTo>
                  <a:lnTo>
                    <a:pt x="1862" y="502"/>
                  </a:lnTo>
                  <a:lnTo>
                    <a:pt x="1874" y="525"/>
                  </a:lnTo>
                  <a:lnTo>
                    <a:pt x="1885" y="549"/>
                  </a:lnTo>
                  <a:lnTo>
                    <a:pt x="1892" y="573"/>
                  </a:lnTo>
                  <a:lnTo>
                    <a:pt x="1898" y="597"/>
                  </a:lnTo>
                  <a:lnTo>
                    <a:pt x="1902" y="622"/>
                  </a:lnTo>
                  <a:lnTo>
                    <a:pt x="1903" y="647"/>
                  </a:lnTo>
                  <a:lnTo>
                    <a:pt x="1902" y="673"/>
                  </a:lnTo>
                  <a:lnTo>
                    <a:pt x="1897" y="697"/>
                  </a:lnTo>
                  <a:lnTo>
                    <a:pt x="1891" y="720"/>
                  </a:lnTo>
                  <a:lnTo>
                    <a:pt x="1881" y="743"/>
                  </a:lnTo>
                  <a:lnTo>
                    <a:pt x="1870" y="765"/>
                  </a:lnTo>
                  <a:lnTo>
                    <a:pt x="1856" y="786"/>
                  </a:lnTo>
                  <a:lnTo>
                    <a:pt x="1839" y="806"/>
                  </a:lnTo>
                  <a:lnTo>
                    <a:pt x="1820" y="825"/>
                  </a:lnTo>
                  <a:lnTo>
                    <a:pt x="1800" y="844"/>
                  </a:lnTo>
                  <a:lnTo>
                    <a:pt x="1777" y="861"/>
                  </a:lnTo>
                  <a:lnTo>
                    <a:pt x="1751" y="878"/>
                  </a:lnTo>
                  <a:lnTo>
                    <a:pt x="1725" y="893"/>
                  </a:lnTo>
                  <a:lnTo>
                    <a:pt x="1696" y="908"/>
                  </a:lnTo>
                  <a:lnTo>
                    <a:pt x="1665" y="922"/>
                  </a:lnTo>
                  <a:lnTo>
                    <a:pt x="1633" y="933"/>
                  </a:lnTo>
                  <a:lnTo>
                    <a:pt x="1600" y="945"/>
                  </a:lnTo>
                  <a:lnTo>
                    <a:pt x="1564" y="955"/>
                  </a:lnTo>
                  <a:lnTo>
                    <a:pt x="1528" y="964"/>
                  </a:lnTo>
                  <a:lnTo>
                    <a:pt x="1489" y="972"/>
                  </a:lnTo>
                  <a:lnTo>
                    <a:pt x="1450" y="979"/>
                  </a:lnTo>
                  <a:lnTo>
                    <a:pt x="1409" y="984"/>
                  </a:lnTo>
                  <a:lnTo>
                    <a:pt x="1368" y="988"/>
                  </a:lnTo>
                  <a:lnTo>
                    <a:pt x="1325" y="991"/>
                  </a:lnTo>
                  <a:lnTo>
                    <a:pt x="1281" y="994"/>
                  </a:lnTo>
                  <a:lnTo>
                    <a:pt x="1236" y="995"/>
                  </a:lnTo>
                  <a:lnTo>
                    <a:pt x="1191" y="994"/>
                  </a:lnTo>
                  <a:lnTo>
                    <a:pt x="1145" y="991"/>
                  </a:lnTo>
                  <a:lnTo>
                    <a:pt x="1098" y="988"/>
                  </a:lnTo>
                  <a:lnTo>
                    <a:pt x="1051" y="983"/>
                  </a:lnTo>
                  <a:lnTo>
                    <a:pt x="1003" y="977"/>
                  </a:lnTo>
                  <a:lnTo>
                    <a:pt x="954" y="969"/>
                  </a:lnTo>
                  <a:lnTo>
                    <a:pt x="907" y="961"/>
                  </a:lnTo>
                  <a:lnTo>
                    <a:pt x="859" y="950"/>
                  </a:lnTo>
                  <a:lnTo>
                    <a:pt x="813" y="940"/>
                  </a:lnTo>
                  <a:lnTo>
                    <a:pt x="769" y="929"/>
                  </a:lnTo>
                  <a:lnTo>
                    <a:pt x="728" y="918"/>
                  </a:lnTo>
                  <a:lnTo>
                    <a:pt x="688" y="907"/>
                  </a:lnTo>
                  <a:lnTo>
                    <a:pt x="650" y="895"/>
                  </a:lnTo>
                  <a:lnTo>
                    <a:pt x="614" y="882"/>
                  </a:lnTo>
                  <a:lnTo>
                    <a:pt x="580" y="871"/>
                  </a:lnTo>
                  <a:lnTo>
                    <a:pt x="548" y="859"/>
                  </a:lnTo>
                  <a:lnTo>
                    <a:pt x="517" y="846"/>
                  </a:lnTo>
                  <a:lnTo>
                    <a:pt x="488" y="835"/>
                  </a:lnTo>
                  <a:lnTo>
                    <a:pt x="462" y="822"/>
                  </a:lnTo>
                  <a:lnTo>
                    <a:pt x="435" y="810"/>
                  </a:lnTo>
                  <a:lnTo>
                    <a:pt x="412" y="799"/>
                  </a:lnTo>
                  <a:lnTo>
                    <a:pt x="390" y="787"/>
                  </a:lnTo>
                  <a:lnTo>
                    <a:pt x="368" y="775"/>
                  </a:lnTo>
                  <a:lnTo>
                    <a:pt x="331" y="753"/>
                  </a:lnTo>
                  <a:lnTo>
                    <a:pt x="301" y="733"/>
                  </a:lnTo>
                  <a:lnTo>
                    <a:pt x="275" y="715"/>
                  </a:lnTo>
                  <a:lnTo>
                    <a:pt x="255" y="699"/>
                  </a:lnTo>
                  <a:lnTo>
                    <a:pt x="229" y="677"/>
                  </a:lnTo>
                  <a:lnTo>
                    <a:pt x="221" y="668"/>
                  </a:lnTo>
                  <a:lnTo>
                    <a:pt x="200" y="772"/>
                  </a:lnTo>
                  <a:lnTo>
                    <a:pt x="195" y="769"/>
                  </a:lnTo>
                  <a:lnTo>
                    <a:pt x="180" y="758"/>
                  </a:lnTo>
                  <a:lnTo>
                    <a:pt x="159" y="742"/>
                  </a:lnTo>
                  <a:lnTo>
                    <a:pt x="132" y="720"/>
                  </a:lnTo>
                  <a:lnTo>
                    <a:pt x="118" y="709"/>
                  </a:lnTo>
                  <a:lnTo>
                    <a:pt x="105" y="695"/>
                  </a:lnTo>
                  <a:lnTo>
                    <a:pt x="91" y="681"/>
                  </a:lnTo>
                  <a:lnTo>
                    <a:pt x="77" y="667"/>
                  </a:lnTo>
                  <a:lnTo>
                    <a:pt x="64" y="653"/>
                  </a:lnTo>
                  <a:lnTo>
                    <a:pt x="53" y="637"/>
                  </a:lnTo>
                  <a:lnTo>
                    <a:pt x="42" y="622"/>
                  </a:lnTo>
                  <a:lnTo>
                    <a:pt x="34" y="606"/>
                  </a:lnTo>
                  <a:lnTo>
                    <a:pt x="30" y="596"/>
                  </a:lnTo>
                  <a:lnTo>
                    <a:pt x="26" y="585"/>
                  </a:lnTo>
                  <a:lnTo>
                    <a:pt x="23" y="571"/>
                  </a:lnTo>
                  <a:lnTo>
                    <a:pt x="20" y="555"/>
                  </a:lnTo>
                  <a:lnTo>
                    <a:pt x="14" y="517"/>
                  </a:lnTo>
                  <a:lnTo>
                    <a:pt x="8" y="472"/>
                  </a:lnTo>
                  <a:lnTo>
                    <a:pt x="4" y="424"/>
                  </a:lnTo>
                  <a:lnTo>
                    <a:pt x="2" y="372"/>
                  </a:lnTo>
                  <a:lnTo>
                    <a:pt x="0" y="318"/>
                  </a:lnTo>
                  <a:lnTo>
                    <a:pt x="0" y="264"/>
                  </a:lnTo>
                  <a:lnTo>
                    <a:pt x="2" y="211"/>
                  </a:lnTo>
                  <a:lnTo>
                    <a:pt x="6" y="161"/>
                  </a:lnTo>
                  <a:lnTo>
                    <a:pt x="8" y="137"/>
                  </a:lnTo>
                  <a:lnTo>
                    <a:pt x="11" y="114"/>
                  </a:lnTo>
                  <a:lnTo>
                    <a:pt x="15" y="94"/>
                  </a:lnTo>
                  <a:lnTo>
                    <a:pt x="19" y="74"/>
                  </a:lnTo>
                  <a:lnTo>
                    <a:pt x="24" y="57"/>
                  </a:lnTo>
                  <a:lnTo>
                    <a:pt x="29" y="41"/>
                  </a:lnTo>
                  <a:lnTo>
                    <a:pt x="36" y="28"/>
                  </a:lnTo>
                  <a:lnTo>
                    <a:pt x="42" y="17"/>
                  </a:lnTo>
                  <a:lnTo>
                    <a:pt x="50" y="9"/>
                  </a:lnTo>
                  <a:lnTo>
                    <a:pt x="57" y="3"/>
                  </a:lnTo>
                  <a:lnTo>
                    <a:pt x="67" y="0"/>
                  </a:lnTo>
                  <a:lnTo>
                    <a:pt x="75" y="0"/>
                  </a:lnTo>
                  <a:close/>
                </a:path>
              </a:pathLst>
            </a:custGeom>
            <a:solidFill>
              <a:srgbClr val="854557"/>
            </a:solidFill>
            <a:ln w="9525">
              <a:noFill/>
              <a:round/>
              <a:headEnd/>
              <a:tailEnd/>
            </a:ln>
          </p:spPr>
          <p:txBody>
            <a:bodyPr/>
            <a:lstStyle/>
            <a:p>
              <a:endParaRPr lang="zh-TW" altLang="en-US"/>
            </a:p>
          </p:txBody>
        </p:sp>
        <p:sp>
          <p:nvSpPr>
            <p:cNvPr id="13" name="Freeform 52"/>
            <p:cNvSpPr>
              <a:spLocks/>
            </p:cNvSpPr>
            <p:nvPr/>
          </p:nvSpPr>
          <p:spPr bwMode="auto">
            <a:xfrm>
              <a:off x="-1509713" y="2230438"/>
              <a:ext cx="325438" cy="827087"/>
            </a:xfrm>
            <a:custGeom>
              <a:avLst/>
              <a:gdLst>
                <a:gd name="T0" fmla="*/ 2147483647 w 1848"/>
                <a:gd name="T1" fmla="*/ 2147483647 h 4684"/>
                <a:gd name="T2" fmla="*/ 2147483647 w 1848"/>
                <a:gd name="T3" fmla="*/ 2147483647 h 4684"/>
                <a:gd name="T4" fmla="*/ 2147483647 w 1848"/>
                <a:gd name="T5" fmla="*/ 2147483647 h 4684"/>
                <a:gd name="T6" fmla="*/ 2147483647 w 1848"/>
                <a:gd name="T7" fmla="*/ 2147483647 h 4684"/>
                <a:gd name="T8" fmla="*/ 2147483647 w 1848"/>
                <a:gd name="T9" fmla="*/ 2147483647 h 4684"/>
                <a:gd name="T10" fmla="*/ 2147483647 w 1848"/>
                <a:gd name="T11" fmla="*/ 2147483647 h 4684"/>
                <a:gd name="T12" fmla="*/ 2147483647 w 1848"/>
                <a:gd name="T13" fmla="*/ 2147483647 h 4684"/>
                <a:gd name="T14" fmla="*/ 2147483647 w 1848"/>
                <a:gd name="T15" fmla="*/ 2147483647 h 4684"/>
                <a:gd name="T16" fmla="*/ 2147483647 w 1848"/>
                <a:gd name="T17" fmla="*/ 2147483647 h 4684"/>
                <a:gd name="T18" fmla="*/ 2147483647 w 1848"/>
                <a:gd name="T19" fmla="*/ 2147483647 h 4684"/>
                <a:gd name="T20" fmla="*/ 2147483647 w 1848"/>
                <a:gd name="T21" fmla="*/ 2147483647 h 4684"/>
                <a:gd name="T22" fmla="*/ 2147483647 w 1848"/>
                <a:gd name="T23" fmla="*/ 2147483647 h 4684"/>
                <a:gd name="T24" fmla="*/ 2147483647 w 1848"/>
                <a:gd name="T25" fmla="*/ 2147483647 h 4684"/>
                <a:gd name="T26" fmla="*/ 2147483647 w 1848"/>
                <a:gd name="T27" fmla="*/ 2147483647 h 4684"/>
                <a:gd name="T28" fmla="*/ 2147483647 w 1848"/>
                <a:gd name="T29" fmla="*/ 2147483647 h 4684"/>
                <a:gd name="T30" fmla="*/ 2147483647 w 1848"/>
                <a:gd name="T31" fmla="*/ 2147483647 h 4684"/>
                <a:gd name="T32" fmla="*/ 2147483647 w 1848"/>
                <a:gd name="T33" fmla="*/ 2147483647 h 4684"/>
                <a:gd name="T34" fmla="*/ 2147483647 w 1848"/>
                <a:gd name="T35" fmla="*/ 2147483647 h 4684"/>
                <a:gd name="T36" fmla="*/ 2147483647 w 1848"/>
                <a:gd name="T37" fmla="*/ 2147483647 h 4684"/>
                <a:gd name="T38" fmla="*/ 2147483647 w 1848"/>
                <a:gd name="T39" fmla="*/ 2147483647 h 4684"/>
                <a:gd name="T40" fmla="*/ 0 w 1848"/>
                <a:gd name="T41" fmla="*/ 2147483647 h 4684"/>
                <a:gd name="T42" fmla="*/ 1922384279 w 1848"/>
                <a:gd name="T43" fmla="*/ 2147483647 h 4684"/>
                <a:gd name="T44" fmla="*/ 2147483647 w 1848"/>
                <a:gd name="T45" fmla="*/ 2147483647 h 4684"/>
                <a:gd name="T46" fmla="*/ 2147483647 w 1848"/>
                <a:gd name="T47" fmla="*/ 2147483647 h 4684"/>
                <a:gd name="T48" fmla="*/ 2147483647 w 1848"/>
                <a:gd name="T49" fmla="*/ 2147483647 h 4684"/>
                <a:gd name="T50" fmla="*/ 2147483647 w 1848"/>
                <a:gd name="T51" fmla="*/ 2147483647 h 4684"/>
                <a:gd name="T52" fmla="*/ 2147483647 w 1848"/>
                <a:gd name="T53" fmla="*/ 2147483647 h 4684"/>
                <a:gd name="T54" fmla="*/ 2147483647 w 1848"/>
                <a:gd name="T55" fmla="*/ 2147483647 h 4684"/>
                <a:gd name="T56" fmla="*/ 2147483647 w 1848"/>
                <a:gd name="T57" fmla="*/ 2147483647 h 4684"/>
                <a:gd name="T58" fmla="*/ 2147483647 w 1848"/>
                <a:gd name="T59" fmla="*/ 2147483647 h 4684"/>
                <a:gd name="T60" fmla="*/ 2147483647 w 1848"/>
                <a:gd name="T61" fmla="*/ 2147483647 h 4684"/>
                <a:gd name="T62" fmla="*/ 2147483647 w 1848"/>
                <a:gd name="T63" fmla="*/ 2147483647 h 4684"/>
                <a:gd name="T64" fmla="*/ 2147483647 w 1848"/>
                <a:gd name="T65" fmla="*/ 2147483647 h 4684"/>
                <a:gd name="T66" fmla="*/ 2147483647 w 1848"/>
                <a:gd name="T67" fmla="*/ 2147483647 h 4684"/>
                <a:gd name="T68" fmla="*/ 2147483647 w 1848"/>
                <a:gd name="T69" fmla="*/ 2147483647 h 4684"/>
                <a:gd name="T70" fmla="*/ 2147483647 w 1848"/>
                <a:gd name="T71" fmla="*/ 2147483647 h 4684"/>
                <a:gd name="T72" fmla="*/ 2147483647 w 1848"/>
                <a:gd name="T73" fmla="*/ 2147483647 h 4684"/>
                <a:gd name="T74" fmla="*/ 2147483647 w 1848"/>
                <a:gd name="T75" fmla="*/ 2147483647 h 4684"/>
                <a:gd name="T76" fmla="*/ 2147483647 w 1848"/>
                <a:gd name="T77" fmla="*/ 2147483647 h 4684"/>
                <a:gd name="T78" fmla="*/ 2147483647 w 1848"/>
                <a:gd name="T79" fmla="*/ 2147483647 h 4684"/>
                <a:gd name="T80" fmla="*/ 2147483647 w 1848"/>
                <a:gd name="T81" fmla="*/ 2147483647 h 4684"/>
                <a:gd name="T82" fmla="*/ 2147483647 w 1848"/>
                <a:gd name="T83" fmla="*/ 2147483647 h 4684"/>
                <a:gd name="T84" fmla="*/ 2147483647 w 1848"/>
                <a:gd name="T85" fmla="*/ 2147483647 h 4684"/>
                <a:gd name="T86" fmla="*/ 2147483647 w 1848"/>
                <a:gd name="T87" fmla="*/ 2147483647 h 4684"/>
                <a:gd name="T88" fmla="*/ 2147483647 w 1848"/>
                <a:gd name="T89" fmla="*/ 2147483647 h 4684"/>
                <a:gd name="T90" fmla="*/ 2147483647 w 1848"/>
                <a:gd name="T91" fmla="*/ 2147483647 h 4684"/>
                <a:gd name="T92" fmla="*/ 2147483647 w 1848"/>
                <a:gd name="T93" fmla="*/ 2147483647 h 4684"/>
                <a:gd name="T94" fmla="*/ 2147483647 w 1848"/>
                <a:gd name="T95" fmla="*/ 2147483647 h 4684"/>
                <a:gd name="T96" fmla="*/ 2147483647 w 1848"/>
                <a:gd name="T97" fmla="*/ 2147483647 h 4684"/>
                <a:gd name="T98" fmla="*/ 2147483647 w 1848"/>
                <a:gd name="T99" fmla="*/ 2147483647 h 46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8" h="4684">
                  <a:moveTo>
                    <a:pt x="1245" y="0"/>
                  </a:moveTo>
                  <a:lnTo>
                    <a:pt x="1243" y="22"/>
                  </a:lnTo>
                  <a:lnTo>
                    <a:pt x="1236" y="85"/>
                  </a:lnTo>
                  <a:lnTo>
                    <a:pt x="1226" y="183"/>
                  </a:lnTo>
                  <a:lnTo>
                    <a:pt x="1211" y="314"/>
                  </a:lnTo>
                  <a:lnTo>
                    <a:pt x="1192" y="473"/>
                  </a:lnTo>
                  <a:lnTo>
                    <a:pt x="1170" y="655"/>
                  </a:lnTo>
                  <a:lnTo>
                    <a:pt x="1143" y="857"/>
                  </a:lnTo>
                  <a:lnTo>
                    <a:pt x="1112" y="1072"/>
                  </a:lnTo>
                  <a:lnTo>
                    <a:pt x="1095" y="1184"/>
                  </a:lnTo>
                  <a:lnTo>
                    <a:pt x="1079" y="1298"/>
                  </a:lnTo>
                  <a:lnTo>
                    <a:pt x="1061" y="1415"/>
                  </a:lnTo>
                  <a:lnTo>
                    <a:pt x="1041" y="1531"/>
                  </a:lnTo>
                  <a:lnTo>
                    <a:pt x="1021" y="1649"/>
                  </a:lnTo>
                  <a:lnTo>
                    <a:pt x="1000" y="1767"/>
                  </a:lnTo>
                  <a:lnTo>
                    <a:pt x="978" y="1883"/>
                  </a:lnTo>
                  <a:lnTo>
                    <a:pt x="956" y="1999"/>
                  </a:lnTo>
                  <a:lnTo>
                    <a:pt x="932" y="2113"/>
                  </a:lnTo>
                  <a:lnTo>
                    <a:pt x="908" y="2224"/>
                  </a:lnTo>
                  <a:lnTo>
                    <a:pt x="884" y="2333"/>
                  </a:lnTo>
                  <a:lnTo>
                    <a:pt x="857" y="2438"/>
                  </a:lnTo>
                  <a:lnTo>
                    <a:pt x="831" y="2540"/>
                  </a:lnTo>
                  <a:lnTo>
                    <a:pt x="803" y="2637"/>
                  </a:lnTo>
                  <a:lnTo>
                    <a:pt x="776" y="2730"/>
                  </a:lnTo>
                  <a:lnTo>
                    <a:pt x="747" y="2817"/>
                  </a:lnTo>
                  <a:lnTo>
                    <a:pt x="743" y="2824"/>
                  </a:lnTo>
                  <a:lnTo>
                    <a:pt x="733" y="2844"/>
                  </a:lnTo>
                  <a:lnTo>
                    <a:pt x="718" y="2874"/>
                  </a:lnTo>
                  <a:lnTo>
                    <a:pt x="697" y="2916"/>
                  </a:lnTo>
                  <a:lnTo>
                    <a:pt x="672" y="2966"/>
                  </a:lnTo>
                  <a:lnTo>
                    <a:pt x="641" y="3023"/>
                  </a:lnTo>
                  <a:lnTo>
                    <a:pt x="607" y="3086"/>
                  </a:lnTo>
                  <a:lnTo>
                    <a:pt x="570" y="3154"/>
                  </a:lnTo>
                  <a:lnTo>
                    <a:pt x="530" y="3224"/>
                  </a:lnTo>
                  <a:lnTo>
                    <a:pt x="487" y="3297"/>
                  </a:lnTo>
                  <a:lnTo>
                    <a:pt x="442" y="3370"/>
                  </a:lnTo>
                  <a:lnTo>
                    <a:pt x="396" y="3442"/>
                  </a:lnTo>
                  <a:lnTo>
                    <a:pt x="373" y="3477"/>
                  </a:lnTo>
                  <a:lnTo>
                    <a:pt x="349" y="3512"/>
                  </a:lnTo>
                  <a:lnTo>
                    <a:pt x="325" y="3546"/>
                  </a:lnTo>
                  <a:lnTo>
                    <a:pt x="301" y="3578"/>
                  </a:lnTo>
                  <a:lnTo>
                    <a:pt x="278" y="3610"/>
                  </a:lnTo>
                  <a:lnTo>
                    <a:pt x="253" y="3639"/>
                  </a:lnTo>
                  <a:lnTo>
                    <a:pt x="230" y="3668"/>
                  </a:lnTo>
                  <a:lnTo>
                    <a:pt x="207" y="3693"/>
                  </a:lnTo>
                  <a:lnTo>
                    <a:pt x="183" y="3720"/>
                  </a:lnTo>
                  <a:lnTo>
                    <a:pt x="162" y="3747"/>
                  </a:lnTo>
                  <a:lnTo>
                    <a:pt x="143" y="3777"/>
                  </a:lnTo>
                  <a:lnTo>
                    <a:pt x="124" y="3807"/>
                  </a:lnTo>
                  <a:lnTo>
                    <a:pt x="107" y="3838"/>
                  </a:lnTo>
                  <a:lnTo>
                    <a:pt x="92" y="3870"/>
                  </a:lnTo>
                  <a:lnTo>
                    <a:pt x="77" y="3903"/>
                  </a:lnTo>
                  <a:lnTo>
                    <a:pt x="65" y="3937"/>
                  </a:lnTo>
                  <a:lnTo>
                    <a:pt x="53" y="3972"/>
                  </a:lnTo>
                  <a:lnTo>
                    <a:pt x="42" y="4007"/>
                  </a:lnTo>
                  <a:lnTo>
                    <a:pt x="33" y="4042"/>
                  </a:lnTo>
                  <a:lnTo>
                    <a:pt x="24" y="4077"/>
                  </a:lnTo>
                  <a:lnTo>
                    <a:pt x="18" y="4113"/>
                  </a:lnTo>
                  <a:lnTo>
                    <a:pt x="12" y="4148"/>
                  </a:lnTo>
                  <a:lnTo>
                    <a:pt x="7" y="4183"/>
                  </a:lnTo>
                  <a:lnTo>
                    <a:pt x="4" y="4218"/>
                  </a:lnTo>
                  <a:lnTo>
                    <a:pt x="2" y="4252"/>
                  </a:lnTo>
                  <a:lnTo>
                    <a:pt x="0" y="4286"/>
                  </a:lnTo>
                  <a:lnTo>
                    <a:pt x="0" y="4319"/>
                  </a:lnTo>
                  <a:lnTo>
                    <a:pt x="1" y="4352"/>
                  </a:lnTo>
                  <a:lnTo>
                    <a:pt x="2" y="4384"/>
                  </a:lnTo>
                  <a:lnTo>
                    <a:pt x="5" y="4413"/>
                  </a:lnTo>
                  <a:lnTo>
                    <a:pt x="9" y="4443"/>
                  </a:lnTo>
                  <a:lnTo>
                    <a:pt x="14" y="4471"/>
                  </a:lnTo>
                  <a:lnTo>
                    <a:pt x="19" y="4497"/>
                  </a:lnTo>
                  <a:lnTo>
                    <a:pt x="25" y="4523"/>
                  </a:lnTo>
                  <a:lnTo>
                    <a:pt x="33" y="4546"/>
                  </a:lnTo>
                  <a:lnTo>
                    <a:pt x="41" y="4567"/>
                  </a:lnTo>
                  <a:lnTo>
                    <a:pt x="50" y="4587"/>
                  </a:lnTo>
                  <a:lnTo>
                    <a:pt x="60" y="4604"/>
                  </a:lnTo>
                  <a:lnTo>
                    <a:pt x="71" y="4620"/>
                  </a:lnTo>
                  <a:lnTo>
                    <a:pt x="82" y="4633"/>
                  </a:lnTo>
                  <a:lnTo>
                    <a:pt x="95" y="4643"/>
                  </a:lnTo>
                  <a:lnTo>
                    <a:pt x="111" y="4654"/>
                  </a:lnTo>
                  <a:lnTo>
                    <a:pt x="129" y="4662"/>
                  </a:lnTo>
                  <a:lnTo>
                    <a:pt x="150" y="4670"/>
                  </a:lnTo>
                  <a:lnTo>
                    <a:pt x="174" y="4675"/>
                  </a:lnTo>
                  <a:lnTo>
                    <a:pt x="198" y="4679"/>
                  </a:lnTo>
                  <a:lnTo>
                    <a:pt x="226" y="4683"/>
                  </a:lnTo>
                  <a:lnTo>
                    <a:pt x="254" y="4684"/>
                  </a:lnTo>
                  <a:lnTo>
                    <a:pt x="285" y="4684"/>
                  </a:lnTo>
                  <a:lnTo>
                    <a:pt x="318" y="4683"/>
                  </a:lnTo>
                  <a:lnTo>
                    <a:pt x="351" y="4679"/>
                  </a:lnTo>
                  <a:lnTo>
                    <a:pt x="386" y="4674"/>
                  </a:lnTo>
                  <a:lnTo>
                    <a:pt x="421" y="4668"/>
                  </a:lnTo>
                  <a:lnTo>
                    <a:pt x="457" y="4659"/>
                  </a:lnTo>
                  <a:lnTo>
                    <a:pt x="494" y="4650"/>
                  </a:lnTo>
                  <a:lnTo>
                    <a:pt x="531" y="4638"/>
                  </a:lnTo>
                  <a:lnTo>
                    <a:pt x="569" y="4624"/>
                  </a:lnTo>
                  <a:lnTo>
                    <a:pt x="606" y="4608"/>
                  </a:lnTo>
                  <a:lnTo>
                    <a:pt x="644" y="4591"/>
                  </a:lnTo>
                  <a:lnTo>
                    <a:pt x="681" y="4572"/>
                  </a:lnTo>
                  <a:lnTo>
                    <a:pt x="718" y="4550"/>
                  </a:lnTo>
                  <a:lnTo>
                    <a:pt x="755" y="4527"/>
                  </a:lnTo>
                  <a:lnTo>
                    <a:pt x="791" y="4501"/>
                  </a:lnTo>
                  <a:lnTo>
                    <a:pt x="826" y="4474"/>
                  </a:lnTo>
                  <a:lnTo>
                    <a:pt x="860" y="4444"/>
                  </a:lnTo>
                  <a:lnTo>
                    <a:pt x="894" y="4412"/>
                  </a:lnTo>
                  <a:lnTo>
                    <a:pt x="925" y="4379"/>
                  </a:lnTo>
                  <a:lnTo>
                    <a:pt x="956" y="4343"/>
                  </a:lnTo>
                  <a:lnTo>
                    <a:pt x="984" y="4303"/>
                  </a:lnTo>
                  <a:lnTo>
                    <a:pt x="1011" y="4263"/>
                  </a:lnTo>
                  <a:lnTo>
                    <a:pt x="1035" y="4220"/>
                  </a:lnTo>
                  <a:lnTo>
                    <a:pt x="1058" y="4173"/>
                  </a:lnTo>
                  <a:lnTo>
                    <a:pt x="1079" y="4125"/>
                  </a:lnTo>
                  <a:lnTo>
                    <a:pt x="1100" y="4077"/>
                  </a:lnTo>
                  <a:lnTo>
                    <a:pt x="1119" y="4026"/>
                  </a:lnTo>
                  <a:lnTo>
                    <a:pt x="1137" y="3974"/>
                  </a:lnTo>
                  <a:lnTo>
                    <a:pt x="1155" y="3921"/>
                  </a:lnTo>
                  <a:lnTo>
                    <a:pt x="1173" y="3866"/>
                  </a:lnTo>
                  <a:lnTo>
                    <a:pt x="1189" y="3811"/>
                  </a:lnTo>
                  <a:lnTo>
                    <a:pt x="1205" y="3755"/>
                  </a:lnTo>
                  <a:lnTo>
                    <a:pt x="1219" y="3696"/>
                  </a:lnTo>
                  <a:lnTo>
                    <a:pt x="1234" y="3638"/>
                  </a:lnTo>
                  <a:lnTo>
                    <a:pt x="1249" y="3580"/>
                  </a:lnTo>
                  <a:lnTo>
                    <a:pt x="1263" y="3520"/>
                  </a:lnTo>
                  <a:lnTo>
                    <a:pt x="1288" y="3399"/>
                  </a:lnTo>
                  <a:lnTo>
                    <a:pt x="1313" y="3276"/>
                  </a:lnTo>
                  <a:lnTo>
                    <a:pt x="1335" y="3153"/>
                  </a:lnTo>
                  <a:lnTo>
                    <a:pt x="1356" y="3029"/>
                  </a:lnTo>
                  <a:lnTo>
                    <a:pt x="1377" y="2905"/>
                  </a:lnTo>
                  <a:lnTo>
                    <a:pt x="1396" y="2782"/>
                  </a:lnTo>
                  <a:lnTo>
                    <a:pt x="1415" y="2662"/>
                  </a:lnTo>
                  <a:lnTo>
                    <a:pt x="1435" y="2543"/>
                  </a:lnTo>
                  <a:lnTo>
                    <a:pt x="1454" y="2428"/>
                  </a:lnTo>
                  <a:lnTo>
                    <a:pt x="1474" y="2316"/>
                  </a:lnTo>
                  <a:lnTo>
                    <a:pt x="1495" y="2198"/>
                  </a:lnTo>
                  <a:lnTo>
                    <a:pt x="1520" y="2062"/>
                  </a:lnTo>
                  <a:lnTo>
                    <a:pt x="1548" y="1913"/>
                  </a:lnTo>
                  <a:lnTo>
                    <a:pt x="1579" y="1754"/>
                  </a:lnTo>
                  <a:lnTo>
                    <a:pt x="1610" y="1587"/>
                  </a:lnTo>
                  <a:lnTo>
                    <a:pt x="1642" y="1415"/>
                  </a:lnTo>
                  <a:lnTo>
                    <a:pt x="1675" y="1241"/>
                  </a:lnTo>
                  <a:lnTo>
                    <a:pt x="1707" y="1070"/>
                  </a:lnTo>
                  <a:lnTo>
                    <a:pt x="1738" y="902"/>
                  </a:lnTo>
                  <a:lnTo>
                    <a:pt x="1765" y="742"/>
                  </a:lnTo>
                  <a:lnTo>
                    <a:pt x="1790" y="592"/>
                  </a:lnTo>
                  <a:lnTo>
                    <a:pt x="1812" y="456"/>
                  </a:lnTo>
                  <a:lnTo>
                    <a:pt x="1821" y="394"/>
                  </a:lnTo>
                  <a:lnTo>
                    <a:pt x="1830" y="337"/>
                  </a:lnTo>
                  <a:lnTo>
                    <a:pt x="1836" y="284"/>
                  </a:lnTo>
                  <a:lnTo>
                    <a:pt x="1841" y="236"/>
                  </a:lnTo>
                  <a:lnTo>
                    <a:pt x="1846" y="194"/>
                  </a:lnTo>
                  <a:lnTo>
                    <a:pt x="1848" y="158"/>
                  </a:lnTo>
                  <a:lnTo>
                    <a:pt x="1848" y="128"/>
                  </a:lnTo>
                  <a:lnTo>
                    <a:pt x="1848" y="105"/>
                  </a:lnTo>
                  <a:lnTo>
                    <a:pt x="1245" y="0"/>
                  </a:lnTo>
                  <a:close/>
                </a:path>
              </a:pathLst>
            </a:custGeom>
            <a:solidFill>
              <a:srgbClr val="F2B495"/>
            </a:solidFill>
            <a:ln w="9525">
              <a:noFill/>
              <a:round/>
              <a:headEnd/>
              <a:tailEnd/>
            </a:ln>
          </p:spPr>
          <p:txBody>
            <a:bodyPr/>
            <a:lstStyle/>
            <a:p>
              <a:endParaRPr lang="zh-TW" altLang="en-US"/>
            </a:p>
          </p:txBody>
        </p:sp>
        <p:sp>
          <p:nvSpPr>
            <p:cNvPr id="14" name="Freeform 53"/>
            <p:cNvSpPr>
              <a:spLocks/>
            </p:cNvSpPr>
            <p:nvPr/>
          </p:nvSpPr>
          <p:spPr bwMode="auto">
            <a:xfrm>
              <a:off x="-1509713" y="2230438"/>
              <a:ext cx="277813" cy="827087"/>
            </a:xfrm>
            <a:custGeom>
              <a:avLst/>
              <a:gdLst>
                <a:gd name="T0" fmla="*/ 2147483647 w 1576"/>
                <a:gd name="T1" fmla="*/ 2147483647 h 4685"/>
                <a:gd name="T2" fmla="*/ 2147483647 w 1576"/>
                <a:gd name="T3" fmla="*/ 2147483647 h 4685"/>
                <a:gd name="T4" fmla="*/ 2147483647 w 1576"/>
                <a:gd name="T5" fmla="*/ 2147483647 h 4685"/>
                <a:gd name="T6" fmla="*/ 2147483647 w 1576"/>
                <a:gd name="T7" fmla="*/ 2147483647 h 4685"/>
                <a:gd name="T8" fmla="*/ 2147483647 w 1576"/>
                <a:gd name="T9" fmla="*/ 2147483647 h 4685"/>
                <a:gd name="T10" fmla="*/ 2147483647 w 1576"/>
                <a:gd name="T11" fmla="*/ 2147483647 h 4685"/>
                <a:gd name="T12" fmla="*/ 2147483647 w 1576"/>
                <a:gd name="T13" fmla="*/ 2147483647 h 4685"/>
                <a:gd name="T14" fmla="*/ 2147483647 w 1576"/>
                <a:gd name="T15" fmla="*/ 2147483647 h 4685"/>
                <a:gd name="T16" fmla="*/ 2147483647 w 1576"/>
                <a:gd name="T17" fmla="*/ 2147483647 h 4685"/>
                <a:gd name="T18" fmla="*/ 2147483647 w 1576"/>
                <a:gd name="T19" fmla="*/ 2147483647 h 4685"/>
                <a:gd name="T20" fmla="*/ 2147483647 w 1576"/>
                <a:gd name="T21" fmla="*/ 2147483647 h 4685"/>
                <a:gd name="T22" fmla="*/ 2147483647 w 1576"/>
                <a:gd name="T23" fmla="*/ 2147483647 h 4685"/>
                <a:gd name="T24" fmla="*/ 2147483647 w 1576"/>
                <a:gd name="T25" fmla="*/ 2147483647 h 4685"/>
                <a:gd name="T26" fmla="*/ 2147483647 w 1576"/>
                <a:gd name="T27" fmla="*/ 2147483647 h 4685"/>
                <a:gd name="T28" fmla="*/ 2147483647 w 1576"/>
                <a:gd name="T29" fmla="*/ 2147483647 h 4685"/>
                <a:gd name="T30" fmla="*/ 2147483647 w 1576"/>
                <a:gd name="T31" fmla="*/ 2147483647 h 4685"/>
                <a:gd name="T32" fmla="*/ 2147483647 w 1576"/>
                <a:gd name="T33" fmla="*/ 2147483647 h 4685"/>
                <a:gd name="T34" fmla="*/ 2147483647 w 1576"/>
                <a:gd name="T35" fmla="*/ 2147483647 h 4685"/>
                <a:gd name="T36" fmla="*/ 2147483647 w 1576"/>
                <a:gd name="T37" fmla="*/ 2147483647 h 4685"/>
                <a:gd name="T38" fmla="*/ 2147483647 w 1576"/>
                <a:gd name="T39" fmla="*/ 2147483647 h 4685"/>
                <a:gd name="T40" fmla="*/ 2147483647 w 1576"/>
                <a:gd name="T41" fmla="*/ 2147483647 h 4685"/>
                <a:gd name="T42" fmla="*/ 2147483647 w 1576"/>
                <a:gd name="T43" fmla="*/ 2147483647 h 4685"/>
                <a:gd name="T44" fmla="*/ 2147483647 w 1576"/>
                <a:gd name="T45" fmla="*/ 2147483647 h 4685"/>
                <a:gd name="T46" fmla="*/ 2147483647 w 1576"/>
                <a:gd name="T47" fmla="*/ 2147483647 h 4685"/>
                <a:gd name="T48" fmla="*/ 2147483647 w 1576"/>
                <a:gd name="T49" fmla="*/ 2147483647 h 4685"/>
                <a:gd name="T50" fmla="*/ 2147483647 w 1576"/>
                <a:gd name="T51" fmla="*/ 2147483647 h 4685"/>
                <a:gd name="T52" fmla="*/ 2147483647 w 1576"/>
                <a:gd name="T53" fmla="*/ 2147483647 h 4685"/>
                <a:gd name="T54" fmla="*/ 2147483647 w 1576"/>
                <a:gd name="T55" fmla="*/ 2147483647 h 4685"/>
                <a:gd name="T56" fmla="*/ 2147483647 w 1576"/>
                <a:gd name="T57" fmla="*/ 2147483647 h 4685"/>
                <a:gd name="T58" fmla="*/ 2147483647 w 1576"/>
                <a:gd name="T59" fmla="*/ 2147483647 h 4685"/>
                <a:gd name="T60" fmla="*/ 2147483647 w 1576"/>
                <a:gd name="T61" fmla="*/ 2147483647 h 4685"/>
                <a:gd name="T62" fmla="*/ 2147483647 w 1576"/>
                <a:gd name="T63" fmla="*/ 2147483647 h 4685"/>
                <a:gd name="T64" fmla="*/ 2147483647 w 1576"/>
                <a:gd name="T65" fmla="*/ 2147483647 h 4685"/>
                <a:gd name="T66" fmla="*/ 2147483647 w 1576"/>
                <a:gd name="T67" fmla="*/ 2147483647 h 4685"/>
                <a:gd name="T68" fmla="*/ 0 w 1576"/>
                <a:gd name="T69" fmla="*/ 2147483647 h 4685"/>
                <a:gd name="T70" fmla="*/ 2147483647 w 1576"/>
                <a:gd name="T71" fmla="*/ 2147483647 h 4685"/>
                <a:gd name="T72" fmla="*/ 2147483647 w 1576"/>
                <a:gd name="T73" fmla="*/ 2147483647 h 4685"/>
                <a:gd name="T74" fmla="*/ 2147483647 w 1576"/>
                <a:gd name="T75" fmla="*/ 2147483647 h 4685"/>
                <a:gd name="T76" fmla="*/ 2147483647 w 1576"/>
                <a:gd name="T77" fmla="*/ 2147483647 h 4685"/>
                <a:gd name="T78" fmla="*/ 2147483647 w 1576"/>
                <a:gd name="T79" fmla="*/ 2147483647 h 4685"/>
                <a:gd name="T80" fmla="*/ 2147483647 w 1576"/>
                <a:gd name="T81" fmla="*/ 2147483647 h 4685"/>
                <a:gd name="T82" fmla="*/ 2147483647 w 1576"/>
                <a:gd name="T83" fmla="*/ 2147483647 h 4685"/>
                <a:gd name="T84" fmla="*/ 2147483647 w 1576"/>
                <a:gd name="T85" fmla="*/ 2147483647 h 4685"/>
                <a:gd name="T86" fmla="*/ 2147483647 w 1576"/>
                <a:gd name="T87" fmla="*/ 2147483647 h 4685"/>
                <a:gd name="T88" fmla="*/ 2147483647 w 1576"/>
                <a:gd name="T89" fmla="*/ 2147483647 h 4685"/>
                <a:gd name="T90" fmla="*/ 2147483647 w 1576"/>
                <a:gd name="T91" fmla="*/ 2147483647 h 4685"/>
                <a:gd name="T92" fmla="*/ 2147483647 w 1576"/>
                <a:gd name="T93" fmla="*/ 2147483647 h 4685"/>
                <a:gd name="T94" fmla="*/ 2147483647 w 1576"/>
                <a:gd name="T95" fmla="*/ 2147483647 h 4685"/>
                <a:gd name="T96" fmla="*/ 2147483647 w 1576"/>
                <a:gd name="T97" fmla="*/ 2147483647 h 4685"/>
                <a:gd name="T98" fmla="*/ 2147483647 w 1576"/>
                <a:gd name="T99" fmla="*/ 2147483647 h 46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76" h="4685">
                  <a:moveTo>
                    <a:pt x="435" y="4487"/>
                  </a:moveTo>
                  <a:lnTo>
                    <a:pt x="424" y="4474"/>
                  </a:lnTo>
                  <a:lnTo>
                    <a:pt x="413" y="4458"/>
                  </a:lnTo>
                  <a:lnTo>
                    <a:pt x="404" y="4441"/>
                  </a:lnTo>
                  <a:lnTo>
                    <a:pt x="394" y="4421"/>
                  </a:lnTo>
                  <a:lnTo>
                    <a:pt x="386" y="4400"/>
                  </a:lnTo>
                  <a:lnTo>
                    <a:pt x="379" y="4376"/>
                  </a:lnTo>
                  <a:lnTo>
                    <a:pt x="372" y="4352"/>
                  </a:lnTo>
                  <a:lnTo>
                    <a:pt x="367" y="4326"/>
                  </a:lnTo>
                  <a:lnTo>
                    <a:pt x="362" y="4297"/>
                  </a:lnTo>
                  <a:lnTo>
                    <a:pt x="358" y="4268"/>
                  </a:lnTo>
                  <a:lnTo>
                    <a:pt x="356" y="4238"/>
                  </a:lnTo>
                  <a:lnTo>
                    <a:pt x="354" y="4206"/>
                  </a:lnTo>
                  <a:lnTo>
                    <a:pt x="353" y="4174"/>
                  </a:lnTo>
                  <a:lnTo>
                    <a:pt x="354" y="4140"/>
                  </a:lnTo>
                  <a:lnTo>
                    <a:pt x="355" y="4106"/>
                  </a:lnTo>
                  <a:lnTo>
                    <a:pt x="357" y="4071"/>
                  </a:lnTo>
                  <a:lnTo>
                    <a:pt x="360" y="4037"/>
                  </a:lnTo>
                  <a:lnTo>
                    <a:pt x="365" y="4001"/>
                  </a:lnTo>
                  <a:lnTo>
                    <a:pt x="371" y="3967"/>
                  </a:lnTo>
                  <a:lnTo>
                    <a:pt x="377" y="3931"/>
                  </a:lnTo>
                  <a:lnTo>
                    <a:pt x="386" y="3896"/>
                  </a:lnTo>
                  <a:lnTo>
                    <a:pt x="395" y="3861"/>
                  </a:lnTo>
                  <a:lnTo>
                    <a:pt x="406" y="3826"/>
                  </a:lnTo>
                  <a:lnTo>
                    <a:pt x="417" y="3791"/>
                  </a:lnTo>
                  <a:lnTo>
                    <a:pt x="430" y="3758"/>
                  </a:lnTo>
                  <a:lnTo>
                    <a:pt x="445" y="3724"/>
                  </a:lnTo>
                  <a:lnTo>
                    <a:pt x="461" y="3692"/>
                  </a:lnTo>
                  <a:lnTo>
                    <a:pt x="478" y="3660"/>
                  </a:lnTo>
                  <a:lnTo>
                    <a:pt x="496" y="3631"/>
                  </a:lnTo>
                  <a:lnTo>
                    <a:pt x="516" y="3601"/>
                  </a:lnTo>
                  <a:lnTo>
                    <a:pt x="537" y="3574"/>
                  </a:lnTo>
                  <a:lnTo>
                    <a:pt x="559" y="3547"/>
                  </a:lnTo>
                  <a:lnTo>
                    <a:pt x="583" y="3522"/>
                  </a:lnTo>
                  <a:lnTo>
                    <a:pt x="607" y="3493"/>
                  </a:lnTo>
                  <a:lnTo>
                    <a:pt x="630" y="3463"/>
                  </a:lnTo>
                  <a:lnTo>
                    <a:pt x="655" y="3432"/>
                  </a:lnTo>
                  <a:lnTo>
                    <a:pt x="678" y="3400"/>
                  </a:lnTo>
                  <a:lnTo>
                    <a:pt x="701" y="3366"/>
                  </a:lnTo>
                  <a:lnTo>
                    <a:pt x="726" y="3332"/>
                  </a:lnTo>
                  <a:lnTo>
                    <a:pt x="749" y="3296"/>
                  </a:lnTo>
                  <a:lnTo>
                    <a:pt x="796" y="3224"/>
                  </a:lnTo>
                  <a:lnTo>
                    <a:pt x="840" y="3151"/>
                  </a:lnTo>
                  <a:lnTo>
                    <a:pt x="883" y="3079"/>
                  </a:lnTo>
                  <a:lnTo>
                    <a:pt x="923" y="3008"/>
                  </a:lnTo>
                  <a:lnTo>
                    <a:pt x="960" y="2940"/>
                  </a:lnTo>
                  <a:lnTo>
                    <a:pt x="995" y="2877"/>
                  </a:lnTo>
                  <a:lnTo>
                    <a:pt x="1024" y="2820"/>
                  </a:lnTo>
                  <a:lnTo>
                    <a:pt x="1050" y="2770"/>
                  </a:lnTo>
                  <a:lnTo>
                    <a:pt x="1071" y="2729"/>
                  </a:lnTo>
                  <a:lnTo>
                    <a:pt x="1087" y="2698"/>
                  </a:lnTo>
                  <a:lnTo>
                    <a:pt x="1097" y="2679"/>
                  </a:lnTo>
                  <a:lnTo>
                    <a:pt x="1100" y="2671"/>
                  </a:lnTo>
                  <a:lnTo>
                    <a:pt x="1123" y="2602"/>
                  </a:lnTo>
                  <a:lnTo>
                    <a:pt x="1145" y="2529"/>
                  </a:lnTo>
                  <a:lnTo>
                    <a:pt x="1168" y="2453"/>
                  </a:lnTo>
                  <a:lnTo>
                    <a:pt x="1190" y="2373"/>
                  </a:lnTo>
                  <a:lnTo>
                    <a:pt x="1211" y="2292"/>
                  </a:lnTo>
                  <a:lnTo>
                    <a:pt x="1231" y="2207"/>
                  </a:lnTo>
                  <a:lnTo>
                    <a:pt x="1251" y="2120"/>
                  </a:lnTo>
                  <a:lnTo>
                    <a:pt x="1271" y="2031"/>
                  </a:lnTo>
                  <a:lnTo>
                    <a:pt x="1290" y="1941"/>
                  </a:lnTo>
                  <a:lnTo>
                    <a:pt x="1309" y="1850"/>
                  </a:lnTo>
                  <a:lnTo>
                    <a:pt x="1327" y="1758"/>
                  </a:lnTo>
                  <a:lnTo>
                    <a:pt x="1346" y="1664"/>
                  </a:lnTo>
                  <a:lnTo>
                    <a:pt x="1362" y="1571"/>
                  </a:lnTo>
                  <a:lnTo>
                    <a:pt x="1378" y="1476"/>
                  </a:lnTo>
                  <a:lnTo>
                    <a:pt x="1394" y="1382"/>
                  </a:lnTo>
                  <a:lnTo>
                    <a:pt x="1410" y="1288"/>
                  </a:lnTo>
                  <a:lnTo>
                    <a:pt x="1440" y="1102"/>
                  </a:lnTo>
                  <a:lnTo>
                    <a:pt x="1466" y="922"/>
                  </a:lnTo>
                  <a:lnTo>
                    <a:pt x="1491" y="748"/>
                  </a:lnTo>
                  <a:lnTo>
                    <a:pt x="1513" y="582"/>
                  </a:lnTo>
                  <a:lnTo>
                    <a:pt x="1532" y="429"/>
                  </a:lnTo>
                  <a:lnTo>
                    <a:pt x="1550" y="289"/>
                  </a:lnTo>
                  <a:lnTo>
                    <a:pt x="1564" y="164"/>
                  </a:lnTo>
                  <a:lnTo>
                    <a:pt x="1576" y="58"/>
                  </a:lnTo>
                  <a:lnTo>
                    <a:pt x="1245" y="0"/>
                  </a:lnTo>
                  <a:lnTo>
                    <a:pt x="1243" y="22"/>
                  </a:lnTo>
                  <a:lnTo>
                    <a:pt x="1236" y="85"/>
                  </a:lnTo>
                  <a:lnTo>
                    <a:pt x="1226" y="183"/>
                  </a:lnTo>
                  <a:lnTo>
                    <a:pt x="1211" y="314"/>
                  </a:lnTo>
                  <a:lnTo>
                    <a:pt x="1192" y="473"/>
                  </a:lnTo>
                  <a:lnTo>
                    <a:pt x="1170" y="655"/>
                  </a:lnTo>
                  <a:lnTo>
                    <a:pt x="1143" y="857"/>
                  </a:lnTo>
                  <a:lnTo>
                    <a:pt x="1112" y="1072"/>
                  </a:lnTo>
                  <a:lnTo>
                    <a:pt x="1095" y="1184"/>
                  </a:lnTo>
                  <a:lnTo>
                    <a:pt x="1079" y="1298"/>
                  </a:lnTo>
                  <a:lnTo>
                    <a:pt x="1061" y="1415"/>
                  </a:lnTo>
                  <a:lnTo>
                    <a:pt x="1041" y="1531"/>
                  </a:lnTo>
                  <a:lnTo>
                    <a:pt x="1021" y="1649"/>
                  </a:lnTo>
                  <a:lnTo>
                    <a:pt x="1000" y="1767"/>
                  </a:lnTo>
                  <a:lnTo>
                    <a:pt x="978" y="1883"/>
                  </a:lnTo>
                  <a:lnTo>
                    <a:pt x="956" y="1999"/>
                  </a:lnTo>
                  <a:lnTo>
                    <a:pt x="932" y="2113"/>
                  </a:lnTo>
                  <a:lnTo>
                    <a:pt x="908" y="2224"/>
                  </a:lnTo>
                  <a:lnTo>
                    <a:pt x="884" y="2333"/>
                  </a:lnTo>
                  <a:lnTo>
                    <a:pt x="857" y="2438"/>
                  </a:lnTo>
                  <a:lnTo>
                    <a:pt x="831" y="2540"/>
                  </a:lnTo>
                  <a:lnTo>
                    <a:pt x="803" y="2637"/>
                  </a:lnTo>
                  <a:lnTo>
                    <a:pt x="776" y="2730"/>
                  </a:lnTo>
                  <a:lnTo>
                    <a:pt x="747" y="2817"/>
                  </a:lnTo>
                  <a:lnTo>
                    <a:pt x="743" y="2824"/>
                  </a:lnTo>
                  <a:lnTo>
                    <a:pt x="733" y="2844"/>
                  </a:lnTo>
                  <a:lnTo>
                    <a:pt x="718" y="2874"/>
                  </a:lnTo>
                  <a:lnTo>
                    <a:pt x="697" y="2916"/>
                  </a:lnTo>
                  <a:lnTo>
                    <a:pt x="672" y="2966"/>
                  </a:lnTo>
                  <a:lnTo>
                    <a:pt x="641" y="3023"/>
                  </a:lnTo>
                  <a:lnTo>
                    <a:pt x="607" y="3086"/>
                  </a:lnTo>
                  <a:lnTo>
                    <a:pt x="570" y="3154"/>
                  </a:lnTo>
                  <a:lnTo>
                    <a:pt x="530" y="3224"/>
                  </a:lnTo>
                  <a:lnTo>
                    <a:pt x="487" y="3297"/>
                  </a:lnTo>
                  <a:lnTo>
                    <a:pt x="442" y="3370"/>
                  </a:lnTo>
                  <a:lnTo>
                    <a:pt x="396" y="3442"/>
                  </a:lnTo>
                  <a:lnTo>
                    <a:pt x="373" y="3477"/>
                  </a:lnTo>
                  <a:lnTo>
                    <a:pt x="349" y="3512"/>
                  </a:lnTo>
                  <a:lnTo>
                    <a:pt x="325" y="3546"/>
                  </a:lnTo>
                  <a:lnTo>
                    <a:pt x="301" y="3578"/>
                  </a:lnTo>
                  <a:lnTo>
                    <a:pt x="278" y="3610"/>
                  </a:lnTo>
                  <a:lnTo>
                    <a:pt x="253" y="3639"/>
                  </a:lnTo>
                  <a:lnTo>
                    <a:pt x="230" y="3668"/>
                  </a:lnTo>
                  <a:lnTo>
                    <a:pt x="207" y="3693"/>
                  </a:lnTo>
                  <a:lnTo>
                    <a:pt x="183" y="3720"/>
                  </a:lnTo>
                  <a:lnTo>
                    <a:pt x="162" y="3747"/>
                  </a:lnTo>
                  <a:lnTo>
                    <a:pt x="143" y="3777"/>
                  </a:lnTo>
                  <a:lnTo>
                    <a:pt x="124" y="3807"/>
                  </a:lnTo>
                  <a:lnTo>
                    <a:pt x="107" y="3838"/>
                  </a:lnTo>
                  <a:lnTo>
                    <a:pt x="92" y="3870"/>
                  </a:lnTo>
                  <a:lnTo>
                    <a:pt x="77" y="3903"/>
                  </a:lnTo>
                  <a:lnTo>
                    <a:pt x="65" y="3937"/>
                  </a:lnTo>
                  <a:lnTo>
                    <a:pt x="53" y="3972"/>
                  </a:lnTo>
                  <a:lnTo>
                    <a:pt x="42" y="4007"/>
                  </a:lnTo>
                  <a:lnTo>
                    <a:pt x="33" y="4042"/>
                  </a:lnTo>
                  <a:lnTo>
                    <a:pt x="24" y="4077"/>
                  </a:lnTo>
                  <a:lnTo>
                    <a:pt x="18" y="4113"/>
                  </a:lnTo>
                  <a:lnTo>
                    <a:pt x="12" y="4148"/>
                  </a:lnTo>
                  <a:lnTo>
                    <a:pt x="7" y="4183"/>
                  </a:lnTo>
                  <a:lnTo>
                    <a:pt x="4" y="4218"/>
                  </a:lnTo>
                  <a:lnTo>
                    <a:pt x="2" y="4252"/>
                  </a:lnTo>
                  <a:lnTo>
                    <a:pt x="0" y="4286"/>
                  </a:lnTo>
                  <a:lnTo>
                    <a:pt x="0" y="4319"/>
                  </a:lnTo>
                  <a:lnTo>
                    <a:pt x="1" y="4352"/>
                  </a:lnTo>
                  <a:lnTo>
                    <a:pt x="2" y="4384"/>
                  </a:lnTo>
                  <a:lnTo>
                    <a:pt x="5" y="4413"/>
                  </a:lnTo>
                  <a:lnTo>
                    <a:pt x="9" y="4443"/>
                  </a:lnTo>
                  <a:lnTo>
                    <a:pt x="14" y="4471"/>
                  </a:lnTo>
                  <a:lnTo>
                    <a:pt x="19" y="4497"/>
                  </a:lnTo>
                  <a:lnTo>
                    <a:pt x="25" y="4523"/>
                  </a:lnTo>
                  <a:lnTo>
                    <a:pt x="33" y="4546"/>
                  </a:lnTo>
                  <a:lnTo>
                    <a:pt x="41" y="4567"/>
                  </a:lnTo>
                  <a:lnTo>
                    <a:pt x="50" y="4587"/>
                  </a:lnTo>
                  <a:lnTo>
                    <a:pt x="60" y="4604"/>
                  </a:lnTo>
                  <a:lnTo>
                    <a:pt x="71" y="4620"/>
                  </a:lnTo>
                  <a:lnTo>
                    <a:pt x="82" y="4633"/>
                  </a:lnTo>
                  <a:lnTo>
                    <a:pt x="91" y="4640"/>
                  </a:lnTo>
                  <a:lnTo>
                    <a:pt x="101" y="4648"/>
                  </a:lnTo>
                  <a:lnTo>
                    <a:pt x="112" y="4654"/>
                  </a:lnTo>
                  <a:lnTo>
                    <a:pt x="125" y="4660"/>
                  </a:lnTo>
                  <a:lnTo>
                    <a:pt x="139" y="4666"/>
                  </a:lnTo>
                  <a:lnTo>
                    <a:pt x="154" y="4670"/>
                  </a:lnTo>
                  <a:lnTo>
                    <a:pt x="169" y="4674"/>
                  </a:lnTo>
                  <a:lnTo>
                    <a:pt x="186" y="4677"/>
                  </a:lnTo>
                  <a:lnTo>
                    <a:pt x="204" y="4680"/>
                  </a:lnTo>
                  <a:lnTo>
                    <a:pt x="224" y="4683"/>
                  </a:lnTo>
                  <a:lnTo>
                    <a:pt x="244" y="4684"/>
                  </a:lnTo>
                  <a:lnTo>
                    <a:pt x="264" y="4685"/>
                  </a:lnTo>
                  <a:lnTo>
                    <a:pt x="285" y="4684"/>
                  </a:lnTo>
                  <a:lnTo>
                    <a:pt x="307" y="4684"/>
                  </a:lnTo>
                  <a:lnTo>
                    <a:pt x="329" y="4681"/>
                  </a:lnTo>
                  <a:lnTo>
                    <a:pt x="353" y="4679"/>
                  </a:lnTo>
                  <a:lnTo>
                    <a:pt x="376" y="4676"/>
                  </a:lnTo>
                  <a:lnTo>
                    <a:pt x="400" y="4672"/>
                  </a:lnTo>
                  <a:lnTo>
                    <a:pt x="426" y="4667"/>
                  </a:lnTo>
                  <a:lnTo>
                    <a:pt x="450" y="4661"/>
                  </a:lnTo>
                  <a:lnTo>
                    <a:pt x="476" y="4655"/>
                  </a:lnTo>
                  <a:lnTo>
                    <a:pt x="501" y="4648"/>
                  </a:lnTo>
                  <a:lnTo>
                    <a:pt x="528" y="4639"/>
                  </a:lnTo>
                  <a:lnTo>
                    <a:pt x="553" y="4630"/>
                  </a:lnTo>
                  <a:lnTo>
                    <a:pt x="580" y="4620"/>
                  </a:lnTo>
                  <a:lnTo>
                    <a:pt x="605" y="4608"/>
                  </a:lnTo>
                  <a:lnTo>
                    <a:pt x="631" y="4597"/>
                  </a:lnTo>
                  <a:lnTo>
                    <a:pt x="657" y="4584"/>
                  </a:lnTo>
                  <a:lnTo>
                    <a:pt x="683" y="4570"/>
                  </a:lnTo>
                  <a:lnTo>
                    <a:pt x="709" y="4556"/>
                  </a:lnTo>
                  <a:lnTo>
                    <a:pt x="734" y="4541"/>
                  </a:lnTo>
                  <a:lnTo>
                    <a:pt x="760" y="4524"/>
                  </a:lnTo>
                  <a:lnTo>
                    <a:pt x="732" y="4529"/>
                  </a:lnTo>
                  <a:lnTo>
                    <a:pt x="705" y="4532"/>
                  </a:lnTo>
                  <a:lnTo>
                    <a:pt x="679" y="4535"/>
                  </a:lnTo>
                  <a:lnTo>
                    <a:pt x="653" y="4536"/>
                  </a:lnTo>
                  <a:lnTo>
                    <a:pt x="628" y="4537"/>
                  </a:lnTo>
                  <a:lnTo>
                    <a:pt x="604" y="4537"/>
                  </a:lnTo>
                  <a:lnTo>
                    <a:pt x="582" y="4536"/>
                  </a:lnTo>
                  <a:lnTo>
                    <a:pt x="559" y="4534"/>
                  </a:lnTo>
                  <a:lnTo>
                    <a:pt x="539" y="4531"/>
                  </a:lnTo>
                  <a:lnTo>
                    <a:pt x="520" y="4528"/>
                  </a:lnTo>
                  <a:lnTo>
                    <a:pt x="502" y="4523"/>
                  </a:lnTo>
                  <a:lnTo>
                    <a:pt x="485" y="4517"/>
                  </a:lnTo>
                  <a:lnTo>
                    <a:pt x="470" y="4511"/>
                  </a:lnTo>
                  <a:lnTo>
                    <a:pt x="457" y="4504"/>
                  </a:lnTo>
                  <a:lnTo>
                    <a:pt x="445" y="4495"/>
                  </a:lnTo>
                  <a:lnTo>
                    <a:pt x="435" y="4487"/>
                  </a:lnTo>
                  <a:close/>
                </a:path>
              </a:pathLst>
            </a:custGeom>
            <a:solidFill>
              <a:srgbClr val="DD997A"/>
            </a:solidFill>
            <a:ln w="9525">
              <a:noFill/>
              <a:round/>
              <a:headEnd/>
              <a:tailEnd/>
            </a:ln>
          </p:spPr>
          <p:txBody>
            <a:bodyPr/>
            <a:lstStyle/>
            <a:p>
              <a:endParaRPr lang="zh-TW" altLang="en-US"/>
            </a:p>
          </p:txBody>
        </p:sp>
        <p:sp>
          <p:nvSpPr>
            <p:cNvPr id="15" name="Freeform 54"/>
            <p:cNvSpPr>
              <a:spLocks/>
            </p:cNvSpPr>
            <p:nvPr/>
          </p:nvSpPr>
          <p:spPr bwMode="auto">
            <a:xfrm>
              <a:off x="-1522413" y="2820988"/>
              <a:ext cx="217488" cy="250825"/>
            </a:xfrm>
            <a:custGeom>
              <a:avLst/>
              <a:gdLst>
                <a:gd name="T0" fmla="*/ 2147483647 w 1237"/>
                <a:gd name="T1" fmla="*/ 2147483647 h 1422"/>
                <a:gd name="T2" fmla="*/ 2147483647 w 1237"/>
                <a:gd name="T3" fmla="*/ 2147483647 h 1422"/>
                <a:gd name="T4" fmla="*/ 2147483647 w 1237"/>
                <a:gd name="T5" fmla="*/ 2147483647 h 1422"/>
                <a:gd name="T6" fmla="*/ 2147483647 w 1237"/>
                <a:gd name="T7" fmla="*/ 2147483647 h 1422"/>
                <a:gd name="T8" fmla="*/ 2147483647 w 1237"/>
                <a:gd name="T9" fmla="*/ 2147483647 h 1422"/>
                <a:gd name="T10" fmla="*/ 2147483647 w 1237"/>
                <a:gd name="T11" fmla="*/ 2147483647 h 1422"/>
                <a:gd name="T12" fmla="*/ 2147483647 w 1237"/>
                <a:gd name="T13" fmla="*/ 2147483647 h 1422"/>
                <a:gd name="T14" fmla="*/ 2147483647 w 1237"/>
                <a:gd name="T15" fmla="*/ 2147483647 h 1422"/>
                <a:gd name="T16" fmla="*/ 2147483647 w 1237"/>
                <a:gd name="T17" fmla="*/ 2147483647 h 1422"/>
                <a:gd name="T18" fmla="*/ 2147483647 w 1237"/>
                <a:gd name="T19" fmla="*/ 2147483647 h 1422"/>
                <a:gd name="T20" fmla="*/ 0 w 1237"/>
                <a:gd name="T21" fmla="*/ 2147483647 h 1422"/>
                <a:gd name="T22" fmla="*/ 1913099874 w 1237"/>
                <a:gd name="T23" fmla="*/ 2147483647 h 1422"/>
                <a:gd name="T24" fmla="*/ 2147483647 w 1237"/>
                <a:gd name="T25" fmla="*/ 2147483647 h 1422"/>
                <a:gd name="T26" fmla="*/ 2147483647 w 1237"/>
                <a:gd name="T27" fmla="*/ 2147483647 h 1422"/>
                <a:gd name="T28" fmla="*/ 2147483647 w 1237"/>
                <a:gd name="T29" fmla="*/ 2147483647 h 1422"/>
                <a:gd name="T30" fmla="*/ 2147483647 w 1237"/>
                <a:gd name="T31" fmla="*/ 2147483647 h 1422"/>
                <a:gd name="T32" fmla="*/ 2147483647 w 1237"/>
                <a:gd name="T33" fmla="*/ 2147483647 h 1422"/>
                <a:gd name="T34" fmla="*/ 2147483647 w 1237"/>
                <a:gd name="T35" fmla="*/ 2147483647 h 1422"/>
                <a:gd name="T36" fmla="*/ 2147483647 w 1237"/>
                <a:gd name="T37" fmla="*/ 2147483647 h 1422"/>
                <a:gd name="T38" fmla="*/ 2147483647 w 1237"/>
                <a:gd name="T39" fmla="*/ 2147483647 h 1422"/>
                <a:gd name="T40" fmla="*/ 2147483647 w 1237"/>
                <a:gd name="T41" fmla="*/ 2147483647 h 1422"/>
                <a:gd name="T42" fmla="*/ 2147483647 w 1237"/>
                <a:gd name="T43" fmla="*/ 2147483647 h 1422"/>
                <a:gd name="T44" fmla="*/ 2147483647 w 1237"/>
                <a:gd name="T45" fmla="*/ 2147483647 h 1422"/>
                <a:gd name="T46" fmla="*/ 2147483647 w 1237"/>
                <a:gd name="T47" fmla="*/ 2147483647 h 1422"/>
                <a:gd name="T48" fmla="*/ 2147483647 w 1237"/>
                <a:gd name="T49" fmla="*/ 2147483647 h 1422"/>
                <a:gd name="T50" fmla="*/ 2147483647 w 1237"/>
                <a:gd name="T51" fmla="*/ 2147483647 h 1422"/>
                <a:gd name="T52" fmla="*/ 2147483647 w 1237"/>
                <a:gd name="T53" fmla="*/ 2147483647 h 1422"/>
                <a:gd name="T54" fmla="*/ 2147483647 w 1237"/>
                <a:gd name="T55" fmla="*/ 2147483647 h 1422"/>
                <a:gd name="T56" fmla="*/ 2147483647 w 1237"/>
                <a:gd name="T57" fmla="*/ 2147483647 h 1422"/>
                <a:gd name="T58" fmla="*/ 2147483647 w 1237"/>
                <a:gd name="T59" fmla="*/ 2147483647 h 1422"/>
                <a:gd name="T60" fmla="*/ 2147483647 w 1237"/>
                <a:gd name="T61" fmla="*/ 2147483647 h 1422"/>
                <a:gd name="T62" fmla="*/ 2147483647 w 1237"/>
                <a:gd name="T63" fmla="*/ 2147483647 h 1422"/>
                <a:gd name="T64" fmla="*/ 2147483647 w 1237"/>
                <a:gd name="T65" fmla="*/ 2147483647 h 1422"/>
                <a:gd name="T66" fmla="*/ 2147483647 w 1237"/>
                <a:gd name="T67" fmla="*/ 2147483647 h 1422"/>
                <a:gd name="T68" fmla="*/ 2147483647 w 1237"/>
                <a:gd name="T69" fmla="*/ 2147483647 h 1422"/>
                <a:gd name="T70" fmla="*/ 2147483647 w 1237"/>
                <a:gd name="T71" fmla="*/ 2147483647 h 1422"/>
                <a:gd name="T72" fmla="*/ 2147483647 w 1237"/>
                <a:gd name="T73" fmla="*/ 2147483647 h 1422"/>
                <a:gd name="T74" fmla="*/ 2147483647 w 1237"/>
                <a:gd name="T75" fmla="*/ 2147483647 h 1422"/>
                <a:gd name="T76" fmla="*/ 2147483647 w 1237"/>
                <a:gd name="T77" fmla="*/ 2147483647 h 1422"/>
                <a:gd name="T78" fmla="*/ 2147483647 w 1237"/>
                <a:gd name="T79" fmla="*/ 2147483647 h 1422"/>
                <a:gd name="T80" fmla="*/ 2147483647 w 1237"/>
                <a:gd name="T81" fmla="*/ 2147483647 h 1422"/>
                <a:gd name="T82" fmla="*/ 2147483647 w 1237"/>
                <a:gd name="T83" fmla="*/ 2147483647 h 1422"/>
                <a:gd name="T84" fmla="*/ 2147483647 w 1237"/>
                <a:gd name="T85" fmla="*/ 2147483647 h 1422"/>
                <a:gd name="T86" fmla="*/ 2147483647 w 1237"/>
                <a:gd name="T87" fmla="*/ 2147483647 h 1422"/>
                <a:gd name="T88" fmla="*/ 2147483647 w 1237"/>
                <a:gd name="T89" fmla="*/ 2147483647 h 1422"/>
                <a:gd name="T90" fmla="*/ 2147483647 w 1237"/>
                <a:gd name="T91" fmla="*/ 2147483647 h 1422"/>
                <a:gd name="T92" fmla="*/ 2147483647 w 1237"/>
                <a:gd name="T93" fmla="*/ 2147483647 h 1422"/>
                <a:gd name="T94" fmla="*/ 2147483647 w 1237"/>
                <a:gd name="T95" fmla="*/ 2147483647 h 1422"/>
                <a:gd name="T96" fmla="*/ 2147483647 w 1237"/>
                <a:gd name="T97" fmla="*/ 2147483647 h 14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37" h="1422">
                  <a:moveTo>
                    <a:pt x="543" y="0"/>
                  </a:moveTo>
                  <a:lnTo>
                    <a:pt x="527" y="14"/>
                  </a:lnTo>
                  <a:lnTo>
                    <a:pt x="485" y="52"/>
                  </a:lnTo>
                  <a:lnTo>
                    <a:pt x="455" y="79"/>
                  </a:lnTo>
                  <a:lnTo>
                    <a:pt x="423" y="111"/>
                  </a:lnTo>
                  <a:lnTo>
                    <a:pt x="388" y="147"/>
                  </a:lnTo>
                  <a:lnTo>
                    <a:pt x="349" y="186"/>
                  </a:lnTo>
                  <a:lnTo>
                    <a:pt x="311" y="230"/>
                  </a:lnTo>
                  <a:lnTo>
                    <a:pt x="272" y="275"/>
                  </a:lnTo>
                  <a:lnTo>
                    <a:pt x="253" y="299"/>
                  </a:lnTo>
                  <a:lnTo>
                    <a:pt x="235" y="323"/>
                  </a:lnTo>
                  <a:lnTo>
                    <a:pt x="217" y="347"/>
                  </a:lnTo>
                  <a:lnTo>
                    <a:pt x="199" y="373"/>
                  </a:lnTo>
                  <a:lnTo>
                    <a:pt x="182" y="398"/>
                  </a:lnTo>
                  <a:lnTo>
                    <a:pt x="166" y="424"/>
                  </a:lnTo>
                  <a:lnTo>
                    <a:pt x="151" y="449"/>
                  </a:lnTo>
                  <a:lnTo>
                    <a:pt x="136" y="474"/>
                  </a:lnTo>
                  <a:lnTo>
                    <a:pt x="124" y="501"/>
                  </a:lnTo>
                  <a:lnTo>
                    <a:pt x="112" y="526"/>
                  </a:lnTo>
                  <a:lnTo>
                    <a:pt x="103" y="552"/>
                  </a:lnTo>
                  <a:lnTo>
                    <a:pt x="94" y="577"/>
                  </a:lnTo>
                  <a:lnTo>
                    <a:pt x="78" y="630"/>
                  </a:lnTo>
                  <a:lnTo>
                    <a:pt x="62" y="685"/>
                  </a:lnTo>
                  <a:lnTo>
                    <a:pt x="47" y="742"/>
                  </a:lnTo>
                  <a:lnTo>
                    <a:pt x="33" y="802"/>
                  </a:lnTo>
                  <a:lnTo>
                    <a:pt x="26" y="831"/>
                  </a:lnTo>
                  <a:lnTo>
                    <a:pt x="21" y="861"/>
                  </a:lnTo>
                  <a:lnTo>
                    <a:pt x="16" y="891"/>
                  </a:lnTo>
                  <a:lnTo>
                    <a:pt x="11" y="921"/>
                  </a:lnTo>
                  <a:lnTo>
                    <a:pt x="7" y="951"/>
                  </a:lnTo>
                  <a:lnTo>
                    <a:pt x="4" y="981"/>
                  </a:lnTo>
                  <a:lnTo>
                    <a:pt x="2" y="1010"/>
                  </a:lnTo>
                  <a:lnTo>
                    <a:pt x="0" y="1039"/>
                  </a:lnTo>
                  <a:lnTo>
                    <a:pt x="0" y="1067"/>
                  </a:lnTo>
                  <a:lnTo>
                    <a:pt x="0" y="1096"/>
                  </a:lnTo>
                  <a:lnTo>
                    <a:pt x="2" y="1124"/>
                  </a:lnTo>
                  <a:lnTo>
                    <a:pt x="5" y="1150"/>
                  </a:lnTo>
                  <a:lnTo>
                    <a:pt x="8" y="1177"/>
                  </a:lnTo>
                  <a:lnTo>
                    <a:pt x="15" y="1202"/>
                  </a:lnTo>
                  <a:lnTo>
                    <a:pt x="21" y="1226"/>
                  </a:lnTo>
                  <a:lnTo>
                    <a:pt x="29" y="1250"/>
                  </a:lnTo>
                  <a:lnTo>
                    <a:pt x="39" y="1272"/>
                  </a:lnTo>
                  <a:lnTo>
                    <a:pt x="51" y="1293"/>
                  </a:lnTo>
                  <a:lnTo>
                    <a:pt x="63" y="1312"/>
                  </a:lnTo>
                  <a:lnTo>
                    <a:pt x="78" y="1331"/>
                  </a:lnTo>
                  <a:lnTo>
                    <a:pt x="95" y="1348"/>
                  </a:lnTo>
                  <a:lnTo>
                    <a:pt x="113" y="1364"/>
                  </a:lnTo>
                  <a:lnTo>
                    <a:pt x="133" y="1379"/>
                  </a:lnTo>
                  <a:lnTo>
                    <a:pt x="156" y="1391"/>
                  </a:lnTo>
                  <a:lnTo>
                    <a:pt x="180" y="1401"/>
                  </a:lnTo>
                  <a:lnTo>
                    <a:pt x="206" y="1410"/>
                  </a:lnTo>
                  <a:lnTo>
                    <a:pt x="234" y="1416"/>
                  </a:lnTo>
                  <a:lnTo>
                    <a:pt x="263" y="1420"/>
                  </a:lnTo>
                  <a:lnTo>
                    <a:pt x="292" y="1422"/>
                  </a:lnTo>
                  <a:lnTo>
                    <a:pt x="324" y="1422"/>
                  </a:lnTo>
                  <a:lnTo>
                    <a:pt x="357" y="1420"/>
                  </a:lnTo>
                  <a:lnTo>
                    <a:pt x="390" y="1416"/>
                  </a:lnTo>
                  <a:lnTo>
                    <a:pt x="424" y="1411"/>
                  </a:lnTo>
                  <a:lnTo>
                    <a:pt x="459" y="1403"/>
                  </a:lnTo>
                  <a:lnTo>
                    <a:pt x="494" y="1394"/>
                  </a:lnTo>
                  <a:lnTo>
                    <a:pt x="530" y="1383"/>
                  </a:lnTo>
                  <a:lnTo>
                    <a:pt x="565" y="1371"/>
                  </a:lnTo>
                  <a:lnTo>
                    <a:pt x="601" y="1358"/>
                  </a:lnTo>
                  <a:lnTo>
                    <a:pt x="637" y="1342"/>
                  </a:lnTo>
                  <a:lnTo>
                    <a:pt x="673" y="1326"/>
                  </a:lnTo>
                  <a:lnTo>
                    <a:pt x="708" y="1308"/>
                  </a:lnTo>
                  <a:lnTo>
                    <a:pt x="742" y="1289"/>
                  </a:lnTo>
                  <a:lnTo>
                    <a:pt x="777" y="1269"/>
                  </a:lnTo>
                  <a:lnTo>
                    <a:pt x="810" y="1248"/>
                  </a:lnTo>
                  <a:lnTo>
                    <a:pt x="843" y="1225"/>
                  </a:lnTo>
                  <a:lnTo>
                    <a:pt x="875" y="1202"/>
                  </a:lnTo>
                  <a:lnTo>
                    <a:pt x="906" y="1178"/>
                  </a:lnTo>
                  <a:lnTo>
                    <a:pt x="935" y="1153"/>
                  </a:lnTo>
                  <a:lnTo>
                    <a:pt x="964" y="1128"/>
                  </a:lnTo>
                  <a:lnTo>
                    <a:pt x="990" y="1101"/>
                  </a:lnTo>
                  <a:lnTo>
                    <a:pt x="1016" y="1074"/>
                  </a:lnTo>
                  <a:lnTo>
                    <a:pt x="1038" y="1046"/>
                  </a:lnTo>
                  <a:lnTo>
                    <a:pt x="1060" y="1019"/>
                  </a:lnTo>
                  <a:lnTo>
                    <a:pt x="1079" y="990"/>
                  </a:lnTo>
                  <a:lnTo>
                    <a:pt x="1096" y="961"/>
                  </a:lnTo>
                  <a:lnTo>
                    <a:pt x="1111" y="932"/>
                  </a:lnTo>
                  <a:lnTo>
                    <a:pt x="1137" y="876"/>
                  </a:lnTo>
                  <a:lnTo>
                    <a:pt x="1158" y="825"/>
                  </a:lnTo>
                  <a:lnTo>
                    <a:pt x="1177" y="779"/>
                  </a:lnTo>
                  <a:lnTo>
                    <a:pt x="1192" y="738"/>
                  </a:lnTo>
                  <a:lnTo>
                    <a:pt x="1204" y="701"/>
                  </a:lnTo>
                  <a:lnTo>
                    <a:pt x="1214" y="669"/>
                  </a:lnTo>
                  <a:lnTo>
                    <a:pt x="1222" y="641"/>
                  </a:lnTo>
                  <a:lnTo>
                    <a:pt x="1228" y="616"/>
                  </a:lnTo>
                  <a:lnTo>
                    <a:pt x="1232" y="595"/>
                  </a:lnTo>
                  <a:lnTo>
                    <a:pt x="1235" y="578"/>
                  </a:lnTo>
                  <a:lnTo>
                    <a:pt x="1236" y="564"/>
                  </a:lnTo>
                  <a:lnTo>
                    <a:pt x="1237" y="554"/>
                  </a:lnTo>
                  <a:lnTo>
                    <a:pt x="1236" y="540"/>
                  </a:lnTo>
                  <a:lnTo>
                    <a:pt x="1236" y="536"/>
                  </a:lnTo>
                  <a:lnTo>
                    <a:pt x="1226" y="552"/>
                  </a:lnTo>
                  <a:lnTo>
                    <a:pt x="1194" y="594"/>
                  </a:lnTo>
                  <a:lnTo>
                    <a:pt x="1183" y="608"/>
                  </a:lnTo>
                  <a:lnTo>
                    <a:pt x="1171" y="622"/>
                  </a:lnTo>
                  <a:lnTo>
                    <a:pt x="1157" y="636"/>
                  </a:lnTo>
                  <a:lnTo>
                    <a:pt x="1143" y="651"/>
                  </a:lnTo>
                  <a:lnTo>
                    <a:pt x="1127" y="666"/>
                  </a:lnTo>
                  <a:lnTo>
                    <a:pt x="1110" y="681"/>
                  </a:lnTo>
                  <a:lnTo>
                    <a:pt x="1091" y="696"/>
                  </a:lnTo>
                  <a:lnTo>
                    <a:pt x="1072" y="711"/>
                  </a:lnTo>
                  <a:lnTo>
                    <a:pt x="1052" y="724"/>
                  </a:lnTo>
                  <a:lnTo>
                    <a:pt x="1030" y="737"/>
                  </a:lnTo>
                  <a:lnTo>
                    <a:pt x="1007" y="750"/>
                  </a:lnTo>
                  <a:lnTo>
                    <a:pt x="983" y="760"/>
                  </a:lnTo>
                  <a:lnTo>
                    <a:pt x="959" y="771"/>
                  </a:lnTo>
                  <a:lnTo>
                    <a:pt x="932" y="779"/>
                  </a:lnTo>
                  <a:lnTo>
                    <a:pt x="905" y="786"/>
                  </a:lnTo>
                  <a:lnTo>
                    <a:pt x="876" y="791"/>
                  </a:lnTo>
                  <a:lnTo>
                    <a:pt x="847" y="793"/>
                  </a:lnTo>
                  <a:lnTo>
                    <a:pt x="817" y="794"/>
                  </a:lnTo>
                  <a:lnTo>
                    <a:pt x="785" y="793"/>
                  </a:lnTo>
                  <a:lnTo>
                    <a:pt x="753" y="789"/>
                  </a:lnTo>
                  <a:lnTo>
                    <a:pt x="719" y="783"/>
                  </a:lnTo>
                  <a:lnTo>
                    <a:pt x="684" y="773"/>
                  </a:lnTo>
                  <a:lnTo>
                    <a:pt x="649" y="760"/>
                  </a:lnTo>
                  <a:lnTo>
                    <a:pt x="613" y="744"/>
                  </a:lnTo>
                  <a:lnTo>
                    <a:pt x="577" y="726"/>
                  </a:lnTo>
                  <a:lnTo>
                    <a:pt x="545" y="707"/>
                  </a:lnTo>
                  <a:lnTo>
                    <a:pt x="517" y="688"/>
                  </a:lnTo>
                  <a:lnTo>
                    <a:pt x="492" y="668"/>
                  </a:lnTo>
                  <a:lnTo>
                    <a:pt x="470" y="648"/>
                  </a:lnTo>
                  <a:lnTo>
                    <a:pt x="451" y="627"/>
                  </a:lnTo>
                  <a:lnTo>
                    <a:pt x="434" y="606"/>
                  </a:lnTo>
                  <a:lnTo>
                    <a:pt x="420" y="583"/>
                  </a:lnTo>
                  <a:lnTo>
                    <a:pt x="410" y="561"/>
                  </a:lnTo>
                  <a:lnTo>
                    <a:pt x="401" y="539"/>
                  </a:lnTo>
                  <a:lnTo>
                    <a:pt x="394" y="516"/>
                  </a:lnTo>
                  <a:lnTo>
                    <a:pt x="390" y="492"/>
                  </a:lnTo>
                  <a:lnTo>
                    <a:pt x="388" y="468"/>
                  </a:lnTo>
                  <a:lnTo>
                    <a:pt x="388" y="445"/>
                  </a:lnTo>
                  <a:lnTo>
                    <a:pt x="389" y="420"/>
                  </a:lnTo>
                  <a:lnTo>
                    <a:pt x="391" y="395"/>
                  </a:lnTo>
                  <a:lnTo>
                    <a:pt x="395" y="371"/>
                  </a:lnTo>
                  <a:lnTo>
                    <a:pt x="401" y="346"/>
                  </a:lnTo>
                  <a:lnTo>
                    <a:pt x="408" y="321"/>
                  </a:lnTo>
                  <a:lnTo>
                    <a:pt x="416" y="295"/>
                  </a:lnTo>
                  <a:lnTo>
                    <a:pt x="425" y="271"/>
                  </a:lnTo>
                  <a:lnTo>
                    <a:pt x="434" y="246"/>
                  </a:lnTo>
                  <a:lnTo>
                    <a:pt x="444" y="220"/>
                  </a:lnTo>
                  <a:lnTo>
                    <a:pt x="455" y="196"/>
                  </a:lnTo>
                  <a:lnTo>
                    <a:pt x="478" y="145"/>
                  </a:lnTo>
                  <a:lnTo>
                    <a:pt x="500" y="96"/>
                  </a:lnTo>
                  <a:lnTo>
                    <a:pt x="523" y="47"/>
                  </a:lnTo>
                  <a:lnTo>
                    <a:pt x="543" y="0"/>
                  </a:lnTo>
                  <a:close/>
                </a:path>
              </a:pathLst>
            </a:custGeom>
            <a:solidFill>
              <a:srgbClr val="854557"/>
            </a:solidFill>
            <a:ln w="9525">
              <a:noFill/>
              <a:round/>
              <a:headEnd/>
              <a:tailEnd/>
            </a:ln>
          </p:spPr>
          <p:txBody>
            <a:bodyPr/>
            <a:lstStyle/>
            <a:p>
              <a:endParaRPr lang="zh-TW" altLang="en-US"/>
            </a:p>
          </p:txBody>
        </p:sp>
        <p:sp>
          <p:nvSpPr>
            <p:cNvPr id="16" name="Freeform 55"/>
            <p:cNvSpPr>
              <a:spLocks/>
            </p:cNvSpPr>
            <p:nvPr/>
          </p:nvSpPr>
          <p:spPr bwMode="auto">
            <a:xfrm>
              <a:off x="-1506538" y="2914650"/>
              <a:ext cx="76200" cy="149225"/>
            </a:xfrm>
            <a:custGeom>
              <a:avLst/>
              <a:gdLst>
                <a:gd name="T0" fmla="*/ 2147483647 w 432"/>
                <a:gd name="T1" fmla="*/ 2147483647 h 848"/>
                <a:gd name="T2" fmla="*/ 2147483647 w 432"/>
                <a:gd name="T3" fmla="*/ 2147483647 h 848"/>
                <a:gd name="T4" fmla="*/ 2147483647 w 432"/>
                <a:gd name="T5" fmla="*/ 2147483647 h 848"/>
                <a:gd name="T6" fmla="*/ 2147483647 w 432"/>
                <a:gd name="T7" fmla="*/ 2147483647 h 848"/>
                <a:gd name="T8" fmla="*/ 2147483647 w 432"/>
                <a:gd name="T9" fmla="*/ 2147483647 h 848"/>
                <a:gd name="T10" fmla="*/ 2147483647 w 432"/>
                <a:gd name="T11" fmla="*/ 2147483647 h 848"/>
                <a:gd name="T12" fmla="*/ 0 w 432"/>
                <a:gd name="T13" fmla="*/ 2147483647 h 848"/>
                <a:gd name="T14" fmla="*/ 0 w 432"/>
                <a:gd name="T15" fmla="*/ 2147483647 h 848"/>
                <a:gd name="T16" fmla="*/ 2147483647 w 432"/>
                <a:gd name="T17" fmla="*/ 2147483647 h 848"/>
                <a:gd name="T18" fmla="*/ 2147483647 w 432"/>
                <a:gd name="T19" fmla="*/ 2147483647 h 848"/>
                <a:gd name="T20" fmla="*/ 2147483647 w 432"/>
                <a:gd name="T21" fmla="*/ 2147483647 h 848"/>
                <a:gd name="T22" fmla="*/ 2147483647 w 432"/>
                <a:gd name="T23" fmla="*/ 2147483647 h 848"/>
                <a:gd name="T24" fmla="*/ 2147483647 w 432"/>
                <a:gd name="T25" fmla="*/ 2147483647 h 848"/>
                <a:gd name="T26" fmla="*/ 2147483647 w 432"/>
                <a:gd name="T27" fmla="*/ 2147483647 h 848"/>
                <a:gd name="T28" fmla="*/ 2147483647 w 432"/>
                <a:gd name="T29" fmla="*/ 2147483647 h 848"/>
                <a:gd name="T30" fmla="*/ 2147483647 w 432"/>
                <a:gd name="T31" fmla="*/ 2147483647 h 848"/>
                <a:gd name="T32" fmla="*/ 2147483647 w 432"/>
                <a:gd name="T33" fmla="*/ 2147483647 h 848"/>
                <a:gd name="T34" fmla="*/ 2147483647 w 432"/>
                <a:gd name="T35" fmla="*/ 2147483647 h 848"/>
                <a:gd name="T36" fmla="*/ 2147483647 w 432"/>
                <a:gd name="T37" fmla="*/ 2147483647 h 848"/>
                <a:gd name="T38" fmla="*/ 2147483647 w 432"/>
                <a:gd name="T39" fmla="*/ 2147483647 h 848"/>
                <a:gd name="T40" fmla="*/ 2147483647 w 432"/>
                <a:gd name="T41" fmla="*/ 2147483647 h 848"/>
                <a:gd name="T42" fmla="*/ 2147483647 w 432"/>
                <a:gd name="T43" fmla="*/ 2147483647 h 848"/>
                <a:gd name="T44" fmla="*/ 2147483647 w 432"/>
                <a:gd name="T45" fmla="*/ 2147483647 h 848"/>
                <a:gd name="T46" fmla="*/ 2147483647 w 432"/>
                <a:gd name="T47" fmla="*/ 2147483647 h 848"/>
                <a:gd name="T48" fmla="*/ 2147483647 w 432"/>
                <a:gd name="T49" fmla="*/ 2147483647 h 848"/>
                <a:gd name="T50" fmla="*/ 2147483647 w 432"/>
                <a:gd name="T51" fmla="*/ 2147483647 h 848"/>
                <a:gd name="T52" fmla="*/ 2147483647 w 432"/>
                <a:gd name="T53" fmla="*/ 2147483647 h 848"/>
                <a:gd name="T54" fmla="*/ 2147483647 w 432"/>
                <a:gd name="T55" fmla="*/ 2147483647 h 848"/>
                <a:gd name="T56" fmla="*/ 2147483647 w 432"/>
                <a:gd name="T57" fmla="*/ 2147483647 h 848"/>
                <a:gd name="T58" fmla="*/ 2147483647 w 432"/>
                <a:gd name="T59" fmla="*/ 2147483647 h 848"/>
                <a:gd name="T60" fmla="*/ 2147483647 w 432"/>
                <a:gd name="T61" fmla="*/ 2147483647 h 848"/>
                <a:gd name="T62" fmla="*/ 2147483647 w 432"/>
                <a:gd name="T63" fmla="*/ 2147483647 h 848"/>
                <a:gd name="T64" fmla="*/ 2147483647 w 432"/>
                <a:gd name="T65" fmla="*/ 2147483647 h 848"/>
                <a:gd name="T66" fmla="*/ 2147483647 w 432"/>
                <a:gd name="T67" fmla="*/ 2147483647 h 848"/>
                <a:gd name="T68" fmla="*/ 2147483647 w 432"/>
                <a:gd name="T69" fmla="*/ 2147483647 h 848"/>
                <a:gd name="T70" fmla="*/ 2147483647 w 432"/>
                <a:gd name="T71" fmla="*/ 2147483647 h 848"/>
                <a:gd name="T72" fmla="*/ 2147483647 w 432"/>
                <a:gd name="T73" fmla="*/ 2147483647 h 848"/>
                <a:gd name="T74" fmla="*/ 2147483647 w 432"/>
                <a:gd name="T75" fmla="*/ 2147483647 h 8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32" h="848">
                  <a:moveTo>
                    <a:pt x="114" y="0"/>
                  </a:moveTo>
                  <a:lnTo>
                    <a:pt x="111" y="9"/>
                  </a:lnTo>
                  <a:lnTo>
                    <a:pt x="103" y="31"/>
                  </a:lnTo>
                  <a:lnTo>
                    <a:pt x="93" y="65"/>
                  </a:lnTo>
                  <a:lnTo>
                    <a:pt x="80" y="111"/>
                  </a:lnTo>
                  <a:lnTo>
                    <a:pt x="65" y="166"/>
                  </a:lnTo>
                  <a:lnTo>
                    <a:pt x="50" y="226"/>
                  </a:lnTo>
                  <a:lnTo>
                    <a:pt x="35" y="293"/>
                  </a:lnTo>
                  <a:lnTo>
                    <a:pt x="22" y="363"/>
                  </a:lnTo>
                  <a:lnTo>
                    <a:pt x="15" y="398"/>
                  </a:lnTo>
                  <a:lnTo>
                    <a:pt x="11" y="433"/>
                  </a:lnTo>
                  <a:lnTo>
                    <a:pt x="7" y="469"/>
                  </a:lnTo>
                  <a:lnTo>
                    <a:pt x="4" y="503"/>
                  </a:lnTo>
                  <a:lnTo>
                    <a:pt x="0" y="537"/>
                  </a:lnTo>
                  <a:lnTo>
                    <a:pt x="0" y="571"/>
                  </a:lnTo>
                  <a:lnTo>
                    <a:pt x="0" y="603"/>
                  </a:lnTo>
                  <a:lnTo>
                    <a:pt x="2" y="634"/>
                  </a:lnTo>
                  <a:lnTo>
                    <a:pt x="6" y="663"/>
                  </a:lnTo>
                  <a:lnTo>
                    <a:pt x="11" y="692"/>
                  </a:lnTo>
                  <a:lnTo>
                    <a:pt x="18" y="717"/>
                  </a:lnTo>
                  <a:lnTo>
                    <a:pt x="27" y="741"/>
                  </a:lnTo>
                  <a:lnTo>
                    <a:pt x="38" y="762"/>
                  </a:lnTo>
                  <a:lnTo>
                    <a:pt x="51" y="780"/>
                  </a:lnTo>
                  <a:lnTo>
                    <a:pt x="67" y="795"/>
                  </a:lnTo>
                  <a:lnTo>
                    <a:pt x="85" y="807"/>
                  </a:lnTo>
                  <a:lnTo>
                    <a:pt x="105" y="817"/>
                  </a:lnTo>
                  <a:lnTo>
                    <a:pt x="123" y="825"/>
                  </a:lnTo>
                  <a:lnTo>
                    <a:pt x="142" y="832"/>
                  </a:lnTo>
                  <a:lnTo>
                    <a:pt x="160" y="837"/>
                  </a:lnTo>
                  <a:lnTo>
                    <a:pt x="177" y="841"/>
                  </a:lnTo>
                  <a:lnTo>
                    <a:pt x="194" y="845"/>
                  </a:lnTo>
                  <a:lnTo>
                    <a:pt x="211" y="847"/>
                  </a:lnTo>
                  <a:lnTo>
                    <a:pt x="227" y="848"/>
                  </a:lnTo>
                  <a:lnTo>
                    <a:pt x="243" y="848"/>
                  </a:lnTo>
                  <a:lnTo>
                    <a:pt x="258" y="847"/>
                  </a:lnTo>
                  <a:lnTo>
                    <a:pt x="273" y="846"/>
                  </a:lnTo>
                  <a:lnTo>
                    <a:pt x="286" y="843"/>
                  </a:lnTo>
                  <a:lnTo>
                    <a:pt x="300" y="840"/>
                  </a:lnTo>
                  <a:lnTo>
                    <a:pt x="313" y="836"/>
                  </a:lnTo>
                  <a:lnTo>
                    <a:pt x="325" y="833"/>
                  </a:lnTo>
                  <a:lnTo>
                    <a:pt x="336" y="829"/>
                  </a:lnTo>
                  <a:lnTo>
                    <a:pt x="358" y="818"/>
                  </a:lnTo>
                  <a:lnTo>
                    <a:pt x="376" y="809"/>
                  </a:lnTo>
                  <a:lnTo>
                    <a:pt x="393" y="798"/>
                  </a:lnTo>
                  <a:lnTo>
                    <a:pt x="407" y="787"/>
                  </a:lnTo>
                  <a:lnTo>
                    <a:pt x="425" y="771"/>
                  </a:lnTo>
                  <a:lnTo>
                    <a:pt x="432" y="765"/>
                  </a:lnTo>
                  <a:lnTo>
                    <a:pt x="426" y="768"/>
                  </a:lnTo>
                  <a:lnTo>
                    <a:pt x="412" y="775"/>
                  </a:lnTo>
                  <a:lnTo>
                    <a:pt x="402" y="778"/>
                  </a:lnTo>
                  <a:lnTo>
                    <a:pt x="390" y="782"/>
                  </a:lnTo>
                  <a:lnTo>
                    <a:pt x="378" y="785"/>
                  </a:lnTo>
                  <a:lnTo>
                    <a:pt x="363" y="788"/>
                  </a:lnTo>
                  <a:lnTo>
                    <a:pt x="347" y="792"/>
                  </a:lnTo>
                  <a:lnTo>
                    <a:pt x="330" y="793"/>
                  </a:lnTo>
                  <a:lnTo>
                    <a:pt x="313" y="793"/>
                  </a:lnTo>
                  <a:lnTo>
                    <a:pt x="295" y="792"/>
                  </a:lnTo>
                  <a:lnTo>
                    <a:pt x="276" y="788"/>
                  </a:lnTo>
                  <a:lnTo>
                    <a:pt x="258" y="782"/>
                  </a:lnTo>
                  <a:lnTo>
                    <a:pt x="239" y="775"/>
                  </a:lnTo>
                  <a:lnTo>
                    <a:pt x="221" y="764"/>
                  </a:lnTo>
                  <a:lnTo>
                    <a:pt x="203" y="750"/>
                  </a:lnTo>
                  <a:lnTo>
                    <a:pt x="186" y="733"/>
                  </a:lnTo>
                  <a:lnTo>
                    <a:pt x="169" y="713"/>
                  </a:lnTo>
                  <a:lnTo>
                    <a:pt x="153" y="689"/>
                  </a:lnTo>
                  <a:lnTo>
                    <a:pt x="139" y="660"/>
                  </a:lnTo>
                  <a:lnTo>
                    <a:pt x="125" y="628"/>
                  </a:lnTo>
                  <a:lnTo>
                    <a:pt x="115" y="590"/>
                  </a:lnTo>
                  <a:lnTo>
                    <a:pt x="104" y="548"/>
                  </a:lnTo>
                  <a:lnTo>
                    <a:pt x="97" y="501"/>
                  </a:lnTo>
                  <a:lnTo>
                    <a:pt x="91" y="448"/>
                  </a:lnTo>
                  <a:lnTo>
                    <a:pt x="88" y="390"/>
                  </a:lnTo>
                  <a:lnTo>
                    <a:pt x="87" y="324"/>
                  </a:lnTo>
                  <a:lnTo>
                    <a:pt x="89" y="254"/>
                  </a:lnTo>
                  <a:lnTo>
                    <a:pt x="94" y="176"/>
                  </a:lnTo>
                  <a:lnTo>
                    <a:pt x="102" y="93"/>
                  </a:lnTo>
                  <a:lnTo>
                    <a:pt x="114" y="0"/>
                  </a:lnTo>
                  <a:close/>
                </a:path>
              </a:pathLst>
            </a:custGeom>
            <a:solidFill>
              <a:srgbClr val="9E6E77"/>
            </a:solidFill>
            <a:ln w="9525">
              <a:noFill/>
              <a:round/>
              <a:headEnd/>
              <a:tailEnd/>
            </a:ln>
          </p:spPr>
          <p:txBody>
            <a:bodyPr/>
            <a:lstStyle/>
            <a:p>
              <a:endParaRPr lang="zh-TW" altLang="en-US"/>
            </a:p>
          </p:txBody>
        </p:sp>
        <p:sp>
          <p:nvSpPr>
            <p:cNvPr id="17" name="Freeform 56"/>
            <p:cNvSpPr>
              <a:spLocks/>
            </p:cNvSpPr>
            <p:nvPr/>
          </p:nvSpPr>
          <p:spPr bwMode="auto">
            <a:xfrm>
              <a:off x="-957263" y="2940050"/>
              <a:ext cx="92075" cy="85725"/>
            </a:xfrm>
            <a:custGeom>
              <a:avLst/>
              <a:gdLst>
                <a:gd name="T0" fmla="*/ 2147483647 w 527"/>
                <a:gd name="T1" fmla="*/ 2147483647 h 483"/>
                <a:gd name="T2" fmla="*/ 2147483647 w 527"/>
                <a:gd name="T3" fmla="*/ 2147483647 h 483"/>
                <a:gd name="T4" fmla="*/ 2147483647 w 527"/>
                <a:gd name="T5" fmla="*/ 2147483647 h 483"/>
                <a:gd name="T6" fmla="*/ 2147483647 w 527"/>
                <a:gd name="T7" fmla="*/ 2147483647 h 483"/>
                <a:gd name="T8" fmla="*/ 2147483647 w 527"/>
                <a:gd name="T9" fmla="*/ 2147483647 h 483"/>
                <a:gd name="T10" fmla="*/ 2147483647 w 527"/>
                <a:gd name="T11" fmla="*/ 2147483647 h 483"/>
                <a:gd name="T12" fmla="*/ 2147483647 w 527"/>
                <a:gd name="T13" fmla="*/ 2147483647 h 483"/>
                <a:gd name="T14" fmla="*/ 2147483647 w 527"/>
                <a:gd name="T15" fmla="*/ 2147483647 h 483"/>
                <a:gd name="T16" fmla="*/ 2147483647 w 527"/>
                <a:gd name="T17" fmla="*/ 2147483647 h 483"/>
                <a:gd name="T18" fmla="*/ 2147483647 w 527"/>
                <a:gd name="T19" fmla="*/ 2147483647 h 483"/>
                <a:gd name="T20" fmla="*/ 2147483647 w 527"/>
                <a:gd name="T21" fmla="*/ 2147483647 h 483"/>
                <a:gd name="T22" fmla="*/ 2147483647 w 527"/>
                <a:gd name="T23" fmla="*/ 2147483647 h 483"/>
                <a:gd name="T24" fmla="*/ 2147483647 w 527"/>
                <a:gd name="T25" fmla="*/ 2147483647 h 483"/>
                <a:gd name="T26" fmla="*/ 2147483647 w 527"/>
                <a:gd name="T27" fmla="*/ 2147483647 h 483"/>
                <a:gd name="T28" fmla="*/ 2147483647 w 527"/>
                <a:gd name="T29" fmla="*/ 2147483647 h 483"/>
                <a:gd name="T30" fmla="*/ 2147483647 w 527"/>
                <a:gd name="T31" fmla="*/ 2147483647 h 483"/>
                <a:gd name="T32" fmla="*/ 2147483647 w 527"/>
                <a:gd name="T33" fmla="*/ 2147483647 h 483"/>
                <a:gd name="T34" fmla="*/ 2147483647 w 527"/>
                <a:gd name="T35" fmla="*/ 2147483647 h 483"/>
                <a:gd name="T36" fmla="*/ 2147483647 w 527"/>
                <a:gd name="T37" fmla="*/ 2147483647 h 483"/>
                <a:gd name="T38" fmla="*/ 2147483647 w 527"/>
                <a:gd name="T39" fmla="*/ 2147483647 h 483"/>
                <a:gd name="T40" fmla="*/ 2147483647 w 527"/>
                <a:gd name="T41" fmla="*/ 2147483647 h 483"/>
                <a:gd name="T42" fmla="*/ 2147483647 w 527"/>
                <a:gd name="T43" fmla="*/ 2147483647 h 483"/>
                <a:gd name="T44" fmla="*/ 2147483647 w 527"/>
                <a:gd name="T45" fmla="*/ 2147483647 h 483"/>
                <a:gd name="T46" fmla="*/ 2147483647 w 527"/>
                <a:gd name="T47" fmla="*/ 2147483647 h 483"/>
                <a:gd name="T48" fmla="*/ 2147483647 w 527"/>
                <a:gd name="T49" fmla="*/ 2147483647 h 483"/>
                <a:gd name="T50" fmla="*/ 2147483647 w 527"/>
                <a:gd name="T51" fmla="*/ 2147483647 h 483"/>
                <a:gd name="T52" fmla="*/ 2147483647 w 527"/>
                <a:gd name="T53" fmla="*/ 2147483647 h 483"/>
                <a:gd name="T54" fmla="*/ 2147483647 w 527"/>
                <a:gd name="T55" fmla="*/ 2147483647 h 483"/>
                <a:gd name="T56" fmla="*/ 2147483647 w 527"/>
                <a:gd name="T57" fmla="*/ 2147483647 h 483"/>
                <a:gd name="T58" fmla="*/ 2147483647 w 527"/>
                <a:gd name="T59" fmla="*/ 2147483647 h 483"/>
                <a:gd name="T60" fmla="*/ 2147483647 w 527"/>
                <a:gd name="T61" fmla="*/ 2147483647 h 483"/>
                <a:gd name="T62" fmla="*/ 2147483647 w 527"/>
                <a:gd name="T63" fmla="*/ 2147483647 h 483"/>
                <a:gd name="T64" fmla="*/ 2147483647 w 527"/>
                <a:gd name="T65" fmla="*/ 2147483647 h 483"/>
                <a:gd name="T66" fmla="*/ 2147483647 w 527"/>
                <a:gd name="T67" fmla="*/ 2147483647 h 483"/>
                <a:gd name="T68" fmla="*/ 2147483647 w 527"/>
                <a:gd name="T69" fmla="*/ 2147483647 h 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7" h="483">
                  <a:moveTo>
                    <a:pt x="415" y="0"/>
                  </a:moveTo>
                  <a:lnTo>
                    <a:pt x="426" y="9"/>
                  </a:lnTo>
                  <a:lnTo>
                    <a:pt x="452" y="37"/>
                  </a:lnTo>
                  <a:lnTo>
                    <a:pt x="468" y="56"/>
                  </a:lnTo>
                  <a:lnTo>
                    <a:pt x="484" y="78"/>
                  </a:lnTo>
                  <a:lnTo>
                    <a:pt x="491" y="91"/>
                  </a:lnTo>
                  <a:lnTo>
                    <a:pt x="499" y="103"/>
                  </a:lnTo>
                  <a:lnTo>
                    <a:pt x="506" y="116"/>
                  </a:lnTo>
                  <a:lnTo>
                    <a:pt x="512" y="130"/>
                  </a:lnTo>
                  <a:lnTo>
                    <a:pt x="518" y="145"/>
                  </a:lnTo>
                  <a:lnTo>
                    <a:pt x="522" y="158"/>
                  </a:lnTo>
                  <a:lnTo>
                    <a:pt x="525" y="174"/>
                  </a:lnTo>
                  <a:lnTo>
                    <a:pt x="527" y="189"/>
                  </a:lnTo>
                  <a:lnTo>
                    <a:pt x="527" y="205"/>
                  </a:lnTo>
                  <a:lnTo>
                    <a:pt x="527" y="220"/>
                  </a:lnTo>
                  <a:lnTo>
                    <a:pt x="524" y="236"/>
                  </a:lnTo>
                  <a:lnTo>
                    <a:pt x="520" y="252"/>
                  </a:lnTo>
                  <a:lnTo>
                    <a:pt x="514" y="268"/>
                  </a:lnTo>
                  <a:lnTo>
                    <a:pt x="505" y="283"/>
                  </a:lnTo>
                  <a:lnTo>
                    <a:pt x="495" y="299"/>
                  </a:lnTo>
                  <a:lnTo>
                    <a:pt x="481" y="315"/>
                  </a:lnTo>
                  <a:lnTo>
                    <a:pt x="466" y="331"/>
                  </a:lnTo>
                  <a:lnTo>
                    <a:pt x="447" y="346"/>
                  </a:lnTo>
                  <a:lnTo>
                    <a:pt x="426" y="361"/>
                  </a:lnTo>
                  <a:lnTo>
                    <a:pt x="401" y="376"/>
                  </a:lnTo>
                  <a:lnTo>
                    <a:pt x="376" y="389"/>
                  </a:lnTo>
                  <a:lnTo>
                    <a:pt x="352" y="402"/>
                  </a:lnTo>
                  <a:lnTo>
                    <a:pt x="327" y="413"/>
                  </a:lnTo>
                  <a:lnTo>
                    <a:pt x="305" y="423"/>
                  </a:lnTo>
                  <a:lnTo>
                    <a:pt x="283" y="433"/>
                  </a:lnTo>
                  <a:lnTo>
                    <a:pt x="261" y="441"/>
                  </a:lnTo>
                  <a:lnTo>
                    <a:pt x="241" y="449"/>
                  </a:lnTo>
                  <a:lnTo>
                    <a:pt x="222" y="455"/>
                  </a:lnTo>
                  <a:lnTo>
                    <a:pt x="185" y="466"/>
                  </a:lnTo>
                  <a:lnTo>
                    <a:pt x="152" y="473"/>
                  </a:lnTo>
                  <a:lnTo>
                    <a:pt x="123" y="478"/>
                  </a:lnTo>
                  <a:lnTo>
                    <a:pt x="97" y="482"/>
                  </a:lnTo>
                  <a:lnTo>
                    <a:pt x="74" y="483"/>
                  </a:lnTo>
                  <a:lnTo>
                    <a:pt x="54" y="483"/>
                  </a:lnTo>
                  <a:lnTo>
                    <a:pt x="37" y="480"/>
                  </a:lnTo>
                  <a:lnTo>
                    <a:pt x="24" y="479"/>
                  </a:lnTo>
                  <a:lnTo>
                    <a:pt x="6" y="475"/>
                  </a:lnTo>
                  <a:lnTo>
                    <a:pt x="0" y="473"/>
                  </a:lnTo>
                  <a:lnTo>
                    <a:pt x="6" y="472"/>
                  </a:lnTo>
                  <a:lnTo>
                    <a:pt x="25" y="468"/>
                  </a:lnTo>
                  <a:lnTo>
                    <a:pt x="54" y="461"/>
                  </a:lnTo>
                  <a:lnTo>
                    <a:pt x="90" y="452"/>
                  </a:lnTo>
                  <a:lnTo>
                    <a:pt x="111" y="446"/>
                  </a:lnTo>
                  <a:lnTo>
                    <a:pt x="132" y="439"/>
                  </a:lnTo>
                  <a:lnTo>
                    <a:pt x="156" y="431"/>
                  </a:lnTo>
                  <a:lnTo>
                    <a:pt x="179" y="422"/>
                  </a:lnTo>
                  <a:lnTo>
                    <a:pt x="202" y="413"/>
                  </a:lnTo>
                  <a:lnTo>
                    <a:pt x="227" y="402"/>
                  </a:lnTo>
                  <a:lnTo>
                    <a:pt x="251" y="390"/>
                  </a:lnTo>
                  <a:lnTo>
                    <a:pt x="275" y="377"/>
                  </a:lnTo>
                  <a:lnTo>
                    <a:pt x="299" y="363"/>
                  </a:lnTo>
                  <a:lnTo>
                    <a:pt x="321" y="348"/>
                  </a:lnTo>
                  <a:lnTo>
                    <a:pt x="342" y="332"/>
                  </a:lnTo>
                  <a:lnTo>
                    <a:pt x="363" y="314"/>
                  </a:lnTo>
                  <a:lnTo>
                    <a:pt x="381" y="296"/>
                  </a:lnTo>
                  <a:lnTo>
                    <a:pt x="398" y="276"/>
                  </a:lnTo>
                  <a:lnTo>
                    <a:pt x="413" y="255"/>
                  </a:lnTo>
                  <a:lnTo>
                    <a:pt x="426" y="232"/>
                  </a:lnTo>
                  <a:lnTo>
                    <a:pt x="436" y="208"/>
                  </a:lnTo>
                  <a:lnTo>
                    <a:pt x="444" y="183"/>
                  </a:lnTo>
                  <a:lnTo>
                    <a:pt x="448" y="156"/>
                  </a:lnTo>
                  <a:lnTo>
                    <a:pt x="449" y="128"/>
                  </a:lnTo>
                  <a:lnTo>
                    <a:pt x="447" y="98"/>
                  </a:lnTo>
                  <a:lnTo>
                    <a:pt x="441" y="67"/>
                  </a:lnTo>
                  <a:lnTo>
                    <a:pt x="430" y="35"/>
                  </a:lnTo>
                  <a:lnTo>
                    <a:pt x="415" y="0"/>
                  </a:lnTo>
                  <a:close/>
                </a:path>
              </a:pathLst>
            </a:custGeom>
            <a:solidFill>
              <a:srgbClr val="9E6E77"/>
            </a:solidFill>
            <a:ln w="9525">
              <a:noFill/>
              <a:round/>
              <a:headEnd/>
              <a:tailEnd/>
            </a:ln>
          </p:spPr>
          <p:txBody>
            <a:bodyPr/>
            <a:lstStyle/>
            <a:p>
              <a:endParaRPr lang="zh-TW" altLang="en-US"/>
            </a:p>
          </p:txBody>
        </p:sp>
        <p:sp>
          <p:nvSpPr>
            <p:cNvPr id="18" name="Freeform 57"/>
            <p:cNvSpPr>
              <a:spLocks/>
            </p:cNvSpPr>
            <p:nvPr/>
          </p:nvSpPr>
          <p:spPr bwMode="auto">
            <a:xfrm>
              <a:off x="-1431925" y="1765300"/>
              <a:ext cx="465138" cy="655637"/>
            </a:xfrm>
            <a:custGeom>
              <a:avLst/>
              <a:gdLst>
                <a:gd name="T0" fmla="*/ 2147483647 w 2641"/>
                <a:gd name="T1" fmla="*/ 2147483647 h 3713"/>
                <a:gd name="T2" fmla="*/ 2147483647 w 2641"/>
                <a:gd name="T3" fmla="*/ 2147483647 h 3713"/>
                <a:gd name="T4" fmla="*/ 2147483647 w 2641"/>
                <a:gd name="T5" fmla="*/ 2147483647 h 3713"/>
                <a:gd name="T6" fmla="*/ 2147483647 w 2641"/>
                <a:gd name="T7" fmla="*/ 2147483647 h 3713"/>
                <a:gd name="T8" fmla="*/ 2147483647 w 2641"/>
                <a:gd name="T9" fmla="*/ 2147483647 h 3713"/>
                <a:gd name="T10" fmla="*/ 2147483647 w 2641"/>
                <a:gd name="T11" fmla="*/ 2147483647 h 3713"/>
                <a:gd name="T12" fmla="*/ 961493787 w 2641"/>
                <a:gd name="T13" fmla="*/ 2147483647 h 3713"/>
                <a:gd name="T14" fmla="*/ 2147483647 w 2641"/>
                <a:gd name="T15" fmla="*/ 2147483647 h 3713"/>
                <a:gd name="T16" fmla="*/ 2147483647 w 2641"/>
                <a:gd name="T17" fmla="*/ 2147483647 h 3713"/>
                <a:gd name="T18" fmla="*/ 2147483647 w 2641"/>
                <a:gd name="T19" fmla="*/ 2147483647 h 3713"/>
                <a:gd name="T20" fmla="*/ 2147483647 w 2641"/>
                <a:gd name="T21" fmla="*/ 2147483647 h 3713"/>
                <a:gd name="T22" fmla="*/ 2147483647 w 2641"/>
                <a:gd name="T23" fmla="*/ 2147483647 h 3713"/>
                <a:gd name="T24" fmla="*/ 2147483647 w 2641"/>
                <a:gd name="T25" fmla="*/ 2147483647 h 3713"/>
                <a:gd name="T26" fmla="*/ 2147483647 w 2641"/>
                <a:gd name="T27" fmla="*/ 2147483647 h 3713"/>
                <a:gd name="T28" fmla="*/ 2147483647 w 2641"/>
                <a:gd name="T29" fmla="*/ 2147483647 h 3713"/>
                <a:gd name="T30" fmla="*/ 2147483647 w 2641"/>
                <a:gd name="T31" fmla="*/ 2147483647 h 3713"/>
                <a:gd name="T32" fmla="*/ 2147483647 w 2641"/>
                <a:gd name="T33" fmla="*/ 2147483647 h 3713"/>
                <a:gd name="T34" fmla="*/ 2147483647 w 2641"/>
                <a:gd name="T35" fmla="*/ 2147483647 h 3713"/>
                <a:gd name="T36" fmla="*/ 2147483647 w 2641"/>
                <a:gd name="T37" fmla="*/ 2147483647 h 3713"/>
                <a:gd name="T38" fmla="*/ 2147483647 w 2641"/>
                <a:gd name="T39" fmla="*/ 2147483647 h 3713"/>
                <a:gd name="T40" fmla="*/ 2147483647 w 2641"/>
                <a:gd name="T41" fmla="*/ 2147483647 h 3713"/>
                <a:gd name="T42" fmla="*/ 2147483647 w 2641"/>
                <a:gd name="T43" fmla="*/ 2147483647 h 3713"/>
                <a:gd name="T44" fmla="*/ 2147483647 w 2641"/>
                <a:gd name="T45" fmla="*/ 2147483647 h 3713"/>
                <a:gd name="T46" fmla="*/ 2147483647 w 2641"/>
                <a:gd name="T47" fmla="*/ 2147483647 h 3713"/>
                <a:gd name="T48" fmla="*/ 2147483647 w 2641"/>
                <a:gd name="T49" fmla="*/ 2147483647 h 3713"/>
                <a:gd name="T50" fmla="*/ 2147483647 w 2641"/>
                <a:gd name="T51" fmla="*/ 2147483647 h 3713"/>
                <a:gd name="T52" fmla="*/ 2147483647 w 2641"/>
                <a:gd name="T53" fmla="*/ 2147483647 h 3713"/>
                <a:gd name="T54" fmla="*/ 2147483647 w 2641"/>
                <a:gd name="T55" fmla="*/ 2147483647 h 3713"/>
                <a:gd name="T56" fmla="*/ 2147483647 w 2641"/>
                <a:gd name="T57" fmla="*/ 2147483647 h 3713"/>
                <a:gd name="T58" fmla="*/ 2147483647 w 2641"/>
                <a:gd name="T59" fmla="*/ 2147483647 h 3713"/>
                <a:gd name="T60" fmla="*/ 2147483647 w 2641"/>
                <a:gd name="T61" fmla="*/ 2147483647 h 3713"/>
                <a:gd name="T62" fmla="*/ 2147483647 w 2641"/>
                <a:gd name="T63" fmla="*/ 2147483647 h 3713"/>
                <a:gd name="T64" fmla="*/ 2147483647 w 2641"/>
                <a:gd name="T65" fmla="*/ 2147483647 h 3713"/>
                <a:gd name="T66" fmla="*/ 2147483647 w 2641"/>
                <a:gd name="T67" fmla="*/ 2147483647 h 3713"/>
                <a:gd name="T68" fmla="*/ 2147483647 w 2641"/>
                <a:gd name="T69" fmla="*/ 2147483647 h 3713"/>
                <a:gd name="T70" fmla="*/ 2147483647 w 2641"/>
                <a:gd name="T71" fmla="*/ 2147483647 h 3713"/>
                <a:gd name="T72" fmla="*/ 2147483647 w 2641"/>
                <a:gd name="T73" fmla="*/ 2147483647 h 3713"/>
                <a:gd name="T74" fmla="*/ 2147483647 w 2641"/>
                <a:gd name="T75" fmla="*/ 2147483647 h 3713"/>
                <a:gd name="T76" fmla="*/ 2147483647 w 2641"/>
                <a:gd name="T77" fmla="*/ 2147483647 h 3713"/>
                <a:gd name="T78" fmla="*/ 2147483647 w 2641"/>
                <a:gd name="T79" fmla="*/ 2147483647 h 3713"/>
                <a:gd name="T80" fmla="*/ 2147483647 w 2641"/>
                <a:gd name="T81" fmla="*/ 2147483647 h 3713"/>
                <a:gd name="T82" fmla="*/ 2147483647 w 2641"/>
                <a:gd name="T83" fmla="*/ 2147483647 h 3713"/>
                <a:gd name="T84" fmla="*/ 2147483647 w 2641"/>
                <a:gd name="T85" fmla="*/ 2147483647 h 3713"/>
                <a:gd name="T86" fmla="*/ 2147483647 w 2641"/>
                <a:gd name="T87" fmla="*/ 2147483647 h 3713"/>
                <a:gd name="T88" fmla="*/ 2147483647 w 2641"/>
                <a:gd name="T89" fmla="*/ 2147483647 h 3713"/>
                <a:gd name="T90" fmla="*/ 2147483647 w 2641"/>
                <a:gd name="T91" fmla="*/ 2147483647 h 3713"/>
                <a:gd name="T92" fmla="*/ 2147483647 w 2641"/>
                <a:gd name="T93" fmla="*/ 2147483647 h 3713"/>
                <a:gd name="T94" fmla="*/ 2147483647 w 2641"/>
                <a:gd name="T95" fmla="*/ 1943515725 h 3713"/>
                <a:gd name="T96" fmla="*/ 2147483647 w 2641"/>
                <a:gd name="T97" fmla="*/ 2147483647 h 3713"/>
                <a:gd name="T98" fmla="*/ 2147483647 w 2641"/>
                <a:gd name="T99" fmla="*/ 2147483647 h 3713"/>
                <a:gd name="T100" fmla="*/ 2147483647 w 2641"/>
                <a:gd name="T101" fmla="*/ 2147483647 h 3713"/>
                <a:gd name="T102" fmla="*/ 2147483647 w 2641"/>
                <a:gd name="T103" fmla="*/ 2147483647 h 3713"/>
                <a:gd name="T104" fmla="*/ 2147483647 w 2641"/>
                <a:gd name="T105" fmla="*/ 2147483647 h 37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41" h="3713">
                  <a:moveTo>
                    <a:pt x="231" y="195"/>
                  </a:moveTo>
                  <a:lnTo>
                    <a:pt x="227" y="204"/>
                  </a:lnTo>
                  <a:lnTo>
                    <a:pt x="219" y="228"/>
                  </a:lnTo>
                  <a:lnTo>
                    <a:pt x="205" y="267"/>
                  </a:lnTo>
                  <a:lnTo>
                    <a:pt x="188" y="319"/>
                  </a:lnTo>
                  <a:lnTo>
                    <a:pt x="168" y="383"/>
                  </a:lnTo>
                  <a:lnTo>
                    <a:pt x="145" y="457"/>
                  </a:lnTo>
                  <a:lnTo>
                    <a:pt x="121" y="542"/>
                  </a:lnTo>
                  <a:lnTo>
                    <a:pt x="98" y="634"/>
                  </a:lnTo>
                  <a:lnTo>
                    <a:pt x="86" y="683"/>
                  </a:lnTo>
                  <a:lnTo>
                    <a:pt x="75" y="733"/>
                  </a:lnTo>
                  <a:lnTo>
                    <a:pt x="63" y="785"/>
                  </a:lnTo>
                  <a:lnTo>
                    <a:pt x="53" y="838"/>
                  </a:lnTo>
                  <a:lnTo>
                    <a:pt x="43" y="892"/>
                  </a:lnTo>
                  <a:lnTo>
                    <a:pt x="33" y="947"/>
                  </a:lnTo>
                  <a:lnTo>
                    <a:pt x="25" y="1002"/>
                  </a:lnTo>
                  <a:lnTo>
                    <a:pt x="18" y="1060"/>
                  </a:lnTo>
                  <a:lnTo>
                    <a:pt x="11" y="1116"/>
                  </a:lnTo>
                  <a:lnTo>
                    <a:pt x="6" y="1173"/>
                  </a:lnTo>
                  <a:lnTo>
                    <a:pt x="3" y="1230"/>
                  </a:lnTo>
                  <a:lnTo>
                    <a:pt x="1" y="1287"/>
                  </a:lnTo>
                  <a:lnTo>
                    <a:pt x="0" y="1345"/>
                  </a:lnTo>
                  <a:lnTo>
                    <a:pt x="0" y="1402"/>
                  </a:lnTo>
                  <a:lnTo>
                    <a:pt x="3" y="1458"/>
                  </a:lnTo>
                  <a:lnTo>
                    <a:pt x="7" y="1513"/>
                  </a:lnTo>
                  <a:lnTo>
                    <a:pt x="19" y="1631"/>
                  </a:lnTo>
                  <a:lnTo>
                    <a:pt x="33" y="1761"/>
                  </a:lnTo>
                  <a:lnTo>
                    <a:pt x="52" y="1902"/>
                  </a:lnTo>
                  <a:lnTo>
                    <a:pt x="71" y="2049"/>
                  </a:lnTo>
                  <a:lnTo>
                    <a:pt x="92" y="2201"/>
                  </a:lnTo>
                  <a:lnTo>
                    <a:pt x="114" y="2356"/>
                  </a:lnTo>
                  <a:lnTo>
                    <a:pt x="137" y="2511"/>
                  </a:lnTo>
                  <a:lnTo>
                    <a:pt x="161" y="2663"/>
                  </a:lnTo>
                  <a:lnTo>
                    <a:pt x="184" y="2809"/>
                  </a:lnTo>
                  <a:lnTo>
                    <a:pt x="207" y="2949"/>
                  </a:lnTo>
                  <a:lnTo>
                    <a:pt x="229" y="3077"/>
                  </a:lnTo>
                  <a:lnTo>
                    <a:pt x="251" y="3193"/>
                  </a:lnTo>
                  <a:lnTo>
                    <a:pt x="271" y="3293"/>
                  </a:lnTo>
                  <a:lnTo>
                    <a:pt x="288" y="3376"/>
                  </a:lnTo>
                  <a:lnTo>
                    <a:pt x="296" y="3409"/>
                  </a:lnTo>
                  <a:lnTo>
                    <a:pt x="303" y="3438"/>
                  </a:lnTo>
                  <a:lnTo>
                    <a:pt x="310" y="3460"/>
                  </a:lnTo>
                  <a:lnTo>
                    <a:pt x="315" y="3476"/>
                  </a:lnTo>
                  <a:lnTo>
                    <a:pt x="322" y="3489"/>
                  </a:lnTo>
                  <a:lnTo>
                    <a:pt x="331" y="3502"/>
                  </a:lnTo>
                  <a:lnTo>
                    <a:pt x="344" y="3515"/>
                  </a:lnTo>
                  <a:lnTo>
                    <a:pt x="360" y="3529"/>
                  </a:lnTo>
                  <a:lnTo>
                    <a:pt x="377" y="3541"/>
                  </a:lnTo>
                  <a:lnTo>
                    <a:pt x="398" y="3554"/>
                  </a:lnTo>
                  <a:lnTo>
                    <a:pt x="421" y="3566"/>
                  </a:lnTo>
                  <a:lnTo>
                    <a:pt x="448" y="3578"/>
                  </a:lnTo>
                  <a:lnTo>
                    <a:pt x="476" y="3590"/>
                  </a:lnTo>
                  <a:lnTo>
                    <a:pt x="507" y="3602"/>
                  </a:lnTo>
                  <a:lnTo>
                    <a:pt x="540" y="3612"/>
                  </a:lnTo>
                  <a:lnTo>
                    <a:pt x="576" y="3623"/>
                  </a:lnTo>
                  <a:lnTo>
                    <a:pt x="614" y="3633"/>
                  </a:lnTo>
                  <a:lnTo>
                    <a:pt x="655" y="3644"/>
                  </a:lnTo>
                  <a:lnTo>
                    <a:pt x="698" y="3653"/>
                  </a:lnTo>
                  <a:lnTo>
                    <a:pt x="742" y="3662"/>
                  </a:lnTo>
                  <a:lnTo>
                    <a:pt x="790" y="3670"/>
                  </a:lnTo>
                  <a:lnTo>
                    <a:pt x="839" y="3678"/>
                  </a:lnTo>
                  <a:lnTo>
                    <a:pt x="891" y="3684"/>
                  </a:lnTo>
                  <a:lnTo>
                    <a:pt x="944" y="3691"/>
                  </a:lnTo>
                  <a:lnTo>
                    <a:pt x="999" y="3697"/>
                  </a:lnTo>
                  <a:lnTo>
                    <a:pt x="1055" y="3701"/>
                  </a:lnTo>
                  <a:lnTo>
                    <a:pt x="1114" y="3706"/>
                  </a:lnTo>
                  <a:lnTo>
                    <a:pt x="1175" y="3709"/>
                  </a:lnTo>
                  <a:lnTo>
                    <a:pt x="1237" y="3711"/>
                  </a:lnTo>
                  <a:lnTo>
                    <a:pt x="1301" y="3713"/>
                  </a:lnTo>
                  <a:lnTo>
                    <a:pt x="1366" y="3713"/>
                  </a:lnTo>
                  <a:lnTo>
                    <a:pt x="1434" y="3713"/>
                  </a:lnTo>
                  <a:lnTo>
                    <a:pt x="1503" y="3711"/>
                  </a:lnTo>
                  <a:lnTo>
                    <a:pt x="1573" y="3709"/>
                  </a:lnTo>
                  <a:lnTo>
                    <a:pt x="1644" y="3706"/>
                  </a:lnTo>
                  <a:lnTo>
                    <a:pt x="1717" y="3700"/>
                  </a:lnTo>
                  <a:lnTo>
                    <a:pt x="1788" y="3695"/>
                  </a:lnTo>
                  <a:lnTo>
                    <a:pt x="1855" y="3689"/>
                  </a:lnTo>
                  <a:lnTo>
                    <a:pt x="1916" y="3681"/>
                  </a:lnTo>
                  <a:lnTo>
                    <a:pt x="1974" y="3674"/>
                  </a:lnTo>
                  <a:lnTo>
                    <a:pt x="2027" y="3665"/>
                  </a:lnTo>
                  <a:lnTo>
                    <a:pt x="2076" y="3656"/>
                  </a:lnTo>
                  <a:lnTo>
                    <a:pt x="2122" y="3647"/>
                  </a:lnTo>
                  <a:lnTo>
                    <a:pt x="2163" y="3638"/>
                  </a:lnTo>
                  <a:lnTo>
                    <a:pt x="2200" y="3627"/>
                  </a:lnTo>
                  <a:lnTo>
                    <a:pt x="2234" y="3617"/>
                  </a:lnTo>
                  <a:lnTo>
                    <a:pt x="2265" y="3607"/>
                  </a:lnTo>
                  <a:lnTo>
                    <a:pt x="2293" y="3595"/>
                  </a:lnTo>
                  <a:lnTo>
                    <a:pt x="2318" y="3585"/>
                  </a:lnTo>
                  <a:lnTo>
                    <a:pt x="2340" y="3574"/>
                  </a:lnTo>
                  <a:lnTo>
                    <a:pt x="2359" y="3564"/>
                  </a:lnTo>
                  <a:lnTo>
                    <a:pt x="2376" y="3553"/>
                  </a:lnTo>
                  <a:lnTo>
                    <a:pt x="2391" y="3542"/>
                  </a:lnTo>
                  <a:lnTo>
                    <a:pt x="2404" y="3533"/>
                  </a:lnTo>
                  <a:lnTo>
                    <a:pt x="2414" y="3522"/>
                  </a:lnTo>
                  <a:lnTo>
                    <a:pt x="2423" y="3513"/>
                  </a:lnTo>
                  <a:lnTo>
                    <a:pt x="2430" y="3504"/>
                  </a:lnTo>
                  <a:lnTo>
                    <a:pt x="2435" y="3495"/>
                  </a:lnTo>
                  <a:lnTo>
                    <a:pt x="2440" y="3487"/>
                  </a:lnTo>
                  <a:lnTo>
                    <a:pt x="2443" y="3480"/>
                  </a:lnTo>
                  <a:lnTo>
                    <a:pt x="2446" y="3466"/>
                  </a:lnTo>
                  <a:lnTo>
                    <a:pt x="2447" y="3457"/>
                  </a:lnTo>
                  <a:lnTo>
                    <a:pt x="2447" y="3450"/>
                  </a:lnTo>
                  <a:lnTo>
                    <a:pt x="2447" y="3448"/>
                  </a:lnTo>
                  <a:lnTo>
                    <a:pt x="2452" y="3415"/>
                  </a:lnTo>
                  <a:lnTo>
                    <a:pt x="2469" y="3323"/>
                  </a:lnTo>
                  <a:lnTo>
                    <a:pt x="2480" y="3257"/>
                  </a:lnTo>
                  <a:lnTo>
                    <a:pt x="2493" y="3179"/>
                  </a:lnTo>
                  <a:lnTo>
                    <a:pt x="2507" y="3090"/>
                  </a:lnTo>
                  <a:lnTo>
                    <a:pt x="2522" y="2991"/>
                  </a:lnTo>
                  <a:lnTo>
                    <a:pt x="2537" y="2883"/>
                  </a:lnTo>
                  <a:lnTo>
                    <a:pt x="2553" y="2766"/>
                  </a:lnTo>
                  <a:lnTo>
                    <a:pt x="2568" y="2643"/>
                  </a:lnTo>
                  <a:lnTo>
                    <a:pt x="2583" y="2514"/>
                  </a:lnTo>
                  <a:lnTo>
                    <a:pt x="2596" y="2379"/>
                  </a:lnTo>
                  <a:lnTo>
                    <a:pt x="2609" y="2241"/>
                  </a:lnTo>
                  <a:lnTo>
                    <a:pt x="2620" y="2099"/>
                  </a:lnTo>
                  <a:lnTo>
                    <a:pt x="2629" y="1955"/>
                  </a:lnTo>
                  <a:lnTo>
                    <a:pt x="2636" y="1810"/>
                  </a:lnTo>
                  <a:lnTo>
                    <a:pt x="2640" y="1664"/>
                  </a:lnTo>
                  <a:lnTo>
                    <a:pt x="2641" y="1520"/>
                  </a:lnTo>
                  <a:lnTo>
                    <a:pt x="2638" y="1378"/>
                  </a:lnTo>
                  <a:lnTo>
                    <a:pt x="2632" y="1239"/>
                  </a:lnTo>
                  <a:lnTo>
                    <a:pt x="2622" y="1102"/>
                  </a:lnTo>
                  <a:lnTo>
                    <a:pt x="2608" y="972"/>
                  </a:lnTo>
                  <a:lnTo>
                    <a:pt x="2589" y="846"/>
                  </a:lnTo>
                  <a:lnTo>
                    <a:pt x="2565" y="727"/>
                  </a:lnTo>
                  <a:lnTo>
                    <a:pt x="2534" y="616"/>
                  </a:lnTo>
                  <a:lnTo>
                    <a:pt x="2499" y="514"/>
                  </a:lnTo>
                  <a:lnTo>
                    <a:pt x="2458" y="421"/>
                  </a:lnTo>
                  <a:lnTo>
                    <a:pt x="2409" y="339"/>
                  </a:lnTo>
                  <a:lnTo>
                    <a:pt x="2354" y="270"/>
                  </a:lnTo>
                  <a:lnTo>
                    <a:pt x="2292" y="212"/>
                  </a:lnTo>
                  <a:lnTo>
                    <a:pt x="2222" y="168"/>
                  </a:lnTo>
                  <a:lnTo>
                    <a:pt x="2147" y="134"/>
                  </a:lnTo>
                  <a:lnTo>
                    <a:pt x="2070" y="103"/>
                  </a:lnTo>
                  <a:lnTo>
                    <a:pt x="1991" y="78"/>
                  </a:lnTo>
                  <a:lnTo>
                    <a:pt x="1911" y="57"/>
                  </a:lnTo>
                  <a:lnTo>
                    <a:pt x="1829" y="39"/>
                  </a:lnTo>
                  <a:lnTo>
                    <a:pt x="1747" y="25"/>
                  </a:lnTo>
                  <a:lnTo>
                    <a:pt x="1663" y="14"/>
                  </a:lnTo>
                  <a:lnTo>
                    <a:pt x="1579" y="7"/>
                  </a:lnTo>
                  <a:lnTo>
                    <a:pt x="1496" y="3"/>
                  </a:lnTo>
                  <a:lnTo>
                    <a:pt x="1412" y="0"/>
                  </a:lnTo>
                  <a:lnTo>
                    <a:pt x="1329" y="2"/>
                  </a:lnTo>
                  <a:lnTo>
                    <a:pt x="1247" y="5"/>
                  </a:lnTo>
                  <a:lnTo>
                    <a:pt x="1166" y="9"/>
                  </a:lnTo>
                  <a:lnTo>
                    <a:pt x="1087" y="16"/>
                  </a:lnTo>
                  <a:lnTo>
                    <a:pt x="1008" y="25"/>
                  </a:lnTo>
                  <a:lnTo>
                    <a:pt x="932" y="34"/>
                  </a:lnTo>
                  <a:lnTo>
                    <a:pt x="859" y="46"/>
                  </a:lnTo>
                  <a:lnTo>
                    <a:pt x="787" y="58"/>
                  </a:lnTo>
                  <a:lnTo>
                    <a:pt x="719" y="70"/>
                  </a:lnTo>
                  <a:lnTo>
                    <a:pt x="654" y="83"/>
                  </a:lnTo>
                  <a:lnTo>
                    <a:pt x="592" y="97"/>
                  </a:lnTo>
                  <a:lnTo>
                    <a:pt x="535" y="111"/>
                  </a:lnTo>
                  <a:lnTo>
                    <a:pt x="481" y="123"/>
                  </a:lnTo>
                  <a:lnTo>
                    <a:pt x="432" y="136"/>
                  </a:lnTo>
                  <a:lnTo>
                    <a:pt x="347" y="159"/>
                  </a:lnTo>
                  <a:lnTo>
                    <a:pt x="285" y="178"/>
                  </a:lnTo>
                  <a:lnTo>
                    <a:pt x="244" y="191"/>
                  </a:lnTo>
                  <a:lnTo>
                    <a:pt x="231" y="195"/>
                  </a:lnTo>
                  <a:close/>
                </a:path>
              </a:pathLst>
            </a:custGeom>
            <a:solidFill>
              <a:srgbClr val="C88495"/>
            </a:solidFill>
            <a:ln w="9525">
              <a:noFill/>
              <a:round/>
              <a:headEnd/>
              <a:tailEnd/>
            </a:ln>
          </p:spPr>
          <p:txBody>
            <a:bodyPr/>
            <a:lstStyle/>
            <a:p>
              <a:endParaRPr lang="zh-TW" altLang="en-US"/>
            </a:p>
          </p:txBody>
        </p:sp>
        <p:sp>
          <p:nvSpPr>
            <p:cNvPr id="20" name="Freeform 58"/>
            <p:cNvSpPr>
              <a:spLocks/>
            </p:cNvSpPr>
            <p:nvPr/>
          </p:nvSpPr>
          <p:spPr bwMode="auto">
            <a:xfrm>
              <a:off x="-1262063" y="1765300"/>
              <a:ext cx="295275" cy="655637"/>
            </a:xfrm>
            <a:custGeom>
              <a:avLst/>
              <a:gdLst>
                <a:gd name="T0" fmla="*/ 2147483647 w 1675"/>
                <a:gd name="T1" fmla="*/ 2147483647 h 3713"/>
                <a:gd name="T2" fmla="*/ 2147483647 w 1675"/>
                <a:gd name="T3" fmla="*/ 2147483647 h 3713"/>
                <a:gd name="T4" fmla="*/ 2147483647 w 1675"/>
                <a:gd name="T5" fmla="*/ 2147483647 h 3713"/>
                <a:gd name="T6" fmla="*/ 2147483647 w 1675"/>
                <a:gd name="T7" fmla="*/ 2147483647 h 3713"/>
                <a:gd name="T8" fmla="*/ 2147483647 w 1675"/>
                <a:gd name="T9" fmla="*/ 2147483647 h 3713"/>
                <a:gd name="T10" fmla="*/ 2147483647 w 1675"/>
                <a:gd name="T11" fmla="*/ 2147483647 h 3713"/>
                <a:gd name="T12" fmla="*/ 2147483647 w 1675"/>
                <a:gd name="T13" fmla="*/ 0 h 3713"/>
                <a:gd name="T14" fmla="*/ 2147483647 w 1675"/>
                <a:gd name="T15" fmla="*/ 1943515725 h 3713"/>
                <a:gd name="T16" fmla="*/ 2147483647 w 1675"/>
                <a:gd name="T17" fmla="*/ 2147483647 h 3713"/>
                <a:gd name="T18" fmla="*/ 2147483647 w 1675"/>
                <a:gd name="T19" fmla="*/ 2147483647 h 3713"/>
                <a:gd name="T20" fmla="*/ 2147483647 w 1675"/>
                <a:gd name="T21" fmla="*/ 2147483647 h 3713"/>
                <a:gd name="T22" fmla="*/ 2147483647 w 1675"/>
                <a:gd name="T23" fmla="*/ 2147483647 h 3713"/>
                <a:gd name="T24" fmla="*/ 2147483647 w 1675"/>
                <a:gd name="T25" fmla="*/ 2147483647 h 3713"/>
                <a:gd name="T26" fmla="*/ 2147483647 w 1675"/>
                <a:gd name="T27" fmla="*/ 2147483647 h 3713"/>
                <a:gd name="T28" fmla="*/ 2147483647 w 1675"/>
                <a:gd name="T29" fmla="*/ 2147483647 h 3713"/>
                <a:gd name="T30" fmla="*/ 2147483647 w 1675"/>
                <a:gd name="T31" fmla="*/ 2147483647 h 3713"/>
                <a:gd name="T32" fmla="*/ 2147483647 w 1675"/>
                <a:gd name="T33" fmla="*/ 2147483647 h 3713"/>
                <a:gd name="T34" fmla="*/ 2147483647 w 1675"/>
                <a:gd name="T35" fmla="*/ 2147483647 h 3713"/>
                <a:gd name="T36" fmla="*/ 2147483647 w 1675"/>
                <a:gd name="T37" fmla="*/ 2147483647 h 3713"/>
                <a:gd name="T38" fmla="*/ 2147483647 w 1675"/>
                <a:gd name="T39" fmla="*/ 2147483647 h 3713"/>
                <a:gd name="T40" fmla="*/ 2147483647 w 1675"/>
                <a:gd name="T41" fmla="*/ 2147483647 h 3713"/>
                <a:gd name="T42" fmla="*/ 2147483647 w 1675"/>
                <a:gd name="T43" fmla="*/ 2147483647 h 3713"/>
                <a:gd name="T44" fmla="*/ 2147483647 w 1675"/>
                <a:gd name="T45" fmla="*/ 2147483647 h 3713"/>
                <a:gd name="T46" fmla="*/ 2147483647 w 1675"/>
                <a:gd name="T47" fmla="*/ 2147483647 h 3713"/>
                <a:gd name="T48" fmla="*/ 2147483647 w 1675"/>
                <a:gd name="T49" fmla="*/ 2147483647 h 3713"/>
                <a:gd name="T50" fmla="*/ 2147483647 w 1675"/>
                <a:gd name="T51" fmla="*/ 2147483647 h 3713"/>
                <a:gd name="T52" fmla="*/ 2147483647 w 1675"/>
                <a:gd name="T53" fmla="*/ 2147483647 h 3713"/>
                <a:gd name="T54" fmla="*/ 2147483647 w 1675"/>
                <a:gd name="T55" fmla="*/ 2147483647 h 3713"/>
                <a:gd name="T56" fmla="*/ 2147483647 w 1675"/>
                <a:gd name="T57" fmla="*/ 2147483647 h 3713"/>
                <a:gd name="T58" fmla="*/ 2147483647 w 1675"/>
                <a:gd name="T59" fmla="*/ 2147483647 h 3713"/>
                <a:gd name="T60" fmla="*/ 2147483647 w 1675"/>
                <a:gd name="T61" fmla="*/ 2147483647 h 3713"/>
                <a:gd name="T62" fmla="*/ 2147483647 w 1675"/>
                <a:gd name="T63" fmla="*/ 2147483647 h 3713"/>
                <a:gd name="T64" fmla="*/ 2147483647 w 1675"/>
                <a:gd name="T65" fmla="*/ 2147483647 h 3713"/>
                <a:gd name="T66" fmla="*/ 2147483647 w 1675"/>
                <a:gd name="T67" fmla="*/ 2147483647 h 3713"/>
                <a:gd name="T68" fmla="*/ 2147483647 w 1675"/>
                <a:gd name="T69" fmla="*/ 2147483647 h 3713"/>
                <a:gd name="T70" fmla="*/ 2147483647 w 1675"/>
                <a:gd name="T71" fmla="*/ 2147483647 h 3713"/>
                <a:gd name="T72" fmla="*/ 2147483647 w 1675"/>
                <a:gd name="T73" fmla="*/ 2147483647 h 3713"/>
                <a:gd name="T74" fmla="*/ 2147483647 w 1675"/>
                <a:gd name="T75" fmla="*/ 2147483647 h 3713"/>
                <a:gd name="T76" fmla="*/ 2147483647 w 1675"/>
                <a:gd name="T77" fmla="*/ 2147483647 h 3713"/>
                <a:gd name="T78" fmla="*/ 2147483647 w 1675"/>
                <a:gd name="T79" fmla="*/ 2147483647 h 3713"/>
                <a:gd name="T80" fmla="*/ 2147483647 w 1675"/>
                <a:gd name="T81" fmla="*/ 2147483647 h 3713"/>
                <a:gd name="T82" fmla="*/ 2147483647 w 1675"/>
                <a:gd name="T83" fmla="*/ 2147483647 h 3713"/>
                <a:gd name="T84" fmla="*/ 2147483647 w 1675"/>
                <a:gd name="T85" fmla="*/ 2147483647 h 3713"/>
                <a:gd name="T86" fmla="*/ 2147483647 w 1675"/>
                <a:gd name="T87" fmla="*/ 2147483647 h 3713"/>
                <a:gd name="T88" fmla="*/ 2147483647 w 1675"/>
                <a:gd name="T89" fmla="*/ 2147483647 h 3713"/>
                <a:gd name="T90" fmla="*/ 2147483647 w 1675"/>
                <a:gd name="T91" fmla="*/ 2147483647 h 3713"/>
                <a:gd name="T92" fmla="*/ 2147483647 w 1675"/>
                <a:gd name="T93" fmla="*/ 2147483647 h 3713"/>
                <a:gd name="T94" fmla="*/ 2147483647 w 1675"/>
                <a:gd name="T95" fmla="*/ 2147483647 h 3713"/>
                <a:gd name="T96" fmla="*/ 2147483647 w 1675"/>
                <a:gd name="T97" fmla="*/ 2147483647 h 3713"/>
                <a:gd name="T98" fmla="*/ 2147483647 w 1675"/>
                <a:gd name="T99" fmla="*/ 2147483647 h 3713"/>
                <a:gd name="T100" fmla="*/ 2147483647 w 1675"/>
                <a:gd name="T101" fmla="*/ 2147483647 h 3713"/>
                <a:gd name="T102" fmla="*/ 2147483647 w 1675"/>
                <a:gd name="T103" fmla="*/ 2147483647 h 3713"/>
                <a:gd name="T104" fmla="*/ 2147483647 w 1675"/>
                <a:gd name="T105" fmla="*/ 2147483647 h 3713"/>
                <a:gd name="T106" fmla="*/ 2147483647 w 1675"/>
                <a:gd name="T107" fmla="*/ 2147483647 h 3713"/>
                <a:gd name="T108" fmla="*/ 2147483647 w 1675"/>
                <a:gd name="T109" fmla="*/ 2147483647 h 3713"/>
                <a:gd name="T110" fmla="*/ 2147483647 w 1675"/>
                <a:gd name="T111" fmla="*/ 2147483647 h 3713"/>
                <a:gd name="T112" fmla="*/ 2147483647 w 1675"/>
                <a:gd name="T113" fmla="*/ 2147483647 h 3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75" h="3713">
                  <a:moveTo>
                    <a:pt x="1256" y="168"/>
                  </a:moveTo>
                  <a:lnTo>
                    <a:pt x="1220" y="151"/>
                  </a:lnTo>
                  <a:lnTo>
                    <a:pt x="1183" y="134"/>
                  </a:lnTo>
                  <a:lnTo>
                    <a:pt x="1146" y="119"/>
                  </a:lnTo>
                  <a:lnTo>
                    <a:pt x="1109" y="105"/>
                  </a:lnTo>
                  <a:lnTo>
                    <a:pt x="1071" y="92"/>
                  </a:lnTo>
                  <a:lnTo>
                    <a:pt x="1032" y="80"/>
                  </a:lnTo>
                  <a:lnTo>
                    <a:pt x="994" y="69"/>
                  </a:lnTo>
                  <a:lnTo>
                    <a:pt x="954" y="59"/>
                  </a:lnTo>
                  <a:lnTo>
                    <a:pt x="914" y="49"/>
                  </a:lnTo>
                  <a:lnTo>
                    <a:pt x="875" y="41"/>
                  </a:lnTo>
                  <a:lnTo>
                    <a:pt x="835" y="33"/>
                  </a:lnTo>
                  <a:lnTo>
                    <a:pt x="794" y="27"/>
                  </a:lnTo>
                  <a:lnTo>
                    <a:pt x="754" y="21"/>
                  </a:lnTo>
                  <a:lnTo>
                    <a:pt x="714" y="16"/>
                  </a:lnTo>
                  <a:lnTo>
                    <a:pt x="674" y="12"/>
                  </a:lnTo>
                  <a:lnTo>
                    <a:pt x="632" y="8"/>
                  </a:lnTo>
                  <a:lnTo>
                    <a:pt x="592" y="6"/>
                  </a:lnTo>
                  <a:lnTo>
                    <a:pt x="551" y="4"/>
                  </a:lnTo>
                  <a:lnTo>
                    <a:pt x="511" y="2"/>
                  </a:lnTo>
                  <a:lnTo>
                    <a:pt x="470" y="0"/>
                  </a:lnTo>
                  <a:lnTo>
                    <a:pt x="429" y="0"/>
                  </a:lnTo>
                  <a:lnTo>
                    <a:pt x="389" y="0"/>
                  </a:lnTo>
                  <a:lnTo>
                    <a:pt x="348" y="2"/>
                  </a:lnTo>
                  <a:lnTo>
                    <a:pt x="309" y="3"/>
                  </a:lnTo>
                  <a:lnTo>
                    <a:pt x="230" y="8"/>
                  </a:lnTo>
                  <a:lnTo>
                    <a:pt x="151" y="13"/>
                  </a:lnTo>
                  <a:lnTo>
                    <a:pt x="75" y="22"/>
                  </a:lnTo>
                  <a:lnTo>
                    <a:pt x="0" y="30"/>
                  </a:lnTo>
                  <a:lnTo>
                    <a:pt x="58" y="41"/>
                  </a:lnTo>
                  <a:lnTo>
                    <a:pt x="115" y="52"/>
                  </a:lnTo>
                  <a:lnTo>
                    <a:pt x="171" y="67"/>
                  </a:lnTo>
                  <a:lnTo>
                    <a:pt x="228" y="83"/>
                  </a:lnTo>
                  <a:lnTo>
                    <a:pt x="255" y="92"/>
                  </a:lnTo>
                  <a:lnTo>
                    <a:pt x="283" y="101"/>
                  </a:lnTo>
                  <a:lnTo>
                    <a:pt x="310" y="111"/>
                  </a:lnTo>
                  <a:lnTo>
                    <a:pt x="338" y="121"/>
                  </a:lnTo>
                  <a:lnTo>
                    <a:pt x="364" y="132"/>
                  </a:lnTo>
                  <a:lnTo>
                    <a:pt x="391" y="143"/>
                  </a:lnTo>
                  <a:lnTo>
                    <a:pt x="417" y="155"/>
                  </a:lnTo>
                  <a:lnTo>
                    <a:pt x="443" y="168"/>
                  </a:lnTo>
                  <a:lnTo>
                    <a:pt x="513" y="212"/>
                  </a:lnTo>
                  <a:lnTo>
                    <a:pt x="575" y="270"/>
                  </a:lnTo>
                  <a:lnTo>
                    <a:pt x="629" y="339"/>
                  </a:lnTo>
                  <a:lnTo>
                    <a:pt x="678" y="421"/>
                  </a:lnTo>
                  <a:lnTo>
                    <a:pt x="719" y="514"/>
                  </a:lnTo>
                  <a:lnTo>
                    <a:pt x="755" y="616"/>
                  </a:lnTo>
                  <a:lnTo>
                    <a:pt x="785" y="727"/>
                  </a:lnTo>
                  <a:lnTo>
                    <a:pt x="809" y="846"/>
                  </a:lnTo>
                  <a:lnTo>
                    <a:pt x="828" y="972"/>
                  </a:lnTo>
                  <a:lnTo>
                    <a:pt x="843" y="1102"/>
                  </a:lnTo>
                  <a:lnTo>
                    <a:pt x="853" y="1239"/>
                  </a:lnTo>
                  <a:lnTo>
                    <a:pt x="859" y="1378"/>
                  </a:lnTo>
                  <a:lnTo>
                    <a:pt x="861" y="1520"/>
                  </a:lnTo>
                  <a:lnTo>
                    <a:pt x="860" y="1664"/>
                  </a:lnTo>
                  <a:lnTo>
                    <a:pt x="856" y="1810"/>
                  </a:lnTo>
                  <a:lnTo>
                    <a:pt x="850" y="1955"/>
                  </a:lnTo>
                  <a:lnTo>
                    <a:pt x="840" y="2099"/>
                  </a:lnTo>
                  <a:lnTo>
                    <a:pt x="829" y="2241"/>
                  </a:lnTo>
                  <a:lnTo>
                    <a:pt x="817" y="2379"/>
                  </a:lnTo>
                  <a:lnTo>
                    <a:pt x="803" y="2514"/>
                  </a:lnTo>
                  <a:lnTo>
                    <a:pt x="788" y="2643"/>
                  </a:lnTo>
                  <a:lnTo>
                    <a:pt x="773" y="2766"/>
                  </a:lnTo>
                  <a:lnTo>
                    <a:pt x="757" y="2883"/>
                  </a:lnTo>
                  <a:lnTo>
                    <a:pt x="743" y="2991"/>
                  </a:lnTo>
                  <a:lnTo>
                    <a:pt x="728" y="3090"/>
                  </a:lnTo>
                  <a:lnTo>
                    <a:pt x="714" y="3179"/>
                  </a:lnTo>
                  <a:lnTo>
                    <a:pt x="701" y="3257"/>
                  </a:lnTo>
                  <a:lnTo>
                    <a:pt x="690" y="3323"/>
                  </a:lnTo>
                  <a:lnTo>
                    <a:pt x="674" y="3415"/>
                  </a:lnTo>
                  <a:lnTo>
                    <a:pt x="667" y="3448"/>
                  </a:lnTo>
                  <a:lnTo>
                    <a:pt x="667" y="3450"/>
                  </a:lnTo>
                  <a:lnTo>
                    <a:pt x="668" y="3456"/>
                  </a:lnTo>
                  <a:lnTo>
                    <a:pt x="667" y="3465"/>
                  </a:lnTo>
                  <a:lnTo>
                    <a:pt x="664" y="3478"/>
                  </a:lnTo>
                  <a:lnTo>
                    <a:pt x="661" y="3485"/>
                  </a:lnTo>
                  <a:lnTo>
                    <a:pt x="657" y="3493"/>
                  </a:lnTo>
                  <a:lnTo>
                    <a:pt x="652" y="3501"/>
                  </a:lnTo>
                  <a:lnTo>
                    <a:pt x="646" y="3510"/>
                  </a:lnTo>
                  <a:lnTo>
                    <a:pt x="638" y="3518"/>
                  </a:lnTo>
                  <a:lnTo>
                    <a:pt x="628" y="3528"/>
                  </a:lnTo>
                  <a:lnTo>
                    <a:pt x="616" y="3537"/>
                  </a:lnTo>
                  <a:lnTo>
                    <a:pt x="604" y="3548"/>
                  </a:lnTo>
                  <a:lnTo>
                    <a:pt x="589" y="3557"/>
                  </a:lnTo>
                  <a:lnTo>
                    <a:pt x="571" y="3568"/>
                  </a:lnTo>
                  <a:lnTo>
                    <a:pt x="551" y="3578"/>
                  </a:lnTo>
                  <a:lnTo>
                    <a:pt x="529" y="3589"/>
                  </a:lnTo>
                  <a:lnTo>
                    <a:pt x="504" y="3599"/>
                  </a:lnTo>
                  <a:lnTo>
                    <a:pt x="476" y="3609"/>
                  </a:lnTo>
                  <a:lnTo>
                    <a:pt x="445" y="3619"/>
                  </a:lnTo>
                  <a:lnTo>
                    <a:pt x="411" y="3629"/>
                  </a:lnTo>
                  <a:lnTo>
                    <a:pt x="374" y="3639"/>
                  </a:lnTo>
                  <a:lnTo>
                    <a:pt x="334" y="3648"/>
                  </a:lnTo>
                  <a:lnTo>
                    <a:pt x="289" y="3657"/>
                  </a:lnTo>
                  <a:lnTo>
                    <a:pt x="241" y="3665"/>
                  </a:lnTo>
                  <a:lnTo>
                    <a:pt x="189" y="3674"/>
                  </a:lnTo>
                  <a:lnTo>
                    <a:pt x="134" y="3681"/>
                  </a:lnTo>
                  <a:lnTo>
                    <a:pt x="74" y="3688"/>
                  </a:lnTo>
                  <a:lnTo>
                    <a:pt x="10" y="3694"/>
                  </a:lnTo>
                  <a:lnTo>
                    <a:pt x="50" y="3698"/>
                  </a:lnTo>
                  <a:lnTo>
                    <a:pt x="91" y="3701"/>
                  </a:lnTo>
                  <a:lnTo>
                    <a:pt x="132" y="3704"/>
                  </a:lnTo>
                  <a:lnTo>
                    <a:pt x="176" y="3707"/>
                  </a:lnTo>
                  <a:lnTo>
                    <a:pt x="219" y="3709"/>
                  </a:lnTo>
                  <a:lnTo>
                    <a:pt x="264" y="3711"/>
                  </a:lnTo>
                  <a:lnTo>
                    <a:pt x="308" y="3712"/>
                  </a:lnTo>
                  <a:lnTo>
                    <a:pt x="355" y="3713"/>
                  </a:lnTo>
                  <a:lnTo>
                    <a:pt x="401" y="3713"/>
                  </a:lnTo>
                  <a:lnTo>
                    <a:pt x="449" y="3713"/>
                  </a:lnTo>
                  <a:lnTo>
                    <a:pt x="498" y="3712"/>
                  </a:lnTo>
                  <a:lnTo>
                    <a:pt x="547" y="3711"/>
                  </a:lnTo>
                  <a:lnTo>
                    <a:pt x="597" y="3709"/>
                  </a:lnTo>
                  <a:lnTo>
                    <a:pt x="647" y="3707"/>
                  </a:lnTo>
                  <a:lnTo>
                    <a:pt x="699" y="3703"/>
                  </a:lnTo>
                  <a:lnTo>
                    <a:pt x="751" y="3700"/>
                  </a:lnTo>
                  <a:lnTo>
                    <a:pt x="822" y="3695"/>
                  </a:lnTo>
                  <a:lnTo>
                    <a:pt x="889" y="3689"/>
                  </a:lnTo>
                  <a:lnTo>
                    <a:pt x="950" y="3681"/>
                  </a:lnTo>
                  <a:lnTo>
                    <a:pt x="1008" y="3674"/>
                  </a:lnTo>
                  <a:lnTo>
                    <a:pt x="1061" y="3665"/>
                  </a:lnTo>
                  <a:lnTo>
                    <a:pt x="1110" y="3656"/>
                  </a:lnTo>
                  <a:lnTo>
                    <a:pt x="1156" y="3647"/>
                  </a:lnTo>
                  <a:lnTo>
                    <a:pt x="1197" y="3638"/>
                  </a:lnTo>
                  <a:lnTo>
                    <a:pt x="1234" y="3627"/>
                  </a:lnTo>
                  <a:lnTo>
                    <a:pt x="1268" y="3617"/>
                  </a:lnTo>
                  <a:lnTo>
                    <a:pt x="1299" y="3607"/>
                  </a:lnTo>
                  <a:lnTo>
                    <a:pt x="1327" y="3595"/>
                  </a:lnTo>
                  <a:lnTo>
                    <a:pt x="1352" y="3585"/>
                  </a:lnTo>
                  <a:lnTo>
                    <a:pt x="1374" y="3574"/>
                  </a:lnTo>
                  <a:lnTo>
                    <a:pt x="1393" y="3564"/>
                  </a:lnTo>
                  <a:lnTo>
                    <a:pt x="1410" y="3553"/>
                  </a:lnTo>
                  <a:lnTo>
                    <a:pt x="1425" y="3542"/>
                  </a:lnTo>
                  <a:lnTo>
                    <a:pt x="1438" y="3533"/>
                  </a:lnTo>
                  <a:lnTo>
                    <a:pt x="1448" y="3522"/>
                  </a:lnTo>
                  <a:lnTo>
                    <a:pt x="1457" y="3513"/>
                  </a:lnTo>
                  <a:lnTo>
                    <a:pt x="1464" y="3504"/>
                  </a:lnTo>
                  <a:lnTo>
                    <a:pt x="1469" y="3495"/>
                  </a:lnTo>
                  <a:lnTo>
                    <a:pt x="1474" y="3487"/>
                  </a:lnTo>
                  <a:lnTo>
                    <a:pt x="1477" y="3480"/>
                  </a:lnTo>
                  <a:lnTo>
                    <a:pt x="1480" y="3466"/>
                  </a:lnTo>
                  <a:lnTo>
                    <a:pt x="1481" y="3457"/>
                  </a:lnTo>
                  <a:lnTo>
                    <a:pt x="1481" y="3450"/>
                  </a:lnTo>
                  <a:lnTo>
                    <a:pt x="1481" y="3448"/>
                  </a:lnTo>
                  <a:lnTo>
                    <a:pt x="1486" y="3415"/>
                  </a:lnTo>
                  <a:lnTo>
                    <a:pt x="1503" y="3323"/>
                  </a:lnTo>
                  <a:lnTo>
                    <a:pt x="1514" y="3257"/>
                  </a:lnTo>
                  <a:lnTo>
                    <a:pt x="1527" y="3179"/>
                  </a:lnTo>
                  <a:lnTo>
                    <a:pt x="1541" y="3090"/>
                  </a:lnTo>
                  <a:lnTo>
                    <a:pt x="1556" y="2991"/>
                  </a:lnTo>
                  <a:lnTo>
                    <a:pt x="1571" y="2883"/>
                  </a:lnTo>
                  <a:lnTo>
                    <a:pt x="1587" y="2766"/>
                  </a:lnTo>
                  <a:lnTo>
                    <a:pt x="1602" y="2643"/>
                  </a:lnTo>
                  <a:lnTo>
                    <a:pt x="1617" y="2514"/>
                  </a:lnTo>
                  <a:lnTo>
                    <a:pt x="1630" y="2379"/>
                  </a:lnTo>
                  <a:lnTo>
                    <a:pt x="1643" y="2241"/>
                  </a:lnTo>
                  <a:lnTo>
                    <a:pt x="1654" y="2099"/>
                  </a:lnTo>
                  <a:lnTo>
                    <a:pt x="1663" y="1955"/>
                  </a:lnTo>
                  <a:lnTo>
                    <a:pt x="1670" y="1810"/>
                  </a:lnTo>
                  <a:lnTo>
                    <a:pt x="1674" y="1664"/>
                  </a:lnTo>
                  <a:lnTo>
                    <a:pt x="1675" y="1520"/>
                  </a:lnTo>
                  <a:lnTo>
                    <a:pt x="1672" y="1378"/>
                  </a:lnTo>
                  <a:lnTo>
                    <a:pt x="1666" y="1239"/>
                  </a:lnTo>
                  <a:lnTo>
                    <a:pt x="1656" y="1102"/>
                  </a:lnTo>
                  <a:lnTo>
                    <a:pt x="1642" y="972"/>
                  </a:lnTo>
                  <a:lnTo>
                    <a:pt x="1623" y="846"/>
                  </a:lnTo>
                  <a:lnTo>
                    <a:pt x="1599" y="727"/>
                  </a:lnTo>
                  <a:lnTo>
                    <a:pt x="1568" y="616"/>
                  </a:lnTo>
                  <a:lnTo>
                    <a:pt x="1533" y="514"/>
                  </a:lnTo>
                  <a:lnTo>
                    <a:pt x="1492" y="421"/>
                  </a:lnTo>
                  <a:lnTo>
                    <a:pt x="1443" y="339"/>
                  </a:lnTo>
                  <a:lnTo>
                    <a:pt x="1388" y="270"/>
                  </a:lnTo>
                  <a:lnTo>
                    <a:pt x="1326" y="212"/>
                  </a:lnTo>
                  <a:lnTo>
                    <a:pt x="1256" y="168"/>
                  </a:lnTo>
                  <a:close/>
                </a:path>
              </a:pathLst>
            </a:custGeom>
            <a:solidFill>
              <a:srgbClr val="AB6A7C"/>
            </a:solidFill>
            <a:ln w="9525">
              <a:noFill/>
              <a:round/>
              <a:headEnd/>
              <a:tailEnd/>
            </a:ln>
          </p:spPr>
          <p:txBody>
            <a:bodyPr/>
            <a:lstStyle/>
            <a:p>
              <a:endParaRPr lang="zh-TW" altLang="en-US"/>
            </a:p>
          </p:txBody>
        </p:sp>
        <p:sp>
          <p:nvSpPr>
            <p:cNvPr id="21" name="Freeform 59"/>
            <p:cNvSpPr>
              <a:spLocks/>
            </p:cNvSpPr>
            <p:nvPr/>
          </p:nvSpPr>
          <p:spPr bwMode="auto">
            <a:xfrm>
              <a:off x="-1390650" y="1766888"/>
              <a:ext cx="312738" cy="192087"/>
            </a:xfrm>
            <a:custGeom>
              <a:avLst/>
              <a:gdLst>
                <a:gd name="T0" fmla="*/ 2147483647 w 1774"/>
                <a:gd name="T1" fmla="*/ 2147483647 h 1083"/>
                <a:gd name="T2" fmla="*/ 2147483647 w 1774"/>
                <a:gd name="T3" fmla="*/ 2147483647 h 1083"/>
                <a:gd name="T4" fmla="*/ 2147483647 w 1774"/>
                <a:gd name="T5" fmla="*/ 2147483647 h 1083"/>
                <a:gd name="T6" fmla="*/ 2147483647 w 1774"/>
                <a:gd name="T7" fmla="*/ 2147483647 h 1083"/>
                <a:gd name="T8" fmla="*/ 2147483647 w 1774"/>
                <a:gd name="T9" fmla="*/ 2147483647 h 1083"/>
                <a:gd name="T10" fmla="*/ 2147483647 w 1774"/>
                <a:gd name="T11" fmla="*/ 2147483647 h 1083"/>
                <a:gd name="T12" fmla="*/ 2147483647 w 1774"/>
                <a:gd name="T13" fmla="*/ 2147483647 h 1083"/>
                <a:gd name="T14" fmla="*/ 2147483647 w 1774"/>
                <a:gd name="T15" fmla="*/ 2147483647 h 1083"/>
                <a:gd name="T16" fmla="*/ 2147483647 w 1774"/>
                <a:gd name="T17" fmla="*/ 2147483647 h 1083"/>
                <a:gd name="T18" fmla="*/ 2147483647 w 1774"/>
                <a:gd name="T19" fmla="*/ 2147483647 h 1083"/>
                <a:gd name="T20" fmla="*/ 2147483647 w 1774"/>
                <a:gd name="T21" fmla="*/ 2147483647 h 1083"/>
                <a:gd name="T22" fmla="*/ 2147483647 w 1774"/>
                <a:gd name="T23" fmla="*/ 2147483647 h 1083"/>
                <a:gd name="T24" fmla="*/ 2147483647 w 1774"/>
                <a:gd name="T25" fmla="*/ 2147483647 h 1083"/>
                <a:gd name="T26" fmla="*/ 2147483647 w 1774"/>
                <a:gd name="T27" fmla="*/ 2147483647 h 1083"/>
                <a:gd name="T28" fmla="*/ 2147483647 w 1774"/>
                <a:gd name="T29" fmla="*/ 2147483647 h 1083"/>
                <a:gd name="T30" fmla="*/ 2147483647 w 1774"/>
                <a:gd name="T31" fmla="*/ 2147483647 h 1083"/>
                <a:gd name="T32" fmla="*/ 2147483647 w 1774"/>
                <a:gd name="T33" fmla="*/ 2147483647 h 1083"/>
                <a:gd name="T34" fmla="*/ 2147483647 w 1774"/>
                <a:gd name="T35" fmla="*/ 2147483647 h 1083"/>
                <a:gd name="T36" fmla="*/ 2147483647 w 1774"/>
                <a:gd name="T37" fmla="*/ 2147483647 h 1083"/>
                <a:gd name="T38" fmla="*/ 2147483647 w 1774"/>
                <a:gd name="T39" fmla="*/ 2147483647 h 1083"/>
                <a:gd name="T40" fmla="*/ 2147483647 w 1774"/>
                <a:gd name="T41" fmla="*/ 2147483647 h 1083"/>
                <a:gd name="T42" fmla="*/ 2147483647 w 1774"/>
                <a:gd name="T43" fmla="*/ 2147483647 h 1083"/>
                <a:gd name="T44" fmla="*/ 2147483647 w 1774"/>
                <a:gd name="T45" fmla="*/ 2147483647 h 1083"/>
                <a:gd name="T46" fmla="*/ 2147483647 w 1774"/>
                <a:gd name="T47" fmla="*/ 2147483647 h 1083"/>
                <a:gd name="T48" fmla="*/ 2147483647 w 1774"/>
                <a:gd name="T49" fmla="*/ 2147483647 h 1083"/>
                <a:gd name="T50" fmla="*/ 2147483647 w 1774"/>
                <a:gd name="T51" fmla="*/ 2147483647 h 1083"/>
                <a:gd name="T52" fmla="*/ 2147483647 w 1774"/>
                <a:gd name="T53" fmla="*/ 2147483647 h 1083"/>
                <a:gd name="T54" fmla="*/ 2147483647 w 1774"/>
                <a:gd name="T55" fmla="*/ 2147483647 h 1083"/>
                <a:gd name="T56" fmla="*/ 2147483647 w 1774"/>
                <a:gd name="T57" fmla="*/ 2147483647 h 1083"/>
                <a:gd name="T58" fmla="*/ 2147483647 w 1774"/>
                <a:gd name="T59" fmla="*/ 2147483647 h 1083"/>
                <a:gd name="T60" fmla="*/ 2147483647 w 1774"/>
                <a:gd name="T61" fmla="*/ 2147483647 h 1083"/>
                <a:gd name="T62" fmla="*/ 2147483647 w 1774"/>
                <a:gd name="T63" fmla="*/ 2147483647 h 1083"/>
                <a:gd name="T64" fmla="*/ 2147483647 w 1774"/>
                <a:gd name="T65" fmla="*/ 2147483647 h 1083"/>
                <a:gd name="T66" fmla="*/ 2147483647 w 1774"/>
                <a:gd name="T67" fmla="*/ 0 h 1083"/>
                <a:gd name="T68" fmla="*/ 2147483647 w 1774"/>
                <a:gd name="T69" fmla="*/ 2147483647 h 1083"/>
                <a:gd name="T70" fmla="*/ 2147483647 w 1774"/>
                <a:gd name="T71" fmla="*/ 2147483647 h 1083"/>
                <a:gd name="T72" fmla="*/ 2147483647 w 1774"/>
                <a:gd name="T73" fmla="*/ 2147483647 h 1083"/>
                <a:gd name="T74" fmla="*/ 2147483647 w 1774"/>
                <a:gd name="T75" fmla="*/ 2147483647 h 1083"/>
                <a:gd name="T76" fmla="*/ 2147483647 w 1774"/>
                <a:gd name="T77" fmla="*/ 2147483647 h 1083"/>
                <a:gd name="T78" fmla="*/ 2147483647 w 1774"/>
                <a:gd name="T79" fmla="*/ 2147483647 h 1083"/>
                <a:gd name="T80" fmla="*/ 2147483647 w 1774"/>
                <a:gd name="T81" fmla="*/ 2147483647 h 1083"/>
                <a:gd name="T82" fmla="*/ 2147483647 w 1774"/>
                <a:gd name="T83" fmla="*/ 2147483647 h 1083"/>
                <a:gd name="T84" fmla="*/ 2147483647 w 1774"/>
                <a:gd name="T85" fmla="*/ 2147483647 h 1083"/>
                <a:gd name="T86" fmla="*/ 2147483647 w 1774"/>
                <a:gd name="T87" fmla="*/ 2147483647 h 1083"/>
                <a:gd name="T88" fmla="*/ 964259399 w 1774"/>
                <a:gd name="T89" fmla="*/ 2147483647 h 1083"/>
                <a:gd name="T90" fmla="*/ 2147483647 w 1774"/>
                <a:gd name="T91" fmla="*/ 2147483647 h 1083"/>
                <a:gd name="T92" fmla="*/ 2147483647 w 1774"/>
                <a:gd name="T93" fmla="*/ 2147483647 h 1083"/>
                <a:gd name="T94" fmla="*/ 2147483647 w 1774"/>
                <a:gd name="T95" fmla="*/ 2147483647 h 1083"/>
                <a:gd name="T96" fmla="*/ 2147483647 w 1774"/>
                <a:gd name="T97" fmla="*/ 2147483647 h 1083"/>
                <a:gd name="T98" fmla="*/ 2147483647 w 1774"/>
                <a:gd name="T99" fmla="*/ 2147483647 h 1083"/>
                <a:gd name="T100" fmla="*/ 2147483647 w 1774"/>
                <a:gd name="T101" fmla="*/ 2147483647 h 1083"/>
                <a:gd name="T102" fmla="*/ 2147483647 w 1774"/>
                <a:gd name="T103" fmla="*/ 2147483647 h 1083"/>
                <a:gd name="T104" fmla="*/ 2147483647 w 1774"/>
                <a:gd name="T105" fmla="*/ 2147483647 h 1083"/>
                <a:gd name="T106" fmla="*/ 2147483647 w 1774"/>
                <a:gd name="T107" fmla="*/ 2147483647 h 1083"/>
                <a:gd name="T108" fmla="*/ 2147483647 w 1774"/>
                <a:gd name="T109" fmla="*/ 2147483647 h 1083"/>
                <a:gd name="T110" fmla="*/ 2147483647 w 1774"/>
                <a:gd name="T111" fmla="*/ 2147483647 h 1083"/>
                <a:gd name="T112" fmla="*/ 2147483647 w 1774"/>
                <a:gd name="T113" fmla="*/ 2147483647 h 10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74" h="1083">
                  <a:moveTo>
                    <a:pt x="810" y="809"/>
                  </a:moveTo>
                  <a:lnTo>
                    <a:pt x="877" y="822"/>
                  </a:lnTo>
                  <a:lnTo>
                    <a:pt x="941" y="836"/>
                  </a:lnTo>
                  <a:lnTo>
                    <a:pt x="1003" y="850"/>
                  </a:lnTo>
                  <a:lnTo>
                    <a:pt x="1064" y="864"/>
                  </a:lnTo>
                  <a:lnTo>
                    <a:pt x="1123" y="879"/>
                  </a:lnTo>
                  <a:lnTo>
                    <a:pt x="1181" y="895"/>
                  </a:lnTo>
                  <a:lnTo>
                    <a:pt x="1238" y="911"/>
                  </a:lnTo>
                  <a:lnTo>
                    <a:pt x="1294" y="928"/>
                  </a:lnTo>
                  <a:lnTo>
                    <a:pt x="1351" y="945"/>
                  </a:lnTo>
                  <a:lnTo>
                    <a:pt x="1407" y="963"/>
                  </a:lnTo>
                  <a:lnTo>
                    <a:pt x="1463" y="982"/>
                  </a:lnTo>
                  <a:lnTo>
                    <a:pt x="1520" y="1000"/>
                  </a:lnTo>
                  <a:lnTo>
                    <a:pt x="1578" y="1020"/>
                  </a:lnTo>
                  <a:lnTo>
                    <a:pt x="1637" y="1040"/>
                  </a:lnTo>
                  <a:lnTo>
                    <a:pt x="1697" y="1061"/>
                  </a:lnTo>
                  <a:lnTo>
                    <a:pt x="1759" y="1083"/>
                  </a:lnTo>
                  <a:lnTo>
                    <a:pt x="1762" y="1042"/>
                  </a:lnTo>
                  <a:lnTo>
                    <a:pt x="1765" y="997"/>
                  </a:lnTo>
                  <a:lnTo>
                    <a:pt x="1768" y="947"/>
                  </a:lnTo>
                  <a:lnTo>
                    <a:pt x="1771" y="893"/>
                  </a:lnTo>
                  <a:lnTo>
                    <a:pt x="1773" y="837"/>
                  </a:lnTo>
                  <a:lnTo>
                    <a:pt x="1774" y="779"/>
                  </a:lnTo>
                  <a:lnTo>
                    <a:pt x="1774" y="719"/>
                  </a:lnTo>
                  <a:lnTo>
                    <a:pt x="1773" y="659"/>
                  </a:lnTo>
                  <a:lnTo>
                    <a:pt x="1771" y="599"/>
                  </a:lnTo>
                  <a:lnTo>
                    <a:pt x="1768" y="539"/>
                  </a:lnTo>
                  <a:lnTo>
                    <a:pt x="1763" y="482"/>
                  </a:lnTo>
                  <a:lnTo>
                    <a:pt x="1755" y="427"/>
                  </a:lnTo>
                  <a:lnTo>
                    <a:pt x="1751" y="400"/>
                  </a:lnTo>
                  <a:lnTo>
                    <a:pt x="1747" y="375"/>
                  </a:lnTo>
                  <a:lnTo>
                    <a:pt x="1742" y="351"/>
                  </a:lnTo>
                  <a:lnTo>
                    <a:pt x="1736" y="327"/>
                  </a:lnTo>
                  <a:lnTo>
                    <a:pt x="1730" y="305"/>
                  </a:lnTo>
                  <a:lnTo>
                    <a:pt x="1723" y="285"/>
                  </a:lnTo>
                  <a:lnTo>
                    <a:pt x="1715" y="265"/>
                  </a:lnTo>
                  <a:lnTo>
                    <a:pt x="1707" y="247"/>
                  </a:lnTo>
                  <a:lnTo>
                    <a:pt x="1697" y="228"/>
                  </a:lnTo>
                  <a:lnTo>
                    <a:pt x="1686" y="210"/>
                  </a:lnTo>
                  <a:lnTo>
                    <a:pt x="1676" y="194"/>
                  </a:lnTo>
                  <a:lnTo>
                    <a:pt x="1664" y="178"/>
                  </a:lnTo>
                  <a:lnTo>
                    <a:pt x="1653" y="163"/>
                  </a:lnTo>
                  <a:lnTo>
                    <a:pt x="1640" y="150"/>
                  </a:lnTo>
                  <a:lnTo>
                    <a:pt x="1627" y="138"/>
                  </a:lnTo>
                  <a:lnTo>
                    <a:pt x="1613" y="126"/>
                  </a:lnTo>
                  <a:lnTo>
                    <a:pt x="1600" y="116"/>
                  </a:lnTo>
                  <a:lnTo>
                    <a:pt x="1586" y="106"/>
                  </a:lnTo>
                  <a:lnTo>
                    <a:pt x="1571" y="96"/>
                  </a:lnTo>
                  <a:lnTo>
                    <a:pt x="1555" y="88"/>
                  </a:lnTo>
                  <a:lnTo>
                    <a:pt x="1540" y="81"/>
                  </a:lnTo>
                  <a:lnTo>
                    <a:pt x="1523" y="74"/>
                  </a:lnTo>
                  <a:lnTo>
                    <a:pt x="1507" y="68"/>
                  </a:lnTo>
                  <a:lnTo>
                    <a:pt x="1490" y="63"/>
                  </a:lnTo>
                  <a:lnTo>
                    <a:pt x="1474" y="57"/>
                  </a:lnTo>
                  <a:lnTo>
                    <a:pt x="1456" y="53"/>
                  </a:lnTo>
                  <a:lnTo>
                    <a:pt x="1438" y="49"/>
                  </a:lnTo>
                  <a:lnTo>
                    <a:pt x="1420" y="46"/>
                  </a:lnTo>
                  <a:lnTo>
                    <a:pt x="1381" y="40"/>
                  </a:lnTo>
                  <a:lnTo>
                    <a:pt x="1342" y="35"/>
                  </a:lnTo>
                  <a:lnTo>
                    <a:pt x="1261" y="29"/>
                  </a:lnTo>
                  <a:lnTo>
                    <a:pt x="1174" y="23"/>
                  </a:lnTo>
                  <a:lnTo>
                    <a:pt x="1118" y="19"/>
                  </a:lnTo>
                  <a:lnTo>
                    <a:pt x="1059" y="15"/>
                  </a:lnTo>
                  <a:lnTo>
                    <a:pt x="999" y="11"/>
                  </a:lnTo>
                  <a:lnTo>
                    <a:pt x="937" y="6"/>
                  </a:lnTo>
                  <a:lnTo>
                    <a:pt x="874" y="3"/>
                  </a:lnTo>
                  <a:lnTo>
                    <a:pt x="809" y="1"/>
                  </a:lnTo>
                  <a:lnTo>
                    <a:pt x="745" y="0"/>
                  </a:lnTo>
                  <a:lnTo>
                    <a:pt x="680" y="1"/>
                  </a:lnTo>
                  <a:lnTo>
                    <a:pt x="615" y="3"/>
                  </a:lnTo>
                  <a:lnTo>
                    <a:pt x="552" y="9"/>
                  </a:lnTo>
                  <a:lnTo>
                    <a:pt x="520" y="12"/>
                  </a:lnTo>
                  <a:lnTo>
                    <a:pt x="489" y="15"/>
                  </a:lnTo>
                  <a:lnTo>
                    <a:pt x="459" y="19"/>
                  </a:lnTo>
                  <a:lnTo>
                    <a:pt x="428" y="24"/>
                  </a:lnTo>
                  <a:lnTo>
                    <a:pt x="397" y="31"/>
                  </a:lnTo>
                  <a:lnTo>
                    <a:pt x="368" y="37"/>
                  </a:lnTo>
                  <a:lnTo>
                    <a:pt x="339" y="45"/>
                  </a:lnTo>
                  <a:lnTo>
                    <a:pt x="310" y="53"/>
                  </a:lnTo>
                  <a:lnTo>
                    <a:pt x="283" y="63"/>
                  </a:lnTo>
                  <a:lnTo>
                    <a:pt x="256" y="73"/>
                  </a:lnTo>
                  <a:lnTo>
                    <a:pt x="230" y="84"/>
                  </a:lnTo>
                  <a:lnTo>
                    <a:pt x="204" y="96"/>
                  </a:lnTo>
                  <a:lnTo>
                    <a:pt x="151" y="125"/>
                  </a:lnTo>
                  <a:lnTo>
                    <a:pt x="108" y="155"/>
                  </a:lnTo>
                  <a:lnTo>
                    <a:pt x="72" y="183"/>
                  </a:lnTo>
                  <a:lnTo>
                    <a:pt x="43" y="213"/>
                  </a:lnTo>
                  <a:lnTo>
                    <a:pt x="22" y="243"/>
                  </a:lnTo>
                  <a:lnTo>
                    <a:pt x="8" y="272"/>
                  </a:lnTo>
                  <a:lnTo>
                    <a:pt x="1" y="301"/>
                  </a:lnTo>
                  <a:lnTo>
                    <a:pt x="0" y="331"/>
                  </a:lnTo>
                  <a:lnTo>
                    <a:pt x="4" y="359"/>
                  </a:lnTo>
                  <a:lnTo>
                    <a:pt x="15" y="388"/>
                  </a:lnTo>
                  <a:lnTo>
                    <a:pt x="29" y="415"/>
                  </a:lnTo>
                  <a:lnTo>
                    <a:pt x="50" y="443"/>
                  </a:lnTo>
                  <a:lnTo>
                    <a:pt x="73" y="470"/>
                  </a:lnTo>
                  <a:lnTo>
                    <a:pt x="100" y="497"/>
                  </a:lnTo>
                  <a:lnTo>
                    <a:pt x="132" y="522"/>
                  </a:lnTo>
                  <a:lnTo>
                    <a:pt x="166" y="548"/>
                  </a:lnTo>
                  <a:lnTo>
                    <a:pt x="203" y="572"/>
                  </a:lnTo>
                  <a:lnTo>
                    <a:pt x="242" y="596"/>
                  </a:lnTo>
                  <a:lnTo>
                    <a:pt x="284" y="619"/>
                  </a:lnTo>
                  <a:lnTo>
                    <a:pt x="326" y="641"/>
                  </a:lnTo>
                  <a:lnTo>
                    <a:pt x="370" y="662"/>
                  </a:lnTo>
                  <a:lnTo>
                    <a:pt x="414" y="681"/>
                  </a:lnTo>
                  <a:lnTo>
                    <a:pt x="459" y="700"/>
                  </a:lnTo>
                  <a:lnTo>
                    <a:pt x="503" y="718"/>
                  </a:lnTo>
                  <a:lnTo>
                    <a:pt x="548" y="734"/>
                  </a:lnTo>
                  <a:lnTo>
                    <a:pt x="591" y="749"/>
                  </a:lnTo>
                  <a:lnTo>
                    <a:pt x="632" y="763"/>
                  </a:lnTo>
                  <a:lnTo>
                    <a:pt x="673" y="775"/>
                  </a:lnTo>
                  <a:lnTo>
                    <a:pt x="711" y="786"/>
                  </a:lnTo>
                  <a:lnTo>
                    <a:pt x="747" y="796"/>
                  </a:lnTo>
                  <a:lnTo>
                    <a:pt x="781" y="803"/>
                  </a:lnTo>
                  <a:lnTo>
                    <a:pt x="810" y="809"/>
                  </a:lnTo>
                  <a:close/>
                </a:path>
              </a:pathLst>
            </a:custGeom>
            <a:solidFill>
              <a:srgbClr val="AB6A7C"/>
            </a:solidFill>
            <a:ln w="9525">
              <a:noFill/>
              <a:round/>
              <a:headEnd/>
              <a:tailEnd/>
            </a:ln>
          </p:spPr>
          <p:txBody>
            <a:bodyPr/>
            <a:lstStyle/>
            <a:p>
              <a:endParaRPr lang="zh-TW" altLang="en-US"/>
            </a:p>
          </p:txBody>
        </p:sp>
        <p:sp>
          <p:nvSpPr>
            <p:cNvPr id="24" name="Freeform 60"/>
            <p:cNvSpPr>
              <a:spLocks/>
            </p:cNvSpPr>
            <p:nvPr/>
          </p:nvSpPr>
          <p:spPr bwMode="auto">
            <a:xfrm>
              <a:off x="-1782763" y="1649413"/>
              <a:ext cx="215900" cy="214312"/>
            </a:xfrm>
            <a:custGeom>
              <a:avLst/>
              <a:gdLst>
                <a:gd name="T0" fmla="*/ 2147483647 w 1229"/>
                <a:gd name="T1" fmla="*/ 2147483647 h 1209"/>
                <a:gd name="T2" fmla="*/ 2147483647 w 1229"/>
                <a:gd name="T3" fmla="*/ 2147483647 h 1209"/>
                <a:gd name="T4" fmla="*/ 2147483647 w 1229"/>
                <a:gd name="T5" fmla="*/ 2147483647 h 1209"/>
                <a:gd name="T6" fmla="*/ 2147483647 w 1229"/>
                <a:gd name="T7" fmla="*/ 2147483647 h 1209"/>
                <a:gd name="T8" fmla="*/ 0 w 1229"/>
                <a:gd name="T9" fmla="*/ 2147483647 h 1209"/>
                <a:gd name="T10" fmla="*/ 954141855 w 1229"/>
                <a:gd name="T11" fmla="*/ 2147483647 h 1209"/>
                <a:gd name="T12" fmla="*/ 2147483647 w 1229"/>
                <a:gd name="T13" fmla="*/ 2147483647 h 1209"/>
                <a:gd name="T14" fmla="*/ 2147483647 w 1229"/>
                <a:gd name="T15" fmla="*/ 2147483647 h 1209"/>
                <a:gd name="T16" fmla="*/ 2147483647 w 1229"/>
                <a:gd name="T17" fmla="*/ 2147483647 h 1209"/>
                <a:gd name="T18" fmla="*/ 2147483647 w 1229"/>
                <a:gd name="T19" fmla="*/ 2147483647 h 1209"/>
                <a:gd name="T20" fmla="*/ 2147483647 w 1229"/>
                <a:gd name="T21" fmla="*/ 2147483647 h 1209"/>
                <a:gd name="T22" fmla="*/ 2147483647 w 1229"/>
                <a:gd name="T23" fmla="*/ 2147483647 h 1209"/>
                <a:gd name="T24" fmla="*/ 2147483647 w 1229"/>
                <a:gd name="T25" fmla="*/ 2147483647 h 1209"/>
                <a:gd name="T26" fmla="*/ 2147483647 w 1229"/>
                <a:gd name="T27" fmla="*/ 2147483647 h 1209"/>
                <a:gd name="T28" fmla="*/ 2147483647 w 1229"/>
                <a:gd name="T29" fmla="*/ 2147483647 h 1209"/>
                <a:gd name="T30" fmla="*/ 2147483647 w 1229"/>
                <a:gd name="T31" fmla="*/ 2147483647 h 1209"/>
                <a:gd name="T32" fmla="*/ 2147483647 w 1229"/>
                <a:gd name="T33" fmla="*/ 2147483647 h 1209"/>
                <a:gd name="T34" fmla="*/ 2147483647 w 1229"/>
                <a:gd name="T35" fmla="*/ 2147483647 h 1209"/>
                <a:gd name="T36" fmla="*/ 2147483647 w 1229"/>
                <a:gd name="T37" fmla="*/ 2147483647 h 1209"/>
                <a:gd name="T38" fmla="*/ 2147483647 w 1229"/>
                <a:gd name="T39" fmla="*/ 2147483647 h 1209"/>
                <a:gd name="T40" fmla="*/ 2147483647 w 1229"/>
                <a:gd name="T41" fmla="*/ 2147483647 h 1209"/>
                <a:gd name="T42" fmla="*/ 2147483647 w 1229"/>
                <a:gd name="T43" fmla="*/ 2147483647 h 1209"/>
                <a:gd name="T44" fmla="*/ 2147483647 w 1229"/>
                <a:gd name="T45" fmla="*/ 2147483647 h 1209"/>
                <a:gd name="T46" fmla="*/ 2147483647 w 1229"/>
                <a:gd name="T47" fmla="*/ 2147483647 h 1209"/>
                <a:gd name="T48" fmla="*/ 2147483647 w 1229"/>
                <a:gd name="T49" fmla="*/ 2147483647 h 1209"/>
                <a:gd name="T50" fmla="*/ 2147483647 w 1229"/>
                <a:gd name="T51" fmla="*/ 2147483647 h 1209"/>
                <a:gd name="T52" fmla="*/ 2147483647 w 1229"/>
                <a:gd name="T53" fmla="*/ 2147483647 h 1209"/>
                <a:gd name="T54" fmla="*/ 2147483647 w 1229"/>
                <a:gd name="T55" fmla="*/ 2147483647 h 1209"/>
                <a:gd name="T56" fmla="*/ 2147483647 w 1229"/>
                <a:gd name="T57" fmla="*/ 2147483647 h 1209"/>
                <a:gd name="T58" fmla="*/ 2147483647 w 1229"/>
                <a:gd name="T59" fmla="*/ 2147483647 h 1209"/>
                <a:gd name="T60" fmla="*/ 2147483647 w 1229"/>
                <a:gd name="T61" fmla="*/ 2147483647 h 1209"/>
                <a:gd name="T62" fmla="*/ 2147483647 w 1229"/>
                <a:gd name="T63" fmla="*/ 2147483647 h 1209"/>
                <a:gd name="T64" fmla="*/ 2147483647 w 1229"/>
                <a:gd name="T65" fmla="*/ 2147483647 h 1209"/>
                <a:gd name="T66" fmla="*/ 2147483647 w 1229"/>
                <a:gd name="T67" fmla="*/ 985911601 h 1209"/>
                <a:gd name="T68" fmla="*/ 2147483647 w 1229"/>
                <a:gd name="T69" fmla="*/ 2147483647 h 1209"/>
                <a:gd name="T70" fmla="*/ 2147483647 w 1229"/>
                <a:gd name="T71" fmla="*/ 2147483647 h 1209"/>
                <a:gd name="T72" fmla="*/ 2147483647 w 1229"/>
                <a:gd name="T73" fmla="*/ 2147483647 h 1209"/>
                <a:gd name="T74" fmla="*/ 2147483647 w 1229"/>
                <a:gd name="T75" fmla="*/ 2147483647 h 1209"/>
                <a:gd name="T76" fmla="*/ 2147483647 w 1229"/>
                <a:gd name="T77" fmla="*/ 2147483647 h 1209"/>
                <a:gd name="T78" fmla="*/ 2147483647 w 1229"/>
                <a:gd name="T79" fmla="*/ 2147483647 h 1209"/>
                <a:gd name="T80" fmla="*/ 2147483647 w 1229"/>
                <a:gd name="T81" fmla="*/ 2147483647 h 1209"/>
                <a:gd name="T82" fmla="*/ 2147483647 w 1229"/>
                <a:gd name="T83" fmla="*/ 2147483647 h 1209"/>
                <a:gd name="T84" fmla="*/ 2147483647 w 1229"/>
                <a:gd name="T85" fmla="*/ 2147483647 h 1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9" h="1209">
                  <a:moveTo>
                    <a:pt x="40" y="560"/>
                  </a:moveTo>
                  <a:lnTo>
                    <a:pt x="33" y="573"/>
                  </a:lnTo>
                  <a:lnTo>
                    <a:pt x="19" y="608"/>
                  </a:lnTo>
                  <a:lnTo>
                    <a:pt x="15" y="621"/>
                  </a:lnTo>
                  <a:lnTo>
                    <a:pt x="12" y="633"/>
                  </a:lnTo>
                  <a:lnTo>
                    <a:pt x="9" y="648"/>
                  </a:lnTo>
                  <a:lnTo>
                    <a:pt x="5" y="664"/>
                  </a:lnTo>
                  <a:lnTo>
                    <a:pt x="3" y="680"/>
                  </a:lnTo>
                  <a:lnTo>
                    <a:pt x="1" y="698"/>
                  </a:lnTo>
                  <a:lnTo>
                    <a:pt x="0" y="716"/>
                  </a:lnTo>
                  <a:lnTo>
                    <a:pt x="0" y="735"/>
                  </a:lnTo>
                  <a:lnTo>
                    <a:pt x="1" y="755"/>
                  </a:lnTo>
                  <a:lnTo>
                    <a:pt x="3" y="776"/>
                  </a:lnTo>
                  <a:lnTo>
                    <a:pt x="6" y="799"/>
                  </a:lnTo>
                  <a:lnTo>
                    <a:pt x="12" y="821"/>
                  </a:lnTo>
                  <a:lnTo>
                    <a:pt x="18" y="843"/>
                  </a:lnTo>
                  <a:lnTo>
                    <a:pt x="25" y="866"/>
                  </a:lnTo>
                  <a:lnTo>
                    <a:pt x="36" y="891"/>
                  </a:lnTo>
                  <a:lnTo>
                    <a:pt x="48" y="915"/>
                  </a:lnTo>
                  <a:lnTo>
                    <a:pt x="62" y="939"/>
                  </a:lnTo>
                  <a:lnTo>
                    <a:pt x="77" y="965"/>
                  </a:lnTo>
                  <a:lnTo>
                    <a:pt x="95" y="990"/>
                  </a:lnTo>
                  <a:lnTo>
                    <a:pt x="117" y="1017"/>
                  </a:lnTo>
                  <a:lnTo>
                    <a:pt x="140" y="1042"/>
                  </a:lnTo>
                  <a:lnTo>
                    <a:pt x="166" y="1069"/>
                  </a:lnTo>
                  <a:lnTo>
                    <a:pt x="195" y="1094"/>
                  </a:lnTo>
                  <a:lnTo>
                    <a:pt x="227" y="1121"/>
                  </a:lnTo>
                  <a:lnTo>
                    <a:pt x="261" y="1145"/>
                  </a:lnTo>
                  <a:lnTo>
                    <a:pt x="295" y="1165"/>
                  </a:lnTo>
                  <a:lnTo>
                    <a:pt x="330" y="1182"/>
                  </a:lnTo>
                  <a:lnTo>
                    <a:pt x="366" y="1195"/>
                  </a:lnTo>
                  <a:lnTo>
                    <a:pt x="401" y="1203"/>
                  </a:lnTo>
                  <a:lnTo>
                    <a:pt x="438" y="1208"/>
                  </a:lnTo>
                  <a:lnTo>
                    <a:pt x="474" y="1209"/>
                  </a:lnTo>
                  <a:lnTo>
                    <a:pt x="511" y="1207"/>
                  </a:lnTo>
                  <a:lnTo>
                    <a:pt x="547" y="1202"/>
                  </a:lnTo>
                  <a:lnTo>
                    <a:pt x="584" y="1193"/>
                  </a:lnTo>
                  <a:lnTo>
                    <a:pt x="621" y="1180"/>
                  </a:lnTo>
                  <a:lnTo>
                    <a:pt x="657" y="1164"/>
                  </a:lnTo>
                  <a:lnTo>
                    <a:pt x="693" y="1145"/>
                  </a:lnTo>
                  <a:lnTo>
                    <a:pt x="729" y="1123"/>
                  </a:lnTo>
                  <a:lnTo>
                    <a:pt x="764" y="1098"/>
                  </a:lnTo>
                  <a:lnTo>
                    <a:pt x="799" y="1070"/>
                  </a:lnTo>
                  <a:lnTo>
                    <a:pt x="834" y="1038"/>
                  </a:lnTo>
                  <a:lnTo>
                    <a:pt x="867" y="1004"/>
                  </a:lnTo>
                  <a:lnTo>
                    <a:pt x="900" y="967"/>
                  </a:lnTo>
                  <a:lnTo>
                    <a:pt x="932" y="928"/>
                  </a:lnTo>
                  <a:lnTo>
                    <a:pt x="963" y="885"/>
                  </a:lnTo>
                  <a:lnTo>
                    <a:pt x="993" y="840"/>
                  </a:lnTo>
                  <a:lnTo>
                    <a:pt x="1021" y="792"/>
                  </a:lnTo>
                  <a:lnTo>
                    <a:pt x="1050" y="742"/>
                  </a:lnTo>
                  <a:lnTo>
                    <a:pt x="1076" y="690"/>
                  </a:lnTo>
                  <a:lnTo>
                    <a:pt x="1101" y="635"/>
                  </a:lnTo>
                  <a:lnTo>
                    <a:pt x="1124" y="578"/>
                  </a:lnTo>
                  <a:lnTo>
                    <a:pt x="1146" y="519"/>
                  </a:lnTo>
                  <a:lnTo>
                    <a:pt x="1168" y="457"/>
                  </a:lnTo>
                  <a:lnTo>
                    <a:pt x="1186" y="394"/>
                  </a:lnTo>
                  <a:lnTo>
                    <a:pt x="1203" y="328"/>
                  </a:lnTo>
                  <a:lnTo>
                    <a:pt x="1217" y="262"/>
                  </a:lnTo>
                  <a:lnTo>
                    <a:pt x="1227" y="198"/>
                  </a:lnTo>
                  <a:lnTo>
                    <a:pt x="1229" y="144"/>
                  </a:lnTo>
                  <a:lnTo>
                    <a:pt x="1223" y="101"/>
                  </a:lnTo>
                  <a:lnTo>
                    <a:pt x="1210" y="65"/>
                  </a:lnTo>
                  <a:lnTo>
                    <a:pt x="1190" y="38"/>
                  </a:lnTo>
                  <a:lnTo>
                    <a:pt x="1164" y="18"/>
                  </a:lnTo>
                  <a:lnTo>
                    <a:pt x="1133" y="6"/>
                  </a:lnTo>
                  <a:lnTo>
                    <a:pt x="1097" y="0"/>
                  </a:lnTo>
                  <a:lnTo>
                    <a:pt x="1055" y="1"/>
                  </a:lnTo>
                  <a:lnTo>
                    <a:pt x="1011" y="7"/>
                  </a:lnTo>
                  <a:lnTo>
                    <a:pt x="962" y="19"/>
                  </a:lnTo>
                  <a:lnTo>
                    <a:pt x="911" y="36"/>
                  </a:lnTo>
                  <a:lnTo>
                    <a:pt x="857" y="56"/>
                  </a:lnTo>
                  <a:lnTo>
                    <a:pt x="801" y="80"/>
                  </a:lnTo>
                  <a:lnTo>
                    <a:pt x="743" y="108"/>
                  </a:lnTo>
                  <a:lnTo>
                    <a:pt x="684" y="138"/>
                  </a:lnTo>
                  <a:lnTo>
                    <a:pt x="626" y="169"/>
                  </a:lnTo>
                  <a:lnTo>
                    <a:pt x="567" y="203"/>
                  </a:lnTo>
                  <a:lnTo>
                    <a:pt x="509" y="238"/>
                  </a:lnTo>
                  <a:lnTo>
                    <a:pt x="452" y="273"/>
                  </a:lnTo>
                  <a:lnTo>
                    <a:pt x="396" y="309"/>
                  </a:lnTo>
                  <a:lnTo>
                    <a:pt x="343" y="344"/>
                  </a:lnTo>
                  <a:lnTo>
                    <a:pt x="292" y="378"/>
                  </a:lnTo>
                  <a:lnTo>
                    <a:pt x="245" y="411"/>
                  </a:lnTo>
                  <a:lnTo>
                    <a:pt x="161" y="470"/>
                  </a:lnTo>
                  <a:lnTo>
                    <a:pt x="96" y="518"/>
                  </a:lnTo>
                  <a:lnTo>
                    <a:pt x="55" y="549"/>
                  </a:lnTo>
                  <a:lnTo>
                    <a:pt x="40" y="560"/>
                  </a:lnTo>
                  <a:close/>
                </a:path>
              </a:pathLst>
            </a:custGeom>
            <a:solidFill>
              <a:srgbClr val="684786"/>
            </a:solidFill>
            <a:ln w="9525">
              <a:noFill/>
              <a:round/>
              <a:headEnd/>
              <a:tailEnd/>
            </a:ln>
          </p:spPr>
          <p:txBody>
            <a:bodyPr/>
            <a:lstStyle/>
            <a:p>
              <a:endParaRPr lang="zh-TW" altLang="en-US"/>
            </a:p>
          </p:txBody>
        </p:sp>
        <p:sp>
          <p:nvSpPr>
            <p:cNvPr id="25" name="Freeform 61"/>
            <p:cNvSpPr>
              <a:spLocks/>
            </p:cNvSpPr>
            <p:nvPr/>
          </p:nvSpPr>
          <p:spPr bwMode="auto">
            <a:xfrm>
              <a:off x="-1104900" y="1249363"/>
              <a:ext cx="509588" cy="506412"/>
            </a:xfrm>
            <a:custGeom>
              <a:avLst/>
              <a:gdLst>
                <a:gd name="T0" fmla="*/ 2147483647 w 2889"/>
                <a:gd name="T1" fmla="*/ 2147483647 h 2873"/>
                <a:gd name="T2" fmla="*/ 2147483647 w 2889"/>
                <a:gd name="T3" fmla="*/ 2147483647 h 2873"/>
                <a:gd name="T4" fmla="*/ 2147483647 w 2889"/>
                <a:gd name="T5" fmla="*/ 2147483647 h 2873"/>
                <a:gd name="T6" fmla="*/ 2147483647 w 2889"/>
                <a:gd name="T7" fmla="*/ 2147483647 h 2873"/>
                <a:gd name="T8" fmla="*/ 2147483647 w 2889"/>
                <a:gd name="T9" fmla="*/ 2147483647 h 2873"/>
                <a:gd name="T10" fmla="*/ 2147483647 w 2889"/>
                <a:gd name="T11" fmla="*/ 2147483647 h 2873"/>
                <a:gd name="T12" fmla="*/ 2147483647 w 2889"/>
                <a:gd name="T13" fmla="*/ 2147483647 h 2873"/>
                <a:gd name="T14" fmla="*/ 2147483647 w 2889"/>
                <a:gd name="T15" fmla="*/ 2147483647 h 2873"/>
                <a:gd name="T16" fmla="*/ 2147483647 w 2889"/>
                <a:gd name="T17" fmla="*/ 2147483647 h 2873"/>
                <a:gd name="T18" fmla="*/ 2147483647 w 2889"/>
                <a:gd name="T19" fmla="*/ 2147483647 h 2873"/>
                <a:gd name="T20" fmla="*/ 2147483647 w 2889"/>
                <a:gd name="T21" fmla="*/ 2147483647 h 2873"/>
                <a:gd name="T22" fmla="*/ 2147483647 w 2889"/>
                <a:gd name="T23" fmla="*/ 2147483647 h 2873"/>
                <a:gd name="T24" fmla="*/ 2147483647 w 2889"/>
                <a:gd name="T25" fmla="*/ 2147483647 h 2873"/>
                <a:gd name="T26" fmla="*/ 2147483647 w 2889"/>
                <a:gd name="T27" fmla="*/ 2147483647 h 2873"/>
                <a:gd name="T28" fmla="*/ 2147483647 w 2889"/>
                <a:gd name="T29" fmla="*/ 2147483647 h 2873"/>
                <a:gd name="T30" fmla="*/ 2147483647 w 2889"/>
                <a:gd name="T31" fmla="*/ 2147483647 h 2873"/>
                <a:gd name="T32" fmla="*/ 2147483647 w 2889"/>
                <a:gd name="T33" fmla="*/ 2147483647 h 2873"/>
                <a:gd name="T34" fmla="*/ 2147483647 w 2889"/>
                <a:gd name="T35" fmla="*/ 2147483647 h 2873"/>
                <a:gd name="T36" fmla="*/ 2147483647 w 2889"/>
                <a:gd name="T37" fmla="*/ 2147483647 h 2873"/>
                <a:gd name="T38" fmla="*/ 2147483647 w 2889"/>
                <a:gd name="T39" fmla="*/ 2147483647 h 2873"/>
                <a:gd name="T40" fmla="*/ 2147483647 w 2889"/>
                <a:gd name="T41" fmla="*/ 2147483647 h 2873"/>
                <a:gd name="T42" fmla="*/ 2147483647 w 2889"/>
                <a:gd name="T43" fmla="*/ 2147483647 h 2873"/>
                <a:gd name="T44" fmla="*/ 2147483647 w 2889"/>
                <a:gd name="T45" fmla="*/ 2147483647 h 2873"/>
                <a:gd name="T46" fmla="*/ 2147483647 w 2889"/>
                <a:gd name="T47" fmla="*/ 2147483647 h 2873"/>
                <a:gd name="T48" fmla="*/ 2147483647 w 2889"/>
                <a:gd name="T49" fmla="*/ 2147483647 h 2873"/>
                <a:gd name="T50" fmla="*/ 2147483647 w 2889"/>
                <a:gd name="T51" fmla="*/ 2147483647 h 2873"/>
                <a:gd name="T52" fmla="*/ 2147483647 w 2889"/>
                <a:gd name="T53" fmla="*/ 2147483647 h 2873"/>
                <a:gd name="T54" fmla="*/ 2147483647 w 2889"/>
                <a:gd name="T55" fmla="*/ 2147483647 h 2873"/>
                <a:gd name="T56" fmla="*/ 2147483647 w 2889"/>
                <a:gd name="T57" fmla="*/ 2147483647 h 2873"/>
                <a:gd name="T58" fmla="*/ 2147483647 w 2889"/>
                <a:gd name="T59" fmla="*/ 2147483647 h 2873"/>
                <a:gd name="T60" fmla="*/ 2147483647 w 2889"/>
                <a:gd name="T61" fmla="*/ 2147483647 h 2873"/>
                <a:gd name="T62" fmla="*/ 2147483647 w 2889"/>
                <a:gd name="T63" fmla="*/ 2147483647 h 2873"/>
                <a:gd name="T64" fmla="*/ 2147483647 w 2889"/>
                <a:gd name="T65" fmla="*/ 2147483647 h 2873"/>
                <a:gd name="T66" fmla="*/ 2147483647 w 2889"/>
                <a:gd name="T67" fmla="*/ 2147483647 h 2873"/>
                <a:gd name="T68" fmla="*/ 2147483647 w 2889"/>
                <a:gd name="T69" fmla="*/ 2147483647 h 2873"/>
                <a:gd name="T70" fmla="*/ 2147483647 w 2889"/>
                <a:gd name="T71" fmla="*/ 2147483647 h 2873"/>
                <a:gd name="T72" fmla="*/ 2147483647 w 2889"/>
                <a:gd name="T73" fmla="*/ 2147483647 h 2873"/>
                <a:gd name="T74" fmla="*/ 2147483647 w 2889"/>
                <a:gd name="T75" fmla="*/ 2147483647 h 2873"/>
                <a:gd name="T76" fmla="*/ 2147483647 w 2889"/>
                <a:gd name="T77" fmla="*/ 2147483647 h 2873"/>
                <a:gd name="T78" fmla="*/ 2147483647 w 2889"/>
                <a:gd name="T79" fmla="*/ 2147483647 h 2873"/>
                <a:gd name="T80" fmla="*/ 2147483647 w 2889"/>
                <a:gd name="T81" fmla="*/ 2147483647 h 2873"/>
                <a:gd name="T82" fmla="*/ 2147483647 w 2889"/>
                <a:gd name="T83" fmla="*/ 2147483647 h 2873"/>
                <a:gd name="T84" fmla="*/ 2147483647 w 2889"/>
                <a:gd name="T85" fmla="*/ 2147483647 h 2873"/>
                <a:gd name="T86" fmla="*/ 2147483647 w 2889"/>
                <a:gd name="T87" fmla="*/ 2147483647 h 2873"/>
                <a:gd name="T88" fmla="*/ 2147483647 w 2889"/>
                <a:gd name="T89" fmla="*/ 2147483647 h 2873"/>
                <a:gd name="T90" fmla="*/ 2147483647 w 2889"/>
                <a:gd name="T91" fmla="*/ 2147483647 h 2873"/>
                <a:gd name="T92" fmla="*/ 2147483647 w 2889"/>
                <a:gd name="T93" fmla="*/ 2147483647 h 2873"/>
                <a:gd name="T94" fmla="*/ 2147483647 w 2889"/>
                <a:gd name="T95" fmla="*/ 2147483647 h 2873"/>
                <a:gd name="T96" fmla="*/ 2147483647 w 2889"/>
                <a:gd name="T97" fmla="*/ 2147483647 h 2873"/>
                <a:gd name="T98" fmla="*/ 2147483647 w 2889"/>
                <a:gd name="T99" fmla="*/ 2147483647 h 2873"/>
                <a:gd name="T100" fmla="*/ 1937257255 w 2889"/>
                <a:gd name="T101" fmla="*/ 2147483647 h 28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89" h="2873">
                  <a:moveTo>
                    <a:pt x="0" y="0"/>
                  </a:moveTo>
                  <a:lnTo>
                    <a:pt x="16" y="4"/>
                  </a:lnTo>
                  <a:lnTo>
                    <a:pt x="59" y="15"/>
                  </a:lnTo>
                  <a:lnTo>
                    <a:pt x="90" y="24"/>
                  </a:lnTo>
                  <a:lnTo>
                    <a:pt x="125" y="36"/>
                  </a:lnTo>
                  <a:lnTo>
                    <a:pt x="163" y="51"/>
                  </a:lnTo>
                  <a:lnTo>
                    <a:pt x="205" y="67"/>
                  </a:lnTo>
                  <a:lnTo>
                    <a:pt x="227" y="78"/>
                  </a:lnTo>
                  <a:lnTo>
                    <a:pt x="249" y="89"/>
                  </a:lnTo>
                  <a:lnTo>
                    <a:pt x="271" y="99"/>
                  </a:lnTo>
                  <a:lnTo>
                    <a:pt x="294" y="112"/>
                  </a:lnTo>
                  <a:lnTo>
                    <a:pt x="318" y="125"/>
                  </a:lnTo>
                  <a:lnTo>
                    <a:pt x="340" y="138"/>
                  </a:lnTo>
                  <a:lnTo>
                    <a:pt x="363" y="153"/>
                  </a:lnTo>
                  <a:lnTo>
                    <a:pt x="386" y="169"/>
                  </a:lnTo>
                  <a:lnTo>
                    <a:pt x="409" y="186"/>
                  </a:lnTo>
                  <a:lnTo>
                    <a:pt x="431" y="204"/>
                  </a:lnTo>
                  <a:lnTo>
                    <a:pt x="452" y="223"/>
                  </a:lnTo>
                  <a:lnTo>
                    <a:pt x="474" y="242"/>
                  </a:lnTo>
                  <a:lnTo>
                    <a:pt x="495" y="263"/>
                  </a:lnTo>
                  <a:lnTo>
                    <a:pt x="514" y="285"/>
                  </a:lnTo>
                  <a:lnTo>
                    <a:pt x="533" y="308"/>
                  </a:lnTo>
                  <a:lnTo>
                    <a:pt x="551" y="332"/>
                  </a:lnTo>
                  <a:lnTo>
                    <a:pt x="569" y="359"/>
                  </a:lnTo>
                  <a:lnTo>
                    <a:pt x="588" y="392"/>
                  </a:lnTo>
                  <a:lnTo>
                    <a:pt x="608" y="428"/>
                  </a:lnTo>
                  <a:lnTo>
                    <a:pt x="629" y="469"/>
                  </a:lnTo>
                  <a:lnTo>
                    <a:pt x="650" y="513"/>
                  </a:lnTo>
                  <a:lnTo>
                    <a:pt x="672" y="562"/>
                  </a:lnTo>
                  <a:lnTo>
                    <a:pt x="695" y="613"/>
                  </a:lnTo>
                  <a:lnTo>
                    <a:pt x="717" y="667"/>
                  </a:lnTo>
                  <a:lnTo>
                    <a:pt x="764" y="781"/>
                  </a:lnTo>
                  <a:lnTo>
                    <a:pt x="810" y="902"/>
                  </a:lnTo>
                  <a:lnTo>
                    <a:pt x="857" y="1026"/>
                  </a:lnTo>
                  <a:lnTo>
                    <a:pt x="902" y="1149"/>
                  </a:lnTo>
                  <a:lnTo>
                    <a:pt x="944" y="1270"/>
                  </a:lnTo>
                  <a:lnTo>
                    <a:pt x="984" y="1384"/>
                  </a:lnTo>
                  <a:lnTo>
                    <a:pt x="1019" y="1490"/>
                  </a:lnTo>
                  <a:lnTo>
                    <a:pt x="1051" y="1583"/>
                  </a:lnTo>
                  <a:lnTo>
                    <a:pt x="1076" y="1661"/>
                  </a:lnTo>
                  <a:lnTo>
                    <a:pt x="1095" y="1720"/>
                  </a:lnTo>
                  <a:lnTo>
                    <a:pt x="1108" y="1758"/>
                  </a:lnTo>
                  <a:lnTo>
                    <a:pt x="1112" y="1771"/>
                  </a:lnTo>
                  <a:lnTo>
                    <a:pt x="1118" y="1761"/>
                  </a:lnTo>
                  <a:lnTo>
                    <a:pt x="1135" y="1738"/>
                  </a:lnTo>
                  <a:lnTo>
                    <a:pt x="1146" y="1723"/>
                  </a:lnTo>
                  <a:lnTo>
                    <a:pt x="1158" y="1707"/>
                  </a:lnTo>
                  <a:lnTo>
                    <a:pt x="1172" y="1690"/>
                  </a:lnTo>
                  <a:lnTo>
                    <a:pt x="1187" y="1675"/>
                  </a:lnTo>
                  <a:lnTo>
                    <a:pt x="1200" y="1661"/>
                  </a:lnTo>
                  <a:lnTo>
                    <a:pt x="1215" y="1649"/>
                  </a:lnTo>
                  <a:lnTo>
                    <a:pt x="1223" y="1644"/>
                  </a:lnTo>
                  <a:lnTo>
                    <a:pt x="1229" y="1639"/>
                  </a:lnTo>
                  <a:lnTo>
                    <a:pt x="1235" y="1636"/>
                  </a:lnTo>
                  <a:lnTo>
                    <a:pt x="1242" y="1634"/>
                  </a:lnTo>
                  <a:lnTo>
                    <a:pt x="1248" y="1633"/>
                  </a:lnTo>
                  <a:lnTo>
                    <a:pt x="1253" y="1634"/>
                  </a:lnTo>
                  <a:lnTo>
                    <a:pt x="1259" y="1636"/>
                  </a:lnTo>
                  <a:lnTo>
                    <a:pt x="1264" y="1639"/>
                  </a:lnTo>
                  <a:lnTo>
                    <a:pt x="1268" y="1644"/>
                  </a:lnTo>
                  <a:lnTo>
                    <a:pt x="1271" y="1650"/>
                  </a:lnTo>
                  <a:lnTo>
                    <a:pt x="1274" y="1658"/>
                  </a:lnTo>
                  <a:lnTo>
                    <a:pt x="1277" y="1669"/>
                  </a:lnTo>
                  <a:lnTo>
                    <a:pt x="1281" y="1691"/>
                  </a:lnTo>
                  <a:lnTo>
                    <a:pt x="1283" y="1712"/>
                  </a:lnTo>
                  <a:lnTo>
                    <a:pt x="1285" y="1731"/>
                  </a:lnTo>
                  <a:lnTo>
                    <a:pt x="1287" y="1751"/>
                  </a:lnTo>
                  <a:lnTo>
                    <a:pt x="1287" y="1783"/>
                  </a:lnTo>
                  <a:lnTo>
                    <a:pt x="1287" y="1812"/>
                  </a:lnTo>
                  <a:lnTo>
                    <a:pt x="1285" y="1834"/>
                  </a:lnTo>
                  <a:lnTo>
                    <a:pt x="1283" y="1851"/>
                  </a:lnTo>
                  <a:lnTo>
                    <a:pt x="1281" y="1861"/>
                  </a:lnTo>
                  <a:lnTo>
                    <a:pt x="1280" y="1864"/>
                  </a:lnTo>
                  <a:lnTo>
                    <a:pt x="1291" y="1855"/>
                  </a:lnTo>
                  <a:lnTo>
                    <a:pt x="1325" y="1831"/>
                  </a:lnTo>
                  <a:lnTo>
                    <a:pt x="1377" y="1794"/>
                  </a:lnTo>
                  <a:lnTo>
                    <a:pt x="1445" y="1745"/>
                  </a:lnTo>
                  <a:lnTo>
                    <a:pt x="1526" y="1687"/>
                  </a:lnTo>
                  <a:lnTo>
                    <a:pt x="1617" y="1622"/>
                  </a:lnTo>
                  <a:lnTo>
                    <a:pt x="1714" y="1555"/>
                  </a:lnTo>
                  <a:lnTo>
                    <a:pt x="1816" y="1484"/>
                  </a:lnTo>
                  <a:lnTo>
                    <a:pt x="1918" y="1413"/>
                  </a:lnTo>
                  <a:lnTo>
                    <a:pt x="2018" y="1345"/>
                  </a:lnTo>
                  <a:lnTo>
                    <a:pt x="2115" y="1282"/>
                  </a:lnTo>
                  <a:lnTo>
                    <a:pt x="2203" y="1225"/>
                  </a:lnTo>
                  <a:lnTo>
                    <a:pt x="2243" y="1201"/>
                  </a:lnTo>
                  <a:lnTo>
                    <a:pt x="2281" y="1179"/>
                  </a:lnTo>
                  <a:lnTo>
                    <a:pt x="2315" y="1160"/>
                  </a:lnTo>
                  <a:lnTo>
                    <a:pt x="2345" y="1144"/>
                  </a:lnTo>
                  <a:lnTo>
                    <a:pt x="2371" y="1131"/>
                  </a:lnTo>
                  <a:lnTo>
                    <a:pt x="2392" y="1122"/>
                  </a:lnTo>
                  <a:lnTo>
                    <a:pt x="2409" y="1117"/>
                  </a:lnTo>
                  <a:lnTo>
                    <a:pt x="2421" y="1117"/>
                  </a:lnTo>
                  <a:lnTo>
                    <a:pt x="2430" y="1120"/>
                  </a:lnTo>
                  <a:lnTo>
                    <a:pt x="2442" y="1127"/>
                  </a:lnTo>
                  <a:lnTo>
                    <a:pt x="2455" y="1135"/>
                  </a:lnTo>
                  <a:lnTo>
                    <a:pt x="2469" y="1147"/>
                  </a:lnTo>
                  <a:lnTo>
                    <a:pt x="2483" y="1161"/>
                  </a:lnTo>
                  <a:lnTo>
                    <a:pt x="2500" y="1176"/>
                  </a:lnTo>
                  <a:lnTo>
                    <a:pt x="2517" y="1196"/>
                  </a:lnTo>
                  <a:lnTo>
                    <a:pt x="2535" y="1216"/>
                  </a:lnTo>
                  <a:lnTo>
                    <a:pt x="2554" y="1237"/>
                  </a:lnTo>
                  <a:lnTo>
                    <a:pt x="2574" y="1261"/>
                  </a:lnTo>
                  <a:lnTo>
                    <a:pt x="2595" y="1286"/>
                  </a:lnTo>
                  <a:lnTo>
                    <a:pt x="2615" y="1312"/>
                  </a:lnTo>
                  <a:lnTo>
                    <a:pt x="2656" y="1368"/>
                  </a:lnTo>
                  <a:lnTo>
                    <a:pt x="2696" y="1427"/>
                  </a:lnTo>
                  <a:lnTo>
                    <a:pt x="2716" y="1458"/>
                  </a:lnTo>
                  <a:lnTo>
                    <a:pt x="2736" y="1489"/>
                  </a:lnTo>
                  <a:lnTo>
                    <a:pt x="2755" y="1520"/>
                  </a:lnTo>
                  <a:lnTo>
                    <a:pt x="2773" y="1550"/>
                  </a:lnTo>
                  <a:lnTo>
                    <a:pt x="2791" y="1581"/>
                  </a:lnTo>
                  <a:lnTo>
                    <a:pt x="2807" y="1612"/>
                  </a:lnTo>
                  <a:lnTo>
                    <a:pt x="2822" y="1641"/>
                  </a:lnTo>
                  <a:lnTo>
                    <a:pt x="2836" y="1671"/>
                  </a:lnTo>
                  <a:lnTo>
                    <a:pt x="2849" y="1700"/>
                  </a:lnTo>
                  <a:lnTo>
                    <a:pt x="2859" y="1727"/>
                  </a:lnTo>
                  <a:lnTo>
                    <a:pt x="2869" y="1754"/>
                  </a:lnTo>
                  <a:lnTo>
                    <a:pt x="2877" y="1779"/>
                  </a:lnTo>
                  <a:lnTo>
                    <a:pt x="2883" y="1804"/>
                  </a:lnTo>
                  <a:lnTo>
                    <a:pt x="2887" y="1826"/>
                  </a:lnTo>
                  <a:lnTo>
                    <a:pt x="2889" y="1846"/>
                  </a:lnTo>
                  <a:lnTo>
                    <a:pt x="2888" y="1864"/>
                  </a:lnTo>
                  <a:lnTo>
                    <a:pt x="2883" y="1884"/>
                  </a:lnTo>
                  <a:lnTo>
                    <a:pt x="2869" y="1906"/>
                  </a:lnTo>
                  <a:lnTo>
                    <a:pt x="2848" y="1933"/>
                  </a:lnTo>
                  <a:lnTo>
                    <a:pt x="2821" y="1961"/>
                  </a:lnTo>
                  <a:lnTo>
                    <a:pt x="2787" y="1993"/>
                  </a:lnTo>
                  <a:lnTo>
                    <a:pt x="2748" y="2027"/>
                  </a:lnTo>
                  <a:lnTo>
                    <a:pt x="2703" y="2063"/>
                  </a:lnTo>
                  <a:lnTo>
                    <a:pt x="2653" y="2101"/>
                  </a:lnTo>
                  <a:lnTo>
                    <a:pt x="2599" y="2140"/>
                  </a:lnTo>
                  <a:lnTo>
                    <a:pt x="2541" y="2182"/>
                  </a:lnTo>
                  <a:lnTo>
                    <a:pt x="2478" y="2223"/>
                  </a:lnTo>
                  <a:lnTo>
                    <a:pt x="2413" y="2265"/>
                  </a:lnTo>
                  <a:lnTo>
                    <a:pt x="2346" y="2309"/>
                  </a:lnTo>
                  <a:lnTo>
                    <a:pt x="2276" y="2352"/>
                  </a:lnTo>
                  <a:lnTo>
                    <a:pt x="2204" y="2396"/>
                  </a:lnTo>
                  <a:lnTo>
                    <a:pt x="2131" y="2439"/>
                  </a:lnTo>
                  <a:lnTo>
                    <a:pt x="2056" y="2481"/>
                  </a:lnTo>
                  <a:lnTo>
                    <a:pt x="1982" y="2524"/>
                  </a:lnTo>
                  <a:lnTo>
                    <a:pt x="1908" y="2564"/>
                  </a:lnTo>
                  <a:lnTo>
                    <a:pt x="1834" y="2603"/>
                  </a:lnTo>
                  <a:lnTo>
                    <a:pt x="1761" y="2641"/>
                  </a:lnTo>
                  <a:lnTo>
                    <a:pt x="1690" y="2677"/>
                  </a:lnTo>
                  <a:lnTo>
                    <a:pt x="1620" y="2711"/>
                  </a:lnTo>
                  <a:lnTo>
                    <a:pt x="1552" y="2742"/>
                  </a:lnTo>
                  <a:lnTo>
                    <a:pt x="1487" y="2771"/>
                  </a:lnTo>
                  <a:lnTo>
                    <a:pt x="1426" y="2796"/>
                  </a:lnTo>
                  <a:lnTo>
                    <a:pt x="1368" y="2819"/>
                  </a:lnTo>
                  <a:lnTo>
                    <a:pt x="1315" y="2838"/>
                  </a:lnTo>
                  <a:lnTo>
                    <a:pt x="1265" y="2853"/>
                  </a:lnTo>
                  <a:lnTo>
                    <a:pt x="1222" y="2865"/>
                  </a:lnTo>
                  <a:lnTo>
                    <a:pt x="1182" y="2871"/>
                  </a:lnTo>
                  <a:lnTo>
                    <a:pt x="1149" y="2873"/>
                  </a:lnTo>
                  <a:lnTo>
                    <a:pt x="1119" y="2871"/>
                  </a:lnTo>
                  <a:lnTo>
                    <a:pt x="1088" y="2863"/>
                  </a:lnTo>
                  <a:lnTo>
                    <a:pt x="1056" y="2849"/>
                  </a:lnTo>
                  <a:lnTo>
                    <a:pt x="1023" y="2830"/>
                  </a:lnTo>
                  <a:lnTo>
                    <a:pt x="991" y="2807"/>
                  </a:lnTo>
                  <a:lnTo>
                    <a:pt x="957" y="2779"/>
                  </a:lnTo>
                  <a:lnTo>
                    <a:pt x="923" y="2748"/>
                  </a:lnTo>
                  <a:lnTo>
                    <a:pt x="889" y="2713"/>
                  </a:lnTo>
                  <a:lnTo>
                    <a:pt x="855" y="2675"/>
                  </a:lnTo>
                  <a:lnTo>
                    <a:pt x="820" y="2634"/>
                  </a:lnTo>
                  <a:lnTo>
                    <a:pt x="786" y="2590"/>
                  </a:lnTo>
                  <a:lnTo>
                    <a:pt x="752" y="2545"/>
                  </a:lnTo>
                  <a:lnTo>
                    <a:pt x="718" y="2497"/>
                  </a:lnTo>
                  <a:lnTo>
                    <a:pt x="685" y="2447"/>
                  </a:lnTo>
                  <a:lnTo>
                    <a:pt x="653" y="2397"/>
                  </a:lnTo>
                  <a:lnTo>
                    <a:pt x="621" y="2346"/>
                  </a:lnTo>
                  <a:lnTo>
                    <a:pt x="590" y="2294"/>
                  </a:lnTo>
                  <a:lnTo>
                    <a:pt x="559" y="2242"/>
                  </a:lnTo>
                  <a:lnTo>
                    <a:pt x="531" y="2190"/>
                  </a:lnTo>
                  <a:lnTo>
                    <a:pt x="502" y="2138"/>
                  </a:lnTo>
                  <a:lnTo>
                    <a:pt x="476" y="2087"/>
                  </a:lnTo>
                  <a:lnTo>
                    <a:pt x="449" y="2038"/>
                  </a:lnTo>
                  <a:lnTo>
                    <a:pt x="426" y="1990"/>
                  </a:lnTo>
                  <a:lnTo>
                    <a:pt x="403" y="1943"/>
                  </a:lnTo>
                  <a:lnTo>
                    <a:pt x="381" y="1899"/>
                  </a:lnTo>
                  <a:lnTo>
                    <a:pt x="362" y="1858"/>
                  </a:lnTo>
                  <a:lnTo>
                    <a:pt x="344" y="1818"/>
                  </a:lnTo>
                  <a:lnTo>
                    <a:pt x="329" y="1782"/>
                  </a:lnTo>
                  <a:lnTo>
                    <a:pt x="316" y="1751"/>
                  </a:lnTo>
                  <a:lnTo>
                    <a:pt x="305" y="1722"/>
                  </a:lnTo>
                  <a:lnTo>
                    <a:pt x="296" y="1698"/>
                  </a:lnTo>
                  <a:lnTo>
                    <a:pt x="289" y="1677"/>
                  </a:lnTo>
                  <a:lnTo>
                    <a:pt x="284" y="1656"/>
                  </a:lnTo>
                  <a:lnTo>
                    <a:pt x="276" y="1628"/>
                  </a:lnTo>
                  <a:lnTo>
                    <a:pt x="269" y="1593"/>
                  </a:lnTo>
                  <a:lnTo>
                    <a:pt x="261" y="1551"/>
                  </a:lnTo>
                  <a:lnTo>
                    <a:pt x="241" y="1453"/>
                  </a:lnTo>
                  <a:lnTo>
                    <a:pt x="220" y="1336"/>
                  </a:lnTo>
                  <a:lnTo>
                    <a:pt x="197" y="1205"/>
                  </a:lnTo>
                  <a:lnTo>
                    <a:pt x="173" y="1064"/>
                  </a:lnTo>
                  <a:lnTo>
                    <a:pt x="148" y="918"/>
                  </a:lnTo>
                  <a:lnTo>
                    <a:pt x="124" y="769"/>
                  </a:lnTo>
                  <a:lnTo>
                    <a:pt x="100" y="621"/>
                  </a:lnTo>
                  <a:lnTo>
                    <a:pt x="76" y="482"/>
                  </a:lnTo>
                  <a:lnTo>
                    <a:pt x="55" y="351"/>
                  </a:lnTo>
                  <a:lnTo>
                    <a:pt x="37" y="236"/>
                  </a:lnTo>
                  <a:lnTo>
                    <a:pt x="21" y="138"/>
                  </a:lnTo>
                  <a:lnTo>
                    <a:pt x="9" y="64"/>
                  </a:lnTo>
                  <a:lnTo>
                    <a:pt x="2" y="17"/>
                  </a:lnTo>
                  <a:lnTo>
                    <a:pt x="0" y="0"/>
                  </a:lnTo>
                  <a:close/>
                </a:path>
              </a:pathLst>
            </a:custGeom>
            <a:solidFill>
              <a:srgbClr val="684786"/>
            </a:solidFill>
            <a:ln w="9525">
              <a:noFill/>
              <a:round/>
              <a:headEnd/>
              <a:tailEnd/>
            </a:ln>
          </p:spPr>
          <p:txBody>
            <a:bodyPr/>
            <a:lstStyle/>
            <a:p>
              <a:endParaRPr lang="zh-TW" altLang="en-US"/>
            </a:p>
          </p:txBody>
        </p:sp>
        <p:sp>
          <p:nvSpPr>
            <p:cNvPr id="26" name="Freeform 62"/>
            <p:cNvSpPr>
              <a:spLocks/>
            </p:cNvSpPr>
            <p:nvPr/>
          </p:nvSpPr>
          <p:spPr bwMode="auto">
            <a:xfrm>
              <a:off x="-1430338" y="1243013"/>
              <a:ext cx="449263" cy="646112"/>
            </a:xfrm>
            <a:custGeom>
              <a:avLst/>
              <a:gdLst>
                <a:gd name="T0" fmla="*/ 2147483647 w 2544"/>
                <a:gd name="T1" fmla="*/ 2147483647 h 3659"/>
                <a:gd name="T2" fmla="*/ 2147483647 w 2544"/>
                <a:gd name="T3" fmla="*/ 2147483647 h 3659"/>
                <a:gd name="T4" fmla="*/ 2147483647 w 2544"/>
                <a:gd name="T5" fmla="*/ 2147483647 h 3659"/>
                <a:gd name="T6" fmla="*/ 2147483647 w 2544"/>
                <a:gd name="T7" fmla="*/ 2147483647 h 3659"/>
                <a:gd name="T8" fmla="*/ 2147483647 w 2544"/>
                <a:gd name="T9" fmla="*/ 2147483647 h 3659"/>
                <a:gd name="T10" fmla="*/ 2147483647 w 2544"/>
                <a:gd name="T11" fmla="*/ 2147483647 h 3659"/>
                <a:gd name="T12" fmla="*/ 2147483647 w 2544"/>
                <a:gd name="T13" fmla="*/ 2147483647 h 3659"/>
                <a:gd name="T14" fmla="*/ 2147483647 w 2544"/>
                <a:gd name="T15" fmla="*/ 2147483647 h 3659"/>
                <a:gd name="T16" fmla="*/ 2147483647 w 2544"/>
                <a:gd name="T17" fmla="*/ 2147483647 h 3659"/>
                <a:gd name="T18" fmla="*/ 2147483647 w 2544"/>
                <a:gd name="T19" fmla="*/ 2147483647 h 3659"/>
                <a:gd name="T20" fmla="*/ 2147483647 w 2544"/>
                <a:gd name="T21" fmla="*/ 2147483647 h 3659"/>
                <a:gd name="T22" fmla="*/ 2147483647 w 2544"/>
                <a:gd name="T23" fmla="*/ 2147483647 h 3659"/>
                <a:gd name="T24" fmla="*/ 2147483647 w 2544"/>
                <a:gd name="T25" fmla="*/ 2147483647 h 3659"/>
                <a:gd name="T26" fmla="*/ 2147483647 w 2544"/>
                <a:gd name="T27" fmla="*/ 2147483647 h 3659"/>
                <a:gd name="T28" fmla="*/ 2147483647 w 2544"/>
                <a:gd name="T29" fmla="*/ 2147483647 h 3659"/>
                <a:gd name="T30" fmla="*/ 2147483647 w 2544"/>
                <a:gd name="T31" fmla="*/ 2147483647 h 3659"/>
                <a:gd name="T32" fmla="*/ 2147483647 w 2544"/>
                <a:gd name="T33" fmla="*/ 2147483647 h 3659"/>
                <a:gd name="T34" fmla="*/ 2147483647 w 2544"/>
                <a:gd name="T35" fmla="*/ 2147483647 h 3659"/>
                <a:gd name="T36" fmla="*/ 2147483647 w 2544"/>
                <a:gd name="T37" fmla="*/ 2147483647 h 3659"/>
                <a:gd name="T38" fmla="*/ 2147483647 w 2544"/>
                <a:gd name="T39" fmla="*/ 2147483647 h 3659"/>
                <a:gd name="T40" fmla="*/ 2147483647 w 2544"/>
                <a:gd name="T41" fmla="*/ 2147483647 h 3659"/>
                <a:gd name="T42" fmla="*/ 2147483647 w 2544"/>
                <a:gd name="T43" fmla="*/ 2147483647 h 3659"/>
                <a:gd name="T44" fmla="*/ 2147483647 w 2544"/>
                <a:gd name="T45" fmla="*/ 2147483647 h 3659"/>
                <a:gd name="T46" fmla="*/ 2147483647 w 2544"/>
                <a:gd name="T47" fmla="*/ 2147483647 h 3659"/>
                <a:gd name="T48" fmla="*/ 2147483647 w 2544"/>
                <a:gd name="T49" fmla="*/ 2147483647 h 3659"/>
                <a:gd name="T50" fmla="*/ 2147483647 w 2544"/>
                <a:gd name="T51" fmla="*/ 2147483647 h 3659"/>
                <a:gd name="T52" fmla="*/ 2147483647 w 2544"/>
                <a:gd name="T53" fmla="*/ 2147483647 h 3659"/>
                <a:gd name="T54" fmla="*/ 2147483647 w 2544"/>
                <a:gd name="T55" fmla="*/ 2147483647 h 3659"/>
                <a:gd name="T56" fmla="*/ 2147483647 w 2544"/>
                <a:gd name="T57" fmla="*/ 2147483647 h 3659"/>
                <a:gd name="T58" fmla="*/ 2147483647 w 2544"/>
                <a:gd name="T59" fmla="*/ 2147483647 h 3659"/>
                <a:gd name="T60" fmla="*/ 2147483647 w 2544"/>
                <a:gd name="T61" fmla="*/ 2147483647 h 3659"/>
                <a:gd name="T62" fmla="*/ 2147483647 w 2544"/>
                <a:gd name="T63" fmla="*/ 2147483647 h 3659"/>
                <a:gd name="T64" fmla="*/ 2147483647 w 2544"/>
                <a:gd name="T65" fmla="*/ 2147483647 h 3659"/>
                <a:gd name="T66" fmla="*/ 2147483647 w 2544"/>
                <a:gd name="T67" fmla="*/ 2147483647 h 3659"/>
                <a:gd name="T68" fmla="*/ 2147483647 w 2544"/>
                <a:gd name="T69" fmla="*/ 2147483647 h 3659"/>
                <a:gd name="T70" fmla="*/ 2147483647 w 2544"/>
                <a:gd name="T71" fmla="*/ 2147483647 h 3659"/>
                <a:gd name="T72" fmla="*/ 2147483647 w 2544"/>
                <a:gd name="T73" fmla="*/ 2147483647 h 3659"/>
                <a:gd name="T74" fmla="*/ 2147483647 w 2544"/>
                <a:gd name="T75" fmla="*/ 2147483647 h 3659"/>
                <a:gd name="T76" fmla="*/ 0 w 2544"/>
                <a:gd name="T77" fmla="*/ 2147483647 h 3659"/>
                <a:gd name="T78" fmla="*/ 2147483647 w 2544"/>
                <a:gd name="T79" fmla="*/ 2147483647 h 3659"/>
                <a:gd name="T80" fmla="*/ 2147483647 w 2544"/>
                <a:gd name="T81" fmla="*/ 2147483647 h 3659"/>
                <a:gd name="T82" fmla="*/ 2147483647 w 2544"/>
                <a:gd name="T83" fmla="*/ 2147483647 h 3659"/>
                <a:gd name="T84" fmla="*/ 2147483647 w 2544"/>
                <a:gd name="T85" fmla="*/ 2147483647 h 3659"/>
                <a:gd name="T86" fmla="*/ 2147483647 w 2544"/>
                <a:gd name="T87" fmla="*/ 2147483647 h 3659"/>
                <a:gd name="T88" fmla="*/ 2147483647 w 2544"/>
                <a:gd name="T89" fmla="*/ 2147483647 h 3659"/>
                <a:gd name="T90" fmla="*/ 2147483647 w 2544"/>
                <a:gd name="T91" fmla="*/ 2147483647 h 3659"/>
                <a:gd name="T92" fmla="*/ 2147483647 w 2544"/>
                <a:gd name="T93" fmla="*/ 2147483647 h 3659"/>
                <a:gd name="T94" fmla="*/ 2147483647 w 2544"/>
                <a:gd name="T95" fmla="*/ 2147483647 h 3659"/>
                <a:gd name="T96" fmla="*/ 2147483647 w 2544"/>
                <a:gd name="T97" fmla="*/ 2147483647 h 3659"/>
                <a:gd name="T98" fmla="*/ 2147483647 w 2544"/>
                <a:gd name="T99" fmla="*/ 2147483647 h 3659"/>
                <a:gd name="T100" fmla="*/ 2147483647 w 2544"/>
                <a:gd name="T101" fmla="*/ 2147483647 h 36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4" h="3659">
                  <a:moveTo>
                    <a:pt x="1661" y="0"/>
                  </a:moveTo>
                  <a:lnTo>
                    <a:pt x="1666" y="1"/>
                  </a:lnTo>
                  <a:lnTo>
                    <a:pt x="1683" y="4"/>
                  </a:lnTo>
                  <a:lnTo>
                    <a:pt x="1709" y="11"/>
                  </a:lnTo>
                  <a:lnTo>
                    <a:pt x="1743" y="20"/>
                  </a:lnTo>
                  <a:lnTo>
                    <a:pt x="1763" y="28"/>
                  </a:lnTo>
                  <a:lnTo>
                    <a:pt x="1785" y="35"/>
                  </a:lnTo>
                  <a:lnTo>
                    <a:pt x="1808" y="45"/>
                  </a:lnTo>
                  <a:lnTo>
                    <a:pt x="1831" y="55"/>
                  </a:lnTo>
                  <a:lnTo>
                    <a:pt x="1857" y="68"/>
                  </a:lnTo>
                  <a:lnTo>
                    <a:pt x="1883" y="82"/>
                  </a:lnTo>
                  <a:lnTo>
                    <a:pt x="1910" y="97"/>
                  </a:lnTo>
                  <a:lnTo>
                    <a:pt x="1937" y="114"/>
                  </a:lnTo>
                  <a:lnTo>
                    <a:pt x="1965" y="133"/>
                  </a:lnTo>
                  <a:lnTo>
                    <a:pt x="1993" y="154"/>
                  </a:lnTo>
                  <a:lnTo>
                    <a:pt x="2021" y="177"/>
                  </a:lnTo>
                  <a:lnTo>
                    <a:pt x="2050" y="201"/>
                  </a:lnTo>
                  <a:lnTo>
                    <a:pt x="2077" y="229"/>
                  </a:lnTo>
                  <a:lnTo>
                    <a:pt x="2105" y="259"/>
                  </a:lnTo>
                  <a:lnTo>
                    <a:pt x="2131" y="290"/>
                  </a:lnTo>
                  <a:lnTo>
                    <a:pt x="2158" y="325"/>
                  </a:lnTo>
                  <a:lnTo>
                    <a:pt x="2182" y="362"/>
                  </a:lnTo>
                  <a:lnTo>
                    <a:pt x="2206" y="402"/>
                  </a:lnTo>
                  <a:lnTo>
                    <a:pt x="2230" y="444"/>
                  </a:lnTo>
                  <a:lnTo>
                    <a:pt x="2251" y="490"/>
                  </a:lnTo>
                  <a:lnTo>
                    <a:pt x="2271" y="538"/>
                  </a:lnTo>
                  <a:lnTo>
                    <a:pt x="2289" y="589"/>
                  </a:lnTo>
                  <a:lnTo>
                    <a:pt x="2305" y="643"/>
                  </a:lnTo>
                  <a:lnTo>
                    <a:pt x="2320" y="700"/>
                  </a:lnTo>
                  <a:lnTo>
                    <a:pt x="2331" y="761"/>
                  </a:lnTo>
                  <a:lnTo>
                    <a:pt x="2342" y="821"/>
                  </a:lnTo>
                  <a:lnTo>
                    <a:pt x="2351" y="881"/>
                  </a:lnTo>
                  <a:lnTo>
                    <a:pt x="2359" y="943"/>
                  </a:lnTo>
                  <a:lnTo>
                    <a:pt x="2365" y="1004"/>
                  </a:lnTo>
                  <a:lnTo>
                    <a:pt x="2369" y="1066"/>
                  </a:lnTo>
                  <a:lnTo>
                    <a:pt x="2373" y="1127"/>
                  </a:lnTo>
                  <a:lnTo>
                    <a:pt x="2376" y="1189"/>
                  </a:lnTo>
                  <a:lnTo>
                    <a:pt x="2377" y="1249"/>
                  </a:lnTo>
                  <a:lnTo>
                    <a:pt x="2377" y="1308"/>
                  </a:lnTo>
                  <a:lnTo>
                    <a:pt x="2377" y="1368"/>
                  </a:lnTo>
                  <a:lnTo>
                    <a:pt x="2375" y="1426"/>
                  </a:lnTo>
                  <a:lnTo>
                    <a:pt x="2373" y="1483"/>
                  </a:lnTo>
                  <a:lnTo>
                    <a:pt x="2369" y="1538"/>
                  </a:lnTo>
                  <a:lnTo>
                    <a:pt x="2366" y="1593"/>
                  </a:lnTo>
                  <a:lnTo>
                    <a:pt x="2362" y="1645"/>
                  </a:lnTo>
                  <a:lnTo>
                    <a:pt x="2354" y="1745"/>
                  </a:lnTo>
                  <a:lnTo>
                    <a:pt x="2343" y="1835"/>
                  </a:lnTo>
                  <a:lnTo>
                    <a:pt x="2333" y="1915"/>
                  </a:lnTo>
                  <a:lnTo>
                    <a:pt x="2323" y="1984"/>
                  </a:lnTo>
                  <a:lnTo>
                    <a:pt x="2314" y="2040"/>
                  </a:lnTo>
                  <a:lnTo>
                    <a:pt x="2307" y="2081"/>
                  </a:lnTo>
                  <a:lnTo>
                    <a:pt x="2303" y="2108"/>
                  </a:lnTo>
                  <a:lnTo>
                    <a:pt x="2301" y="2116"/>
                  </a:lnTo>
                  <a:lnTo>
                    <a:pt x="2304" y="2128"/>
                  </a:lnTo>
                  <a:lnTo>
                    <a:pt x="2311" y="2163"/>
                  </a:lnTo>
                  <a:lnTo>
                    <a:pt x="2324" y="2215"/>
                  </a:lnTo>
                  <a:lnTo>
                    <a:pt x="2341" y="2284"/>
                  </a:lnTo>
                  <a:lnTo>
                    <a:pt x="2360" y="2365"/>
                  </a:lnTo>
                  <a:lnTo>
                    <a:pt x="2381" y="2456"/>
                  </a:lnTo>
                  <a:lnTo>
                    <a:pt x="2403" y="2555"/>
                  </a:lnTo>
                  <a:lnTo>
                    <a:pt x="2428" y="2657"/>
                  </a:lnTo>
                  <a:lnTo>
                    <a:pt x="2451" y="2758"/>
                  </a:lnTo>
                  <a:lnTo>
                    <a:pt x="2473" y="2859"/>
                  </a:lnTo>
                  <a:lnTo>
                    <a:pt x="2493" y="2953"/>
                  </a:lnTo>
                  <a:lnTo>
                    <a:pt x="2511" y="3039"/>
                  </a:lnTo>
                  <a:lnTo>
                    <a:pt x="2526" y="3114"/>
                  </a:lnTo>
                  <a:lnTo>
                    <a:pt x="2537" y="3173"/>
                  </a:lnTo>
                  <a:lnTo>
                    <a:pt x="2541" y="3198"/>
                  </a:lnTo>
                  <a:lnTo>
                    <a:pt x="2543" y="3216"/>
                  </a:lnTo>
                  <a:lnTo>
                    <a:pt x="2544" y="3230"/>
                  </a:lnTo>
                  <a:lnTo>
                    <a:pt x="2543" y="3238"/>
                  </a:lnTo>
                  <a:lnTo>
                    <a:pt x="2539" y="3244"/>
                  </a:lnTo>
                  <a:lnTo>
                    <a:pt x="2528" y="3252"/>
                  </a:lnTo>
                  <a:lnTo>
                    <a:pt x="2513" y="3260"/>
                  </a:lnTo>
                  <a:lnTo>
                    <a:pt x="2490" y="3271"/>
                  </a:lnTo>
                  <a:lnTo>
                    <a:pt x="2464" y="3283"/>
                  </a:lnTo>
                  <a:lnTo>
                    <a:pt x="2432" y="3295"/>
                  </a:lnTo>
                  <a:lnTo>
                    <a:pt x="2397" y="3309"/>
                  </a:lnTo>
                  <a:lnTo>
                    <a:pt x="2358" y="3323"/>
                  </a:lnTo>
                  <a:lnTo>
                    <a:pt x="2269" y="3355"/>
                  </a:lnTo>
                  <a:lnTo>
                    <a:pt x="2170" y="3389"/>
                  </a:lnTo>
                  <a:lnTo>
                    <a:pt x="2063" y="3423"/>
                  </a:lnTo>
                  <a:lnTo>
                    <a:pt x="1951" y="3458"/>
                  </a:lnTo>
                  <a:lnTo>
                    <a:pt x="1838" y="3494"/>
                  </a:lnTo>
                  <a:lnTo>
                    <a:pt x="1725" y="3528"/>
                  </a:lnTo>
                  <a:lnTo>
                    <a:pt x="1618" y="3560"/>
                  </a:lnTo>
                  <a:lnTo>
                    <a:pt x="1519" y="3589"/>
                  </a:lnTo>
                  <a:lnTo>
                    <a:pt x="1429" y="3614"/>
                  </a:lnTo>
                  <a:lnTo>
                    <a:pt x="1352" y="3634"/>
                  </a:lnTo>
                  <a:lnTo>
                    <a:pt x="1293" y="3650"/>
                  </a:lnTo>
                  <a:lnTo>
                    <a:pt x="1254" y="3659"/>
                  </a:lnTo>
                  <a:lnTo>
                    <a:pt x="1142" y="3196"/>
                  </a:lnTo>
                  <a:lnTo>
                    <a:pt x="1072" y="3630"/>
                  </a:lnTo>
                  <a:lnTo>
                    <a:pt x="1063" y="3629"/>
                  </a:lnTo>
                  <a:lnTo>
                    <a:pt x="1039" y="3624"/>
                  </a:lnTo>
                  <a:lnTo>
                    <a:pt x="1000" y="3616"/>
                  </a:lnTo>
                  <a:lnTo>
                    <a:pt x="950" y="3605"/>
                  </a:lnTo>
                  <a:lnTo>
                    <a:pt x="888" y="3590"/>
                  </a:lnTo>
                  <a:lnTo>
                    <a:pt x="817" y="3572"/>
                  </a:lnTo>
                  <a:lnTo>
                    <a:pt x="740" y="3551"/>
                  </a:lnTo>
                  <a:lnTo>
                    <a:pt x="657" y="3526"/>
                  </a:lnTo>
                  <a:lnTo>
                    <a:pt x="614" y="3512"/>
                  </a:lnTo>
                  <a:lnTo>
                    <a:pt x="570" y="3498"/>
                  </a:lnTo>
                  <a:lnTo>
                    <a:pt x="526" y="3483"/>
                  </a:lnTo>
                  <a:lnTo>
                    <a:pt x="481" y="3466"/>
                  </a:lnTo>
                  <a:lnTo>
                    <a:pt x="437" y="3449"/>
                  </a:lnTo>
                  <a:lnTo>
                    <a:pt x="392" y="3431"/>
                  </a:lnTo>
                  <a:lnTo>
                    <a:pt x="348" y="3412"/>
                  </a:lnTo>
                  <a:lnTo>
                    <a:pt x="305" y="3392"/>
                  </a:lnTo>
                  <a:lnTo>
                    <a:pt x="261" y="3372"/>
                  </a:lnTo>
                  <a:lnTo>
                    <a:pt x="220" y="3349"/>
                  </a:lnTo>
                  <a:lnTo>
                    <a:pt x="178" y="3327"/>
                  </a:lnTo>
                  <a:lnTo>
                    <a:pt x="139" y="3304"/>
                  </a:lnTo>
                  <a:lnTo>
                    <a:pt x="102" y="3279"/>
                  </a:lnTo>
                  <a:lnTo>
                    <a:pt x="66" y="3254"/>
                  </a:lnTo>
                  <a:lnTo>
                    <a:pt x="32" y="3228"/>
                  </a:lnTo>
                  <a:lnTo>
                    <a:pt x="0" y="3201"/>
                  </a:lnTo>
                  <a:lnTo>
                    <a:pt x="3" y="3193"/>
                  </a:lnTo>
                  <a:lnTo>
                    <a:pt x="9" y="3169"/>
                  </a:lnTo>
                  <a:lnTo>
                    <a:pt x="18" y="3132"/>
                  </a:lnTo>
                  <a:lnTo>
                    <a:pt x="30" y="3085"/>
                  </a:lnTo>
                  <a:lnTo>
                    <a:pt x="44" y="3028"/>
                  </a:lnTo>
                  <a:lnTo>
                    <a:pt x="60" y="2964"/>
                  </a:lnTo>
                  <a:lnTo>
                    <a:pt x="77" y="2895"/>
                  </a:lnTo>
                  <a:lnTo>
                    <a:pt x="95" y="2822"/>
                  </a:lnTo>
                  <a:lnTo>
                    <a:pt x="112" y="2748"/>
                  </a:lnTo>
                  <a:lnTo>
                    <a:pt x="129" y="2675"/>
                  </a:lnTo>
                  <a:lnTo>
                    <a:pt x="145" y="2605"/>
                  </a:lnTo>
                  <a:lnTo>
                    <a:pt x="158" y="2538"/>
                  </a:lnTo>
                  <a:lnTo>
                    <a:pt x="171" y="2479"/>
                  </a:lnTo>
                  <a:lnTo>
                    <a:pt x="180" y="2428"/>
                  </a:lnTo>
                  <a:lnTo>
                    <a:pt x="184" y="2407"/>
                  </a:lnTo>
                  <a:lnTo>
                    <a:pt x="186" y="2388"/>
                  </a:lnTo>
                  <a:lnTo>
                    <a:pt x="187" y="2372"/>
                  </a:lnTo>
                  <a:lnTo>
                    <a:pt x="188" y="2359"/>
                  </a:lnTo>
                  <a:lnTo>
                    <a:pt x="188" y="2333"/>
                  </a:lnTo>
                  <a:lnTo>
                    <a:pt x="188" y="2293"/>
                  </a:lnTo>
                  <a:lnTo>
                    <a:pt x="188" y="2245"/>
                  </a:lnTo>
                  <a:lnTo>
                    <a:pt x="188" y="2188"/>
                  </a:lnTo>
                  <a:lnTo>
                    <a:pt x="188" y="2127"/>
                  </a:lnTo>
                  <a:lnTo>
                    <a:pt x="188" y="2060"/>
                  </a:lnTo>
                  <a:lnTo>
                    <a:pt x="188" y="1991"/>
                  </a:lnTo>
                  <a:lnTo>
                    <a:pt x="188" y="1923"/>
                  </a:lnTo>
                  <a:lnTo>
                    <a:pt x="188" y="1855"/>
                  </a:lnTo>
                  <a:lnTo>
                    <a:pt x="188" y="1790"/>
                  </a:lnTo>
                  <a:lnTo>
                    <a:pt x="188" y="1731"/>
                  </a:lnTo>
                  <a:lnTo>
                    <a:pt x="188" y="1678"/>
                  </a:lnTo>
                  <a:lnTo>
                    <a:pt x="188" y="1633"/>
                  </a:lnTo>
                  <a:lnTo>
                    <a:pt x="188" y="1600"/>
                  </a:lnTo>
                  <a:lnTo>
                    <a:pt x="188" y="1577"/>
                  </a:lnTo>
                  <a:lnTo>
                    <a:pt x="188" y="1570"/>
                  </a:lnTo>
                  <a:lnTo>
                    <a:pt x="287" y="504"/>
                  </a:lnTo>
                  <a:lnTo>
                    <a:pt x="566" y="252"/>
                  </a:lnTo>
                  <a:lnTo>
                    <a:pt x="1661" y="0"/>
                  </a:lnTo>
                  <a:close/>
                </a:path>
              </a:pathLst>
            </a:custGeom>
            <a:solidFill>
              <a:srgbClr val="684786"/>
            </a:solidFill>
            <a:ln w="9525">
              <a:noFill/>
              <a:round/>
              <a:headEnd/>
              <a:tailEnd/>
            </a:ln>
          </p:spPr>
          <p:txBody>
            <a:bodyPr/>
            <a:lstStyle/>
            <a:p>
              <a:endParaRPr lang="zh-TW" altLang="en-US"/>
            </a:p>
          </p:txBody>
        </p:sp>
        <p:sp>
          <p:nvSpPr>
            <p:cNvPr id="27" name="Freeform 63"/>
            <p:cNvSpPr>
              <a:spLocks/>
            </p:cNvSpPr>
            <p:nvPr/>
          </p:nvSpPr>
          <p:spPr bwMode="auto">
            <a:xfrm>
              <a:off x="-1312863" y="1203325"/>
              <a:ext cx="139700" cy="103187"/>
            </a:xfrm>
            <a:custGeom>
              <a:avLst/>
              <a:gdLst>
                <a:gd name="T0" fmla="*/ 1944618878 w 791"/>
                <a:gd name="T1" fmla="*/ 2147483647 h 592"/>
                <a:gd name="T2" fmla="*/ 2147483647 w 791"/>
                <a:gd name="T3" fmla="*/ 2147483647 h 592"/>
                <a:gd name="T4" fmla="*/ 2147483647 w 791"/>
                <a:gd name="T5" fmla="*/ 2147483647 h 592"/>
                <a:gd name="T6" fmla="*/ 2147483647 w 791"/>
                <a:gd name="T7" fmla="*/ 2147483647 h 592"/>
                <a:gd name="T8" fmla="*/ 2147483647 w 791"/>
                <a:gd name="T9" fmla="*/ 2147483647 h 592"/>
                <a:gd name="T10" fmla="*/ 2147483647 w 791"/>
                <a:gd name="T11" fmla="*/ 2147483647 h 592"/>
                <a:gd name="T12" fmla="*/ 2147483647 w 791"/>
                <a:gd name="T13" fmla="*/ 2147483647 h 592"/>
                <a:gd name="T14" fmla="*/ 2147483647 w 791"/>
                <a:gd name="T15" fmla="*/ 2147483647 h 592"/>
                <a:gd name="T16" fmla="*/ 2147483647 w 791"/>
                <a:gd name="T17" fmla="*/ 2147483647 h 592"/>
                <a:gd name="T18" fmla="*/ 2147483647 w 791"/>
                <a:gd name="T19" fmla="*/ 2147483647 h 592"/>
                <a:gd name="T20" fmla="*/ 2147483647 w 791"/>
                <a:gd name="T21" fmla="*/ 2147483647 h 592"/>
                <a:gd name="T22" fmla="*/ 2147483647 w 791"/>
                <a:gd name="T23" fmla="*/ 2147483647 h 592"/>
                <a:gd name="T24" fmla="*/ 2147483647 w 791"/>
                <a:gd name="T25" fmla="*/ 2147483647 h 592"/>
                <a:gd name="T26" fmla="*/ 2147483647 w 791"/>
                <a:gd name="T27" fmla="*/ 2147483647 h 592"/>
                <a:gd name="T28" fmla="*/ 2147483647 w 791"/>
                <a:gd name="T29" fmla="*/ 2147483647 h 592"/>
                <a:gd name="T30" fmla="*/ 2147483647 w 791"/>
                <a:gd name="T31" fmla="*/ 2147483647 h 592"/>
                <a:gd name="T32" fmla="*/ 2147483647 w 791"/>
                <a:gd name="T33" fmla="*/ 2147483647 h 592"/>
                <a:gd name="T34" fmla="*/ 2147483647 w 791"/>
                <a:gd name="T35" fmla="*/ 2147483647 h 592"/>
                <a:gd name="T36" fmla="*/ 2147483647 w 791"/>
                <a:gd name="T37" fmla="*/ 2147483647 h 592"/>
                <a:gd name="T38" fmla="*/ 2147483647 w 791"/>
                <a:gd name="T39" fmla="*/ 2147483647 h 592"/>
                <a:gd name="T40" fmla="*/ 2147483647 w 791"/>
                <a:gd name="T41" fmla="*/ 2147483647 h 592"/>
                <a:gd name="T42" fmla="*/ 2147483647 w 791"/>
                <a:gd name="T43" fmla="*/ 2147483647 h 592"/>
                <a:gd name="T44" fmla="*/ 2147483647 w 791"/>
                <a:gd name="T45" fmla="*/ 2147483647 h 592"/>
                <a:gd name="T46" fmla="*/ 2147483647 w 791"/>
                <a:gd name="T47" fmla="*/ 2147483647 h 592"/>
                <a:gd name="T48" fmla="*/ 2147483647 w 791"/>
                <a:gd name="T49" fmla="*/ 2147483647 h 592"/>
                <a:gd name="T50" fmla="*/ 2147483647 w 791"/>
                <a:gd name="T51" fmla="*/ 2147483647 h 592"/>
                <a:gd name="T52" fmla="*/ 2147483647 w 791"/>
                <a:gd name="T53" fmla="*/ 2147483647 h 592"/>
                <a:gd name="T54" fmla="*/ 2147483647 w 791"/>
                <a:gd name="T55" fmla="*/ 2147483647 h 592"/>
                <a:gd name="T56" fmla="*/ 2147483647 w 791"/>
                <a:gd name="T57" fmla="*/ 2147483647 h 592"/>
                <a:gd name="T58" fmla="*/ 2147483647 w 791"/>
                <a:gd name="T59" fmla="*/ 2147483647 h 592"/>
                <a:gd name="T60" fmla="*/ 2147483647 w 791"/>
                <a:gd name="T61" fmla="*/ 2147483647 h 592"/>
                <a:gd name="T62" fmla="*/ 2147483647 w 791"/>
                <a:gd name="T63" fmla="*/ 0 h 592"/>
                <a:gd name="T64" fmla="*/ 2147483647 w 791"/>
                <a:gd name="T65" fmla="*/ 2147483647 h 592"/>
                <a:gd name="T66" fmla="*/ 2147483647 w 791"/>
                <a:gd name="T67" fmla="*/ 2147483647 h 592"/>
                <a:gd name="T68" fmla="*/ 2147483647 w 791"/>
                <a:gd name="T69" fmla="*/ 2147483647 h 592"/>
                <a:gd name="T70" fmla="*/ 2147483647 w 791"/>
                <a:gd name="T71" fmla="*/ 2147483647 h 592"/>
                <a:gd name="T72" fmla="*/ 2147483647 w 791"/>
                <a:gd name="T73" fmla="*/ 2147483647 h 592"/>
                <a:gd name="T74" fmla="*/ 2147483647 w 791"/>
                <a:gd name="T75" fmla="*/ 2147483647 h 592"/>
                <a:gd name="T76" fmla="*/ 2147483647 w 791"/>
                <a:gd name="T77" fmla="*/ 2147483647 h 592"/>
                <a:gd name="T78" fmla="*/ 2147483647 w 791"/>
                <a:gd name="T79" fmla="*/ 2147483647 h 5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1" h="592">
                  <a:moveTo>
                    <a:pt x="0" y="309"/>
                  </a:moveTo>
                  <a:lnTo>
                    <a:pt x="2" y="321"/>
                  </a:lnTo>
                  <a:lnTo>
                    <a:pt x="8" y="353"/>
                  </a:lnTo>
                  <a:lnTo>
                    <a:pt x="14" y="375"/>
                  </a:lnTo>
                  <a:lnTo>
                    <a:pt x="24" y="398"/>
                  </a:lnTo>
                  <a:lnTo>
                    <a:pt x="29" y="411"/>
                  </a:lnTo>
                  <a:lnTo>
                    <a:pt x="35" y="424"/>
                  </a:lnTo>
                  <a:lnTo>
                    <a:pt x="42" y="438"/>
                  </a:lnTo>
                  <a:lnTo>
                    <a:pt x="49" y="450"/>
                  </a:lnTo>
                  <a:lnTo>
                    <a:pt x="58" y="464"/>
                  </a:lnTo>
                  <a:lnTo>
                    <a:pt x="67" y="477"/>
                  </a:lnTo>
                  <a:lnTo>
                    <a:pt x="78" y="490"/>
                  </a:lnTo>
                  <a:lnTo>
                    <a:pt x="90" y="502"/>
                  </a:lnTo>
                  <a:lnTo>
                    <a:pt x="102" y="515"/>
                  </a:lnTo>
                  <a:lnTo>
                    <a:pt x="116" y="527"/>
                  </a:lnTo>
                  <a:lnTo>
                    <a:pt x="131" y="537"/>
                  </a:lnTo>
                  <a:lnTo>
                    <a:pt x="147" y="548"/>
                  </a:lnTo>
                  <a:lnTo>
                    <a:pt x="165" y="557"/>
                  </a:lnTo>
                  <a:lnTo>
                    <a:pt x="183" y="566"/>
                  </a:lnTo>
                  <a:lnTo>
                    <a:pt x="203" y="573"/>
                  </a:lnTo>
                  <a:lnTo>
                    <a:pt x="224" y="580"/>
                  </a:lnTo>
                  <a:lnTo>
                    <a:pt x="247" y="585"/>
                  </a:lnTo>
                  <a:lnTo>
                    <a:pt x="271" y="589"/>
                  </a:lnTo>
                  <a:lnTo>
                    <a:pt x="297" y="591"/>
                  </a:lnTo>
                  <a:lnTo>
                    <a:pt x="324" y="592"/>
                  </a:lnTo>
                  <a:lnTo>
                    <a:pt x="351" y="591"/>
                  </a:lnTo>
                  <a:lnTo>
                    <a:pt x="379" y="589"/>
                  </a:lnTo>
                  <a:lnTo>
                    <a:pt x="404" y="585"/>
                  </a:lnTo>
                  <a:lnTo>
                    <a:pt x="430" y="580"/>
                  </a:lnTo>
                  <a:lnTo>
                    <a:pt x="454" y="572"/>
                  </a:lnTo>
                  <a:lnTo>
                    <a:pt x="479" y="565"/>
                  </a:lnTo>
                  <a:lnTo>
                    <a:pt x="501" y="555"/>
                  </a:lnTo>
                  <a:lnTo>
                    <a:pt x="523" y="545"/>
                  </a:lnTo>
                  <a:lnTo>
                    <a:pt x="544" y="532"/>
                  </a:lnTo>
                  <a:lnTo>
                    <a:pt x="565" y="519"/>
                  </a:lnTo>
                  <a:lnTo>
                    <a:pt x="584" y="505"/>
                  </a:lnTo>
                  <a:lnTo>
                    <a:pt x="604" y="491"/>
                  </a:lnTo>
                  <a:lnTo>
                    <a:pt x="622" y="475"/>
                  </a:lnTo>
                  <a:lnTo>
                    <a:pt x="639" y="458"/>
                  </a:lnTo>
                  <a:lnTo>
                    <a:pt x="654" y="440"/>
                  </a:lnTo>
                  <a:lnTo>
                    <a:pt x="670" y="421"/>
                  </a:lnTo>
                  <a:lnTo>
                    <a:pt x="684" y="402"/>
                  </a:lnTo>
                  <a:lnTo>
                    <a:pt x="698" y="383"/>
                  </a:lnTo>
                  <a:lnTo>
                    <a:pt x="711" y="361"/>
                  </a:lnTo>
                  <a:lnTo>
                    <a:pt x="722" y="341"/>
                  </a:lnTo>
                  <a:lnTo>
                    <a:pt x="734" y="319"/>
                  </a:lnTo>
                  <a:lnTo>
                    <a:pt x="743" y="298"/>
                  </a:lnTo>
                  <a:lnTo>
                    <a:pt x="752" y="276"/>
                  </a:lnTo>
                  <a:lnTo>
                    <a:pt x="760" y="252"/>
                  </a:lnTo>
                  <a:lnTo>
                    <a:pt x="768" y="230"/>
                  </a:lnTo>
                  <a:lnTo>
                    <a:pt x="774" y="207"/>
                  </a:lnTo>
                  <a:lnTo>
                    <a:pt x="779" y="183"/>
                  </a:lnTo>
                  <a:lnTo>
                    <a:pt x="784" y="160"/>
                  </a:lnTo>
                  <a:lnTo>
                    <a:pt x="787" y="138"/>
                  </a:lnTo>
                  <a:lnTo>
                    <a:pt x="790" y="115"/>
                  </a:lnTo>
                  <a:lnTo>
                    <a:pt x="791" y="91"/>
                  </a:lnTo>
                  <a:lnTo>
                    <a:pt x="791" y="68"/>
                  </a:lnTo>
                  <a:lnTo>
                    <a:pt x="789" y="48"/>
                  </a:lnTo>
                  <a:lnTo>
                    <a:pt x="783" y="31"/>
                  </a:lnTo>
                  <a:lnTo>
                    <a:pt x="772" y="18"/>
                  </a:lnTo>
                  <a:lnTo>
                    <a:pt x="757" y="9"/>
                  </a:lnTo>
                  <a:lnTo>
                    <a:pt x="739" y="3"/>
                  </a:lnTo>
                  <a:lnTo>
                    <a:pt x="718" y="0"/>
                  </a:lnTo>
                  <a:lnTo>
                    <a:pt x="695" y="0"/>
                  </a:lnTo>
                  <a:lnTo>
                    <a:pt x="668" y="3"/>
                  </a:lnTo>
                  <a:lnTo>
                    <a:pt x="639" y="9"/>
                  </a:lnTo>
                  <a:lnTo>
                    <a:pt x="608" y="17"/>
                  </a:lnTo>
                  <a:lnTo>
                    <a:pt x="575" y="27"/>
                  </a:lnTo>
                  <a:lnTo>
                    <a:pt x="541" y="38"/>
                  </a:lnTo>
                  <a:lnTo>
                    <a:pt x="506" y="51"/>
                  </a:lnTo>
                  <a:lnTo>
                    <a:pt x="470" y="66"/>
                  </a:lnTo>
                  <a:lnTo>
                    <a:pt x="433" y="81"/>
                  </a:lnTo>
                  <a:lnTo>
                    <a:pt x="396" y="98"/>
                  </a:lnTo>
                  <a:lnTo>
                    <a:pt x="322" y="133"/>
                  </a:lnTo>
                  <a:lnTo>
                    <a:pt x="251" y="169"/>
                  </a:lnTo>
                  <a:lnTo>
                    <a:pt x="183" y="205"/>
                  </a:lnTo>
                  <a:lnTo>
                    <a:pt x="124" y="237"/>
                  </a:lnTo>
                  <a:lnTo>
                    <a:pt x="73" y="266"/>
                  </a:lnTo>
                  <a:lnTo>
                    <a:pt x="34" y="289"/>
                  </a:lnTo>
                  <a:lnTo>
                    <a:pt x="9" y="304"/>
                  </a:lnTo>
                  <a:lnTo>
                    <a:pt x="0" y="309"/>
                  </a:lnTo>
                  <a:close/>
                </a:path>
              </a:pathLst>
            </a:custGeom>
            <a:solidFill>
              <a:srgbClr val="EEA38B"/>
            </a:solidFill>
            <a:ln w="9525">
              <a:noFill/>
              <a:round/>
              <a:headEnd/>
              <a:tailEnd/>
            </a:ln>
          </p:spPr>
          <p:txBody>
            <a:bodyPr/>
            <a:lstStyle/>
            <a:p>
              <a:endParaRPr lang="zh-TW" altLang="en-US"/>
            </a:p>
          </p:txBody>
        </p:sp>
        <p:sp>
          <p:nvSpPr>
            <p:cNvPr id="28" name="Freeform 64"/>
            <p:cNvSpPr>
              <a:spLocks/>
            </p:cNvSpPr>
            <p:nvPr/>
          </p:nvSpPr>
          <p:spPr bwMode="auto">
            <a:xfrm>
              <a:off x="-1293813" y="1298575"/>
              <a:ext cx="123825" cy="233362"/>
            </a:xfrm>
            <a:custGeom>
              <a:avLst/>
              <a:gdLst>
                <a:gd name="T0" fmla="*/ 0 w 709"/>
                <a:gd name="T1" fmla="*/ 2147483647 h 1326"/>
                <a:gd name="T2" fmla="*/ 2147483647 w 709"/>
                <a:gd name="T3" fmla="*/ 2147483647 h 1326"/>
                <a:gd name="T4" fmla="*/ 2147483647 w 709"/>
                <a:gd name="T5" fmla="*/ 2147483647 h 1326"/>
                <a:gd name="T6" fmla="*/ 2147483647 w 709"/>
                <a:gd name="T7" fmla="*/ 2147483647 h 1326"/>
                <a:gd name="T8" fmla="*/ 2147483647 w 709"/>
                <a:gd name="T9" fmla="*/ 2147483647 h 1326"/>
                <a:gd name="T10" fmla="*/ 2147483647 w 709"/>
                <a:gd name="T11" fmla="*/ 2147483647 h 1326"/>
                <a:gd name="T12" fmla="*/ 2147483647 w 709"/>
                <a:gd name="T13" fmla="*/ 2147483647 h 1326"/>
                <a:gd name="T14" fmla="*/ 2147483647 w 709"/>
                <a:gd name="T15" fmla="*/ 2147483647 h 1326"/>
                <a:gd name="T16" fmla="*/ 2147483647 w 709"/>
                <a:gd name="T17" fmla="*/ 2147483647 h 1326"/>
                <a:gd name="T18" fmla="*/ 2147483647 w 709"/>
                <a:gd name="T19" fmla="*/ 2147483647 h 1326"/>
                <a:gd name="T20" fmla="*/ 2147483647 w 709"/>
                <a:gd name="T21" fmla="*/ 2147483647 h 1326"/>
                <a:gd name="T22" fmla="*/ 2147483647 w 709"/>
                <a:gd name="T23" fmla="*/ 2147483647 h 1326"/>
                <a:gd name="T24" fmla="*/ 2147483647 w 709"/>
                <a:gd name="T25" fmla="*/ 2147483647 h 1326"/>
                <a:gd name="T26" fmla="*/ 2147483647 w 709"/>
                <a:gd name="T27" fmla="*/ 2147483647 h 1326"/>
                <a:gd name="T28" fmla="*/ 2147483647 w 709"/>
                <a:gd name="T29" fmla="*/ 2147483647 h 1326"/>
                <a:gd name="T30" fmla="*/ 2147483647 w 709"/>
                <a:gd name="T31" fmla="*/ 2147483647 h 1326"/>
                <a:gd name="T32" fmla="*/ 2147483647 w 709"/>
                <a:gd name="T33" fmla="*/ 2147483647 h 1326"/>
                <a:gd name="T34" fmla="*/ 2147483647 w 709"/>
                <a:gd name="T35" fmla="*/ 2147483647 h 1326"/>
                <a:gd name="T36" fmla="*/ 2147483647 w 709"/>
                <a:gd name="T37" fmla="*/ 2147483647 h 1326"/>
                <a:gd name="T38" fmla="*/ 2147483647 w 709"/>
                <a:gd name="T39" fmla="*/ 2147483647 h 1326"/>
                <a:gd name="T40" fmla="*/ 2147483647 w 709"/>
                <a:gd name="T41" fmla="*/ 2147483647 h 1326"/>
                <a:gd name="T42" fmla="*/ 2147483647 w 709"/>
                <a:gd name="T43" fmla="*/ 2147483647 h 1326"/>
                <a:gd name="T44" fmla="*/ 2147483647 w 709"/>
                <a:gd name="T45" fmla="*/ 2147483647 h 1326"/>
                <a:gd name="T46" fmla="*/ 2147483647 w 709"/>
                <a:gd name="T47" fmla="*/ 2147483647 h 1326"/>
                <a:gd name="T48" fmla="*/ 2147483647 w 709"/>
                <a:gd name="T49" fmla="*/ 2147483647 h 1326"/>
                <a:gd name="T50" fmla="*/ 2147483647 w 709"/>
                <a:gd name="T51" fmla="*/ 2147483647 h 1326"/>
                <a:gd name="T52" fmla="*/ 2147483647 w 709"/>
                <a:gd name="T53" fmla="*/ 2147483647 h 1326"/>
                <a:gd name="T54" fmla="*/ 2147483647 w 709"/>
                <a:gd name="T55" fmla="*/ 2147483647 h 1326"/>
                <a:gd name="T56" fmla="*/ 2147483647 w 709"/>
                <a:gd name="T57" fmla="*/ 2147483647 h 1326"/>
                <a:gd name="T58" fmla="*/ 2147483647 w 709"/>
                <a:gd name="T59" fmla="*/ 2147483647 h 1326"/>
                <a:gd name="T60" fmla="*/ 2147483647 w 709"/>
                <a:gd name="T61" fmla="*/ 2147483647 h 1326"/>
                <a:gd name="T62" fmla="*/ 2147483647 w 709"/>
                <a:gd name="T63" fmla="*/ 2147483647 h 1326"/>
                <a:gd name="T64" fmla="*/ 2147483647 w 709"/>
                <a:gd name="T65" fmla="*/ 2147483647 h 1326"/>
                <a:gd name="T66" fmla="*/ 2147483647 w 709"/>
                <a:gd name="T67" fmla="*/ 2147483647 h 1326"/>
                <a:gd name="T68" fmla="*/ 2147483647 w 709"/>
                <a:gd name="T69" fmla="*/ 2147483647 h 1326"/>
                <a:gd name="T70" fmla="*/ 2147483647 w 709"/>
                <a:gd name="T71" fmla="*/ 2147483647 h 1326"/>
                <a:gd name="T72" fmla="*/ 2147483647 w 709"/>
                <a:gd name="T73" fmla="*/ 2147483647 h 1326"/>
                <a:gd name="T74" fmla="*/ 2147483647 w 709"/>
                <a:gd name="T75" fmla="*/ 2147483647 h 1326"/>
                <a:gd name="T76" fmla="*/ 2147483647 w 709"/>
                <a:gd name="T77" fmla="*/ 2147483647 h 1326"/>
                <a:gd name="T78" fmla="*/ 2147483647 w 709"/>
                <a:gd name="T79" fmla="*/ 2147483647 h 1326"/>
                <a:gd name="T80" fmla="*/ 2147483647 w 709"/>
                <a:gd name="T81" fmla="*/ 2147483647 h 1326"/>
                <a:gd name="T82" fmla="*/ 2147483647 w 709"/>
                <a:gd name="T83" fmla="*/ 2147483647 h 1326"/>
                <a:gd name="T84" fmla="*/ 2147483647 w 709"/>
                <a:gd name="T85" fmla="*/ 2147483647 h 1326"/>
                <a:gd name="T86" fmla="*/ 2147483647 w 709"/>
                <a:gd name="T87" fmla="*/ 2147483647 h 1326"/>
                <a:gd name="T88" fmla="*/ 2147483647 w 709"/>
                <a:gd name="T89" fmla="*/ 2147483647 h 1326"/>
                <a:gd name="T90" fmla="*/ 2147483647 w 709"/>
                <a:gd name="T91" fmla="*/ 2147483647 h 1326"/>
                <a:gd name="T92" fmla="*/ 2147483647 w 709"/>
                <a:gd name="T93" fmla="*/ 2147483647 h 1326"/>
                <a:gd name="T94" fmla="*/ 2147483647 w 709"/>
                <a:gd name="T95" fmla="*/ 2147483647 h 1326"/>
                <a:gd name="T96" fmla="*/ 2147483647 w 709"/>
                <a:gd name="T97" fmla="*/ 2147483647 h 1326"/>
                <a:gd name="T98" fmla="*/ 2147483647 w 709"/>
                <a:gd name="T99" fmla="*/ 2147483647 h 1326"/>
                <a:gd name="T100" fmla="*/ 2147483647 w 709"/>
                <a:gd name="T101" fmla="*/ 2147483647 h 1326"/>
                <a:gd name="T102" fmla="*/ 2147483647 w 709"/>
                <a:gd name="T103" fmla="*/ 2147483647 h 1326"/>
                <a:gd name="T104" fmla="*/ 2147483647 w 709"/>
                <a:gd name="T105" fmla="*/ 2147483647 h 1326"/>
                <a:gd name="T106" fmla="*/ 2147483647 w 709"/>
                <a:gd name="T107" fmla="*/ 2147483647 h 1326"/>
                <a:gd name="T108" fmla="*/ 2147483647 w 709"/>
                <a:gd name="T109" fmla="*/ 2147483647 h 1326"/>
                <a:gd name="T110" fmla="*/ 2147483647 w 709"/>
                <a:gd name="T111" fmla="*/ 2147483647 h 1326"/>
                <a:gd name="T112" fmla="*/ 2147483647 w 709"/>
                <a:gd name="T113" fmla="*/ 0 h 1326"/>
                <a:gd name="T114" fmla="*/ 0 w 709"/>
                <a:gd name="T115" fmla="*/ 2147483647 h 1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9" h="1326">
                  <a:moveTo>
                    <a:pt x="0" y="369"/>
                  </a:moveTo>
                  <a:lnTo>
                    <a:pt x="3" y="380"/>
                  </a:lnTo>
                  <a:lnTo>
                    <a:pt x="13" y="407"/>
                  </a:lnTo>
                  <a:lnTo>
                    <a:pt x="29" y="451"/>
                  </a:lnTo>
                  <a:lnTo>
                    <a:pt x="50" y="508"/>
                  </a:lnTo>
                  <a:lnTo>
                    <a:pt x="76" y="576"/>
                  </a:lnTo>
                  <a:lnTo>
                    <a:pt x="104" y="651"/>
                  </a:lnTo>
                  <a:lnTo>
                    <a:pt x="135" y="733"/>
                  </a:lnTo>
                  <a:lnTo>
                    <a:pt x="168" y="818"/>
                  </a:lnTo>
                  <a:lnTo>
                    <a:pt x="201" y="904"/>
                  </a:lnTo>
                  <a:lnTo>
                    <a:pt x="235" y="989"/>
                  </a:lnTo>
                  <a:lnTo>
                    <a:pt x="268" y="1068"/>
                  </a:lnTo>
                  <a:lnTo>
                    <a:pt x="299" y="1142"/>
                  </a:lnTo>
                  <a:lnTo>
                    <a:pt x="328" y="1207"/>
                  </a:lnTo>
                  <a:lnTo>
                    <a:pt x="353" y="1260"/>
                  </a:lnTo>
                  <a:lnTo>
                    <a:pt x="365" y="1282"/>
                  </a:lnTo>
                  <a:lnTo>
                    <a:pt x="376" y="1300"/>
                  </a:lnTo>
                  <a:lnTo>
                    <a:pt x="384" y="1314"/>
                  </a:lnTo>
                  <a:lnTo>
                    <a:pt x="393" y="1322"/>
                  </a:lnTo>
                  <a:lnTo>
                    <a:pt x="400" y="1326"/>
                  </a:lnTo>
                  <a:lnTo>
                    <a:pt x="409" y="1323"/>
                  </a:lnTo>
                  <a:lnTo>
                    <a:pt x="417" y="1315"/>
                  </a:lnTo>
                  <a:lnTo>
                    <a:pt x="428" y="1301"/>
                  </a:lnTo>
                  <a:lnTo>
                    <a:pt x="438" y="1281"/>
                  </a:lnTo>
                  <a:lnTo>
                    <a:pt x="449" y="1257"/>
                  </a:lnTo>
                  <a:lnTo>
                    <a:pt x="460" y="1228"/>
                  </a:lnTo>
                  <a:lnTo>
                    <a:pt x="473" y="1195"/>
                  </a:lnTo>
                  <a:lnTo>
                    <a:pt x="486" y="1159"/>
                  </a:lnTo>
                  <a:lnTo>
                    <a:pt x="499" y="1120"/>
                  </a:lnTo>
                  <a:lnTo>
                    <a:pt x="512" y="1078"/>
                  </a:lnTo>
                  <a:lnTo>
                    <a:pt x="525" y="1033"/>
                  </a:lnTo>
                  <a:lnTo>
                    <a:pt x="553" y="939"/>
                  </a:lnTo>
                  <a:lnTo>
                    <a:pt x="579" y="839"/>
                  </a:lnTo>
                  <a:lnTo>
                    <a:pt x="605" y="738"/>
                  </a:lnTo>
                  <a:lnTo>
                    <a:pt x="629" y="639"/>
                  </a:lnTo>
                  <a:lnTo>
                    <a:pt x="651" y="545"/>
                  </a:lnTo>
                  <a:lnTo>
                    <a:pt x="670" y="458"/>
                  </a:lnTo>
                  <a:lnTo>
                    <a:pt x="687" y="383"/>
                  </a:lnTo>
                  <a:lnTo>
                    <a:pt x="699" y="322"/>
                  </a:lnTo>
                  <a:lnTo>
                    <a:pt x="707" y="279"/>
                  </a:lnTo>
                  <a:lnTo>
                    <a:pt x="709" y="257"/>
                  </a:lnTo>
                  <a:lnTo>
                    <a:pt x="708" y="251"/>
                  </a:lnTo>
                  <a:lnTo>
                    <a:pt x="705" y="245"/>
                  </a:lnTo>
                  <a:lnTo>
                    <a:pt x="700" y="238"/>
                  </a:lnTo>
                  <a:lnTo>
                    <a:pt x="692" y="230"/>
                  </a:lnTo>
                  <a:lnTo>
                    <a:pt x="683" y="222"/>
                  </a:lnTo>
                  <a:lnTo>
                    <a:pt x="672" y="212"/>
                  </a:lnTo>
                  <a:lnTo>
                    <a:pt x="660" y="204"/>
                  </a:lnTo>
                  <a:lnTo>
                    <a:pt x="646" y="193"/>
                  </a:lnTo>
                  <a:lnTo>
                    <a:pt x="615" y="173"/>
                  </a:lnTo>
                  <a:lnTo>
                    <a:pt x="581" y="152"/>
                  </a:lnTo>
                  <a:lnTo>
                    <a:pt x="544" y="130"/>
                  </a:lnTo>
                  <a:lnTo>
                    <a:pt x="507" y="107"/>
                  </a:lnTo>
                  <a:lnTo>
                    <a:pt x="432" y="67"/>
                  </a:lnTo>
                  <a:lnTo>
                    <a:pt x="367" y="32"/>
                  </a:lnTo>
                  <a:lnTo>
                    <a:pt x="321" y="9"/>
                  </a:lnTo>
                  <a:lnTo>
                    <a:pt x="304" y="0"/>
                  </a:lnTo>
                  <a:lnTo>
                    <a:pt x="0" y="369"/>
                  </a:lnTo>
                  <a:close/>
                </a:path>
              </a:pathLst>
            </a:custGeom>
            <a:solidFill>
              <a:srgbClr val="C3A8C5"/>
            </a:solidFill>
            <a:ln w="9525">
              <a:noFill/>
              <a:round/>
              <a:headEnd/>
              <a:tailEnd/>
            </a:ln>
          </p:spPr>
          <p:txBody>
            <a:bodyPr/>
            <a:lstStyle/>
            <a:p>
              <a:endParaRPr lang="zh-TW" altLang="en-US"/>
            </a:p>
          </p:txBody>
        </p:sp>
        <p:sp>
          <p:nvSpPr>
            <p:cNvPr id="29" name="Freeform 65"/>
            <p:cNvSpPr>
              <a:spLocks/>
            </p:cNvSpPr>
            <p:nvPr/>
          </p:nvSpPr>
          <p:spPr bwMode="auto">
            <a:xfrm>
              <a:off x="-1355725" y="1198563"/>
              <a:ext cx="222250" cy="173037"/>
            </a:xfrm>
            <a:custGeom>
              <a:avLst/>
              <a:gdLst>
                <a:gd name="T0" fmla="*/ 2147483647 w 1254"/>
                <a:gd name="T1" fmla="*/ 2147483647 h 982"/>
                <a:gd name="T2" fmla="*/ 2147483647 w 1254"/>
                <a:gd name="T3" fmla="*/ 2147483647 h 982"/>
                <a:gd name="T4" fmla="*/ 2147483647 w 1254"/>
                <a:gd name="T5" fmla="*/ 2147483647 h 982"/>
                <a:gd name="T6" fmla="*/ 2147483647 w 1254"/>
                <a:gd name="T7" fmla="*/ 2147483647 h 982"/>
                <a:gd name="T8" fmla="*/ 0 w 1254"/>
                <a:gd name="T9" fmla="*/ 2147483647 h 982"/>
                <a:gd name="T10" fmla="*/ 2147483647 w 1254"/>
                <a:gd name="T11" fmla="*/ 2147483647 h 982"/>
                <a:gd name="T12" fmla="*/ 2147483647 w 1254"/>
                <a:gd name="T13" fmla="*/ 2147483647 h 982"/>
                <a:gd name="T14" fmla="*/ 2147483647 w 1254"/>
                <a:gd name="T15" fmla="*/ 2147483647 h 982"/>
                <a:gd name="T16" fmla="*/ 2147483647 w 1254"/>
                <a:gd name="T17" fmla="*/ 2147483647 h 982"/>
                <a:gd name="T18" fmla="*/ 2147483647 w 1254"/>
                <a:gd name="T19" fmla="*/ 2147483647 h 982"/>
                <a:gd name="T20" fmla="*/ 2147483647 w 1254"/>
                <a:gd name="T21" fmla="*/ 2147483647 h 982"/>
                <a:gd name="T22" fmla="*/ 2147483647 w 1254"/>
                <a:gd name="T23" fmla="*/ 2147483647 h 982"/>
                <a:gd name="T24" fmla="*/ 2147483647 w 1254"/>
                <a:gd name="T25" fmla="*/ 2147483647 h 982"/>
                <a:gd name="T26" fmla="*/ 2147483647 w 1254"/>
                <a:gd name="T27" fmla="*/ 2147483647 h 982"/>
                <a:gd name="T28" fmla="*/ 2147483647 w 1254"/>
                <a:gd name="T29" fmla="*/ 2147483647 h 982"/>
                <a:gd name="T30" fmla="*/ 2147483647 w 1254"/>
                <a:gd name="T31" fmla="*/ 2147483647 h 982"/>
                <a:gd name="T32" fmla="*/ 2147483647 w 1254"/>
                <a:gd name="T33" fmla="*/ 2147483647 h 982"/>
                <a:gd name="T34" fmla="*/ 2147483647 w 1254"/>
                <a:gd name="T35" fmla="*/ 2147483647 h 982"/>
                <a:gd name="T36" fmla="*/ 2147483647 w 1254"/>
                <a:gd name="T37" fmla="*/ 2147483647 h 982"/>
                <a:gd name="T38" fmla="*/ 2147483647 w 1254"/>
                <a:gd name="T39" fmla="*/ 2147483647 h 982"/>
                <a:gd name="T40" fmla="*/ 2147483647 w 1254"/>
                <a:gd name="T41" fmla="*/ 2147483647 h 982"/>
                <a:gd name="T42" fmla="*/ 2147483647 w 1254"/>
                <a:gd name="T43" fmla="*/ 2147483647 h 982"/>
                <a:gd name="T44" fmla="*/ 2147483647 w 1254"/>
                <a:gd name="T45" fmla="*/ 2147483647 h 982"/>
                <a:gd name="T46" fmla="*/ 2147483647 w 1254"/>
                <a:gd name="T47" fmla="*/ 2147483647 h 982"/>
                <a:gd name="T48" fmla="*/ 2147483647 w 1254"/>
                <a:gd name="T49" fmla="*/ 2147483647 h 982"/>
                <a:gd name="T50" fmla="*/ 2147483647 w 1254"/>
                <a:gd name="T51" fmla="*/ 2147483647 h 982"/>
                <a:gd name="T52" fmla="*/ 2147483647 w 1254"/>
                <a:gd name="T53" fmla="*/ 2147483647 h 982"/>
                <a:gd name="T54" fmla="*/ 2147483647 w 1254"/>
                <a:gd name="T55" fmla="*/ 2147483647 h 982"/>
                <a:gd name="T56" fmla="*/ 2147483647 w 1254"/>
                <a:gd name="T57" fmla="*/ 2147483647 h 982"/>
                <a:gd name="T58" fmla="*/ 2147483647 w 1254"/>
                <a:gd name="T59" fmla="*/ 2147483647 h 982"/>
                <a:gd name="T60" fmla="*/ 2147483647 w 1254"/>
                <a:gd name="T61" fmla="*/ 2147483647 h 982"/>
                <a:gd name="T62" fmla="*/ 2147483647 w 1254"/>
                <a:gd name="T63" fmla="*/ 2147483647 h 982"/>
                <a:gd name="T64" fmla="*/ 2147483647 w 1254"/>
                <a:gd name="T65" fmla="*/ 2147483647 h 982"/>
                <a:gd name="T66" fmla="*/ 2147483647 w 1254"/>
                <a:gd name="T67" fmla="*/ 2147483647 h 982"/>
                <a:gd name="T68" fmla="*/ 2147483647 w 1254"/>
                <a:gd name="T69" fmla="*/ 2147483647 h 982"/>
                <a:gd name="T70" fmla="*/ 2147483647 w 1254"/>
                <a:gd name="T71" fmla="*/ 2147483647 h 982"/>
                <a:gd name="T72" fmla="*/ 2147483647 w 1254"/>
                <a:gd name="T73" fmla="*/ 2147483647 h 982"/>
                <a:gd name="T74" fmla="*/ 2147483647 w 1254"/>
                <a:gd name="T75" fmla="*/ 2147483647 h 982"/>
                <a:gd name="T76" fmla="*/ 2147483647 w 1254"/>
                <a:gd name="T77" fmla="*/ 2147483647 h 982"/>
                <a:gd name="T78" fmla="*/ 2147483647 w 1254"/>
                <a:gd name="T79" fmla="*/ 2147483647 h 982"/>
                <a:gd name="T80" fmla="*/ 2147483647 w 1254"/>
                <a:gd name="T81" fmla="*/ 2147483647 h 982"/>
                <a:gd name="T82" fmla="*/ 2147483647 w 1254"/>
                <a:gd name="T83" fmla="*/ 2147483647 h 982"/>
                <a:gd name="T84" fmla="*/ 2147483647 w 1254"/>
                <a:gd name="T85" fmla="*/ 2147483647 h 982"/>
                <a:gd name="T86" fmla="*/ 2147483647 w 1254"/>
                <a:gd name="T87" fmla="*/ 2147483647 h 982"/>
                <a:gd name="T88" fmla="*/ 2147483647 w 1254"/>
                <a:gd name="T89" fmla="*/ 2147483647 h 982"/>
                <a:gd name="T90" fmla="*/ 2147483647 w 1254"/>
                <a:gd name="T91" fmla="*/ 2147483647 h 982"/>
                <a:gd name="T92" fmla="*/ 2147483647 w 1254"/>
                <a:gd name="T93" fmla="*/ 2147483647 h 982"/>
                <a:gd name="T94" fmla="*/ 2147483647 w 1254"/>
                <a:gd name="T95" fmla="*/ 2147483647 h 9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54" h="982">
                  <a:moveTo>
                    <a:pt x="197" y="253"/>
                  </a:moveTo>
                  <a:lnTo>
                    <a:pt x="189" y="261"/>
                  </a:lnTo>
                  <a:lnTo>
                    <a:pt x="165" y="282"/>
                  </a:lnTo>
                  <a:lnTo>
                    <a:pt x="150" y="297"/>
                  </a:lnTo>
                  <a:lnTo>
                    <a:pt x="132" y="314"/>
                  </a:lnTo>
                  <a:lnTo>
                    <a:pt x="114" y="333"/>
                  </a:lnTo>
                  <a:lnTo>
                    <a:pt x="95" y="355"/>
                  </a:lnTo>
                  <a:lnTo>
                    <a:pt x="76" y="378"/>
                  </a:lnTo>
                  <a:lnTo>
                    <a:pt x="58" y="403"/>
                  </a:lnTo>
                  <a:lnTo>
                    <a:pt x="49" y="415"/>
                  </a:lnTo>
                  <a:lnTo>
                    <a:pt x="41" y="428"/>
                  </a:lnTo>
                  <a:lnTo>
                    <a:pt x="33" y="441"/>
                  </a:lnTo>
                  <a:lnTo>
                    <a:pt x="26" y="454"/>
                  </a:lnTo>
                  <a:lnTo>
                    <a:pt x="19" y="467"/>
                  </a:lnTo>
                  <a:lnTo>
                    <a:pt x="14" y="481"/>
                  </a:lnTo>
                  <a:lnTo>
                    <a:pt x="10" y="495"/>
                  </a:lnTo>
                  <a:lnTo>
                    <a:pt x="6" y="507"/>
                  </a:lnTo>
                  <a:lnTo>
                    <a:pt x="2" y="521"/>
                  </a:lnTo>
                  <a:lnTo>
                    <a:pt x="1" y="535"/>
                  </a:lnTo>
                  <a:lnTo>
                    <a:pt x="0" y="548"/>
                  </a:lnTo>
                  <a:lnTo>
                    <a:pt x="1" y="561"/>
                  </a:lnTo>
                  <a:lnTo>
                    <a:pt x="4" y="575"/>
                  </a:lnTo>
                  <a:lnTo>
                    <a:pt x="7" y="589"/>
                  </a:lnTo>
                  <a:lnTo>
                    <a:pt x="12" y="604"/>
                  </a:lnTo>
                  <a:lnTo>
                    <a:pt x="18" y="620"/>
                  </a:lnTo>
                  <a:lnTo>
                    <a:pt x="26" y="636"/>
                  </a:lnTo>
                  <a:lnTo>
                    <a:pt x="34" y="652"/>
                  </a:lnTo>
                  <a:lnTo>
                    <a:pt x="44" y="669"/>
                  </a:lnTo>
                  <a:lnTo>
                    <a:pt x="55" y="686"/>
                  </a:lnTo>
                  <a:lnTo>
                    <a:pt x="67" y="703"/>
                  </a:lnTo>
                  <a:lnTo>
                    <a:pt x="79" y="721"/>
                  </a:lnTo>
                  <a:lnTo>
                    <a:pt x="93" y="738"/>
                  </a:lnTo>
                  <a:lnTo>
                    <a:pt x="106" y="756"/>
                  </a:lnTo>
                  <a:lnTo>
                    <a:pt x="121" y="773"/>
                  </a:lnTo>
                  <a:lnTo>
                    <a:pt x="136" y="790"/>
                  </a:lnTo>
                  <a:lnTo>
                    <a:pt x="152" y="807"/>
                  </a:lnTo>
                  <a:lnTo>
                    <a:pt x="168" y="824"/>
                  </a:lnTo>
                  <a:lnTo>
                    <a:pt x="201" y="856"/>
                  </a:lnTo>
                  <a:lnTo>
                    <a:pt x="233" y="886"/>
                  </a:lnTo>
                  <a:lnTo>
                    <a:pt x="250" y="899"/>
                  </a:lnTo>
                  <a:lnTo>
                    <a:pt x="266" y="913"/>
                  </a:lnTo>
                  <a:lnTo>
                    <a:pt x="283" y="925"/>
                  </a:lnTo>
                  <a:lnTo>
                    <a:pt x="299" y="936"/>
                  </a:lnTo>
                  <a:lnTo>
                    <a:pt x="315" y="946"/>
                  </a:lnTo>
                  <a:lnTo>
                    <a:pt x="330" y="955"/>
                  </a:lnTo>
                  <a:lnTo>
                    <a:pt x="345" y="963"/>
                  </a:lnTo>
                  <a:lnTo>
                    <a:pt x="358" y="969"/>
                  </a:lnTo>
                  <a:lnTo>
                    <a:pt x="372" y="974"/>
                  </a:lnTo>
                  <a:lnTo>
                    <a:pt x="385" y="979"/>
                  </a:lnTo>
                  <a:lnTo>
                    <a:pt x="397" y="981"/>
                  </a:lnTo>
                  <a:lnTo>
                    <a:pt x="408" y="982"/>
                  </a:lnTo>
                  <a:lnTo>
                    <a:pt x="419" y="981"/>
                  </a:lnTo>
                  <a:lnTo>
                    <a:pt x="429" y="978"/>
                  </a:lnTo>
                  <a:lnTo>
                    <a:pt x="440" y="973"/>
                  </a:lnTo>
                  <a:lnTo>
                    <a:pt x="451" y="967"/>
                  </a:lnTo>
                  <a:lnTo>
                    <a:pt x="461" y="959"/>
                  </a:lnTo>
                  <a:lnTo>
                    <a:pt x="472" y="949"/>
                  </a:lnTo>
                  <a:lnTo>
                    <a:pt x="482" y="938"/>
                  </a:lnTo>
                  <a:lnTo>
                    <a:pt x="493" y="927"/>
                  </a:lnTo>
                  <a:lnTo>
                    <a:pt x="503" y="914"/>
                  </a:lnTo>
                  <a:lnTo>
                    <a:pt x="513" y="900"/>
                  </a:lnTo>
                  <a:lnTo>
                    <a:pt x="523" y="887"/>
                  </a:lnTo>
                  <a:lnTo>
                    <a:pt x="532" y="871"/>
                  </a:lnTo>
                  <a:lnTo>
                    <a:pt x="551" y="839"/>
                  </a:lnTo>
                  <a:lnTo>
                    <a:pt x="569" y="806"/>
                  </a:lnTo>
                  <a:lnTo>
                    <a:pt x="585" y="774"/>
                  </a:lnTo>
                  <a:lnTo>
                    <a:pt x="600" y="743"/>
                  </a:lnTo>
                  <a:lnTo>
                    <a:pt x="614" y="713"/>
                  </a:lnTo>
                  <a:lnTo>
                    <a:pt x="624" y="686"/>
                  </a:lnTo>
                  <a:lnTo>
                    <a:pt x="640" y="646"/>
                  </a:lnTo>
                  <a:lnTo>
                    <a:pt x="647" y="631"/>
                  </a:lnTo>
                  <a:lnTo>
                    <a:pt x="656" y="645"/>
                  </a:lnTo>
                  <a:lnTo>
                    <a:pt x="685" y="683"/>
                  </a:lnTo>
                  <a:lnTo>
                    <a:pt x="704" y="708"/>
                  </a:lnTo>
                  <a:lnTo>
                    <a:pt x="726" y="735"/>
                  </a:lnTo>
                  <a:lnTo>
                    <a:pt x="752" y="765"/>
                  </a:lnTo>
                  <a:lnTo>
                    <a:pt x="778" y="795"/>
                  </a:lnTo>
                  <a:lnTo>
                    <a:pt x="807" y="826"/>
                  </a:lnTo>
                  <a:lnTo>
                    <a:pt x="837" y="855"/>
                  </a:lnTo>
                  <a:lnTo>
                    <a:pt x="852" y="869"/>
                  </a:lnTo>
                  <a:lnTo>
                    <a:pt x="868" y="881"/>
                  </a:lnTo>
                  <a:lnTo>
                    <a:pt x="883" y="894"/>
                  </a:lnTo>
                  <a:lnTo>
                    <a:pt x="899" y="906"/>
                  </a:lnTo>
                  <a:lnTo>
                    <a:pt x="914" y="916"/>
                  </a:lnTo>
                  <a:lnTo>
                    <a:pt x="930" y="925"/>
                  </a:lnTo>
                  <a:lnTo>
                    <a:pt x="944" y="933"/>
                  </a:lnTo>
                  <a:lnTo>
                    <a:pt x="959" y="940"/>
                  </a:lnTo>
                  <a:lnTo>
                    <a:pt x="974" y="945"/>
                  </a:lnTo>
                  <a:lnTo>
                    <a:pt x="988" y="948"/>
                  </a:lnTo>
                  <a:lnTo>
                    <a:pt x="1003" y="949"/>
                  </a:lnTo>
                  <a:lnTo>
                    <a:pt x="1015" y="949"/>
                  </a:lnTo>
                  <a:lnTo>
                    <a:pt x="1028" y="947"/>
                  </a:lnTo>
                  <a:lnTo>
                    <a:pt x="1041" y="943"/>
                  </a:lnTo>
                  <a:lnTo>
                    <a:pt x="1053" y="937"/>
                  </a:lnTo>
                  <a:lnTo>
                    <a:pt x="1065" y="930"/>
                  </a:lnTo>
                  <a:lnTo>
                    <a:pt x="1076" y="922"/>
                  </a:lnTo>
                  <a:lnTo>
                    <a:pt x="1086" y="911"/>
                  </a:lnTo>
                  <a:lnTo>
                    <a:pt x="1097" y="899"/>
                  </a:lnTo>
                  <a:lnTo>
                    <a:pt x="1107" y="887"/>
                  </a:lnTo>
                  <a:lnTo>
                    <a:pt x="1117" y="873"/>
                  </a:lnTo>
                  <a:lnTo>
                    <a:pt x="1127" y="857"/>
                  </a:lnTo>
                  <a:lnTo>
                    <a:pt x="1135" y="841"/>
                  </a:lnTo>
                  <a:lnTo>
                    <a:pt x="1144" y="824"/>
                  </a:lnTo>
                  <a:lnTo>
                    <a:pt x="1152" y="806"/>
                  </a:lnTo>
                  <a:lnTo>
                    <a:pt x="1159" y="787"/>
                  </a:lnTo>
                  <a:lnTo>
                    <a:pt x="1167" y="768"/>
                  </a:lnTo>
                  <a:lnTo>
                    <a:pt x="1174" y="748"/>
                  </a:lnTo>
                  <a:lnTo>
                    <a:pt x="1188" y="708"/>
                  </a:lnTo>
                  <a:lnTo>
                    <a:pt x="1200" y="664"/>
                  </a:lnTo>
                  <a:lnTo>
                    <a:pt x="1210" y="622"/>
                  </a:lnTo>
                  <a:lnTo>
                    <a:pt x="1221" y="578"/>
                  </a:lnTo>
                  <a:lnTo>
                    <a:pt x="1229" y="536"/>
                  </a:lnTo>
                  <a:lnTo>
                    <a:pt x="1237" y="496"/>
                  </a:lnTo>
                  <a:lnTo>
                    <a:pt x="1243" y="457"/>
                  </a:lnTo>
                  <a:lnTo>
                    <a:pt x="1249" y="422"/>
                  </a:lnTo>
                  <a:lnTo>
                    <a:pt x="1252" y="404"/>
                  </a:lnTo>
                  <a:lnTo>
                    <a:pt x="1253" y="387"/>
                  </a:lnTo>
                  <a:lnTo>
                    <a:pt x="1254" y="369"/>
                  </a:lnTo>
                  <a:lnTo>
                    <a:pt x="1253" y="352"/>
                  </a:lnTo>
                  <a:lnTo>
                    <a:pt x="1252" y="334"/>
                  </a:lnTo>
                  <a:lnTo>
                    <a:pt x="1251" y="316"/>
                  </a:lnTo>
                  <a:lnTo>
                    <a:pt x="1247" y="298"/>
                  </a:lnTo>
                  <a:lnTo>
                    <a:pt x="1244" y="281"/>
                  </a:lnTo>
                  <a:lnTo>
                    <a:pt x="1241" y="263"/>
                  </a:lnTo>
                  <a:lnTo>
                    <a:pt x="1237" y="246"/>
                  </a:lnTo>
                  <a:lnTo>
                    <a:pt x="1231" y="229"/>
                  </a:lnTo>
                  <a:lnTo>
                    <a:pt x="1226" y="212"/>
                  </a:lnTo>
                  <a:lnTo>
                    <a:pt x="1213" y="179"/>
                  </a:lnTo>
                  <a:lnTo>
                    <a:pt x="1201" y="147"/>
                  </a:lnTo>
                  <a:lnTo>
                    <a:pt x="1185" y="119"/>
                  </a:lnTo>
                  <a:lnTo>
                    <a:pt x="1169" y="92"/>
                  </a:lnTo>
                  <a:lnTo>
                    <a:pt x="1160" y="79"/>
                  </a:lnTo>
                  <a:lnTo>
                    <a:pt x="1152" y="68"/>
                  </a:lnTo>
                  <a:lnTo>
                    <a:pt x="1144" y="57"/>
                  </a:lnTo>
                  <a:lnTo>
                    <a:pt x="1135" y="47"/>
                  </a:lnTo>
                  <a:lnTo>
                    <a:pt x="1127" y="37"/>
                  </a:lnTo>
                  <a:lnTo>
                    <a:pt x="1117" y="29"/>
                  </a:lnTo>
                  <a:lnTo>
                    <a:pt x="1109" y="21"/>
                  </a:lnTo>
                  <a:lnTo>
                    <a:pt x="1100" y="15"/>
                  </a:lnTo>
                  <a:lnTo>
                    <a:pt x="1092" y="10"/>
                  </a:lnTo>
                  <a:lnTo>
                    <a:pt x="1083" y="5"/>
                  </a:lnTo>
                  <a:lnTo>
                    <a:pt x="1075" y="2"/>
                  </a:lnTo>
                  <a:lnTo>
                    <a:pt x="1067" y="0"/>
                  </a:lnTo>
                  <a:lnTo>
                    <a:pt x="1059" y="25"/>
                  </a:lnTo>
                  <a:lnTo>
                    <a:pt x="1034" y="90"/>
                  </a:lnTo>
                  <a:lnTo>
                    <a:pt x="1017" y="133"/>
                  </a:lnTo>
                  <a:lnTo>
                    <a:pt x="996" y="182"/>
                  </a:lnTo>
                  <a:lnTo>
                    <a:pt x="973" y="233"/>
                  </a:lnTo>
                  <a:lnTo>
                    <a:pt x="946" y="286"/>
                  </a:lnTo>
                  <a:lnTo>
                    <a:pt x="932" y="312"/>
                  </a:lnTo>
                  <a:lnTo>
                    <a:pt x="917" y="339"/>
                  </a:lnTo>
                  <a:lnTo>
                    <a:pt x="901" y="365"/>
                  </a:lnTo>
                  <a:lnTo>
                    <a:pt x="884" y="390"/>
                  </a:lnTo>
                  <a:lnTo>
                    <a:pt x="867" y="414"/>
                  </a:lnTo>
                  <a:lnTo>
                    <a:pt x="849" y="437"/>
                  </a:lnTo>
                  <a:lnTo>
                    <a:pt x="831" y="460"/>
                  </a:lnTo>
                  <a:lnTo>
                    <a:pt x="813" y="480"/>
                  </a:lnTo>
                  <a:lnTo>
                    <a:pt x="793" y="498"/>
                  </a:lnTo>
                  <a:lnTo>
                    <a:pt x="774" y="515"/>
                  </a:lnTo>
                  <a:lnTo>
                    <a:pt x="754" y="530"/>
                  </a:lnTo>
                  <a:lnTo>
                    <a:pt x="732" y="541"/>
                  </a:lnTo>
                  <a:lnTo>
                    <a:pt x="711" y="551"/>
                  </a:lnTo>
                  <a:lnTo>
                    <a:pt x="690" y="557"/>
                  </a:lnTo>
                  <a:lnTo>
                    <a:pt x="669" y="561"/>
                  </a:lnTo>
                  <a:lnTo>
                    <a:pt x="647" y="561"/>
                  </a:lnTo>
                  <a:lnTo>
                    <a:pt x="603" y="558"/>
                  </a:lnTo>
                  <a:lnTo>
                    <a:pt x="563" y="553"/>
                  </a:lnTo>
                  <a:lnTo>
                    <a:pt x="544" y="551"/>
                  </a:lnTo>
                  <a:lnTo>
                    <a:pt x="526" y="547"/>
                  </a:lnTo>
                  <a:lnTo>
                    <a:pt x="508" y="543"/>
                  </a:lnTo>
                  <a:lnTo>
                    <a:pt x="491" y="539"/>
                  </a:lnTo>
                  <a:lnTo>
                    <a:pt x="475" y="534"/>
                  </a:lnTo>
                  <a:lnTo>
                    <a:pt x="459" y="529"/>
                  </a:lnTo>
                  <a:lnTo>
                    <a:pt x="444" y="523"/>
                  </a:lnTo>
                  <a:lnTo>
                    <a:pt x="429" y="517"/>
                  </a:lnTo>
                  <a:lnTo>
                    <a:pt x="415" y="509"/>
                  </a:lnTo>
                  <a:lnTo>
                    <a:pt x="401" y="502"/>
                  </a:lnTo>
                  <a:lnTo>
                    <a:pt x="387" y="495"/>
                  </a:lnTo>
                  <a:lnTo>
                    <a:pt x="374" y="486"/>
                  </a:lnTo>
                  <a:lnTo>
                    <a:pt x="362" y="477"/>
                  </a:lnTo>
                  <a:lnTo>
                    <a:pt x="350" y="467"/>
                  </a:lnTo>
                  <a:lnTo>
                    <a:pt x="337" y="457"/>
                  </a:lnTo>
                  <a:lnTo>
                    <a:pt x="326" y="445"/>
                  </a:lnTo>
                  <a:lnTo>
                    <a:pt x="315" y="433"/>
                  </a:lnTo>
                  <a:lnTo>
                    <a:pt x="303" y="422"/>
                  </a:lnTo>
                  <a:lnTo>
                    <a:pt x="293" y="408"/>
                  </a:lnTo>
                  <a:lnTo>
                    <a:pt x="281" y="394"/>
                  </a:lnTo>
                  <a:lnTo>
                    <a:pt x="271" y="379"/>
                  </a:lnTo>
                  <a:lnTo>
                    <a:pt x="260" y="363"/>
                  </a:lnTo>
                  <a:lnTo>
                    <a:pt x="249" y="347"/>
                  </a:lnTo>
                  <a:lnTo>
                    <a:pt x="240" y="330"/>
                  </a:lnTo>
                  <a:lnTo>
                    <a:pt x="219" y="293"/>
                  </a:lnTo>
                  <a:lnTo>
                    <a:pt x="197" y="253"/>
                  </a:lnTo>
                  <a:close/>
                </a:path>
              </a:pathLst>
            </a:custGeom>
            <a:solidFill>
              <a:srgbClr val="D6C1DC"/>
            </a:solidFill>
            <a:ln w="9525">
              <a:noFill/>
              <a:round/>
              <a:headEnd/>
              <a:tailEnd/>
            </a:ln>
          </p:spPr>
          <p:txBody>
            <a:bodyPr/>
            <a:lstStyle/>
            <a:p>
              <a:endParaRPr lang="zh-TW" altLang="en-US"/>
            </a:p>
          </p:txBody>
        </p:sp>
        <p:sp>
          <p:nvSpPr>
            <p:cNvPr id="30" name="Freeform 66"/>
            <p:cNvSpPr>
              <a:spLocks/>
            </p:cNvSpPr>
            <p:nvPr/>
          </p:nvSpPr>
          <p:spPr bwMode="auto">
            <a:xfrm>
              <a:off x="-1651000" y="188913"/>
              <a:ext cx="490538" cy="1071562"/>
            </a:xfrm>
            <a:custGeom>
              <a:avLst/>
              <a:gdLst>
                <a:gd name="T0" fmla="*/ 2147483647 w 2780"/>
                <a:gd name="T1" fmla="*/ 2147483647 h 6076"/>
                <a:gd name="T2" fmla="*/ 2147483647 w 2780"/>
                <a:gd name="T3" fmla="*/ 2147483647 h 6076"/>
                <a:gd name="T4" fmla="*/ 2147483647 w 2780"/>
                <a:gd name="T5" fmla="*/ 2147483647 h 6076"/>
                <a:gd name="T6" fmla="*/ 2147483647 w 2780"/>
                <a:gd name="T7" fmla="*/ 2147483647 h 6076"/>
                <a:gd name="T8" fmla="*/ 2147483647 w 2780"/>
                <a:gd name="T9" fmla="*/ 2147483647 h 6076"/>
                <a:gd name="T10" fmla="*/ 2147483647 w 2780"/>
                <a:gd name="T11" fmla="*/ 2147483647 h 6076"/>
                <a:gd name="T12" fmla="*/ 2147483647 w 2780"/>
                <a:gd name="T13" fmla="*/ 2147483647 h 6076"/>
                <a:gd name="T14" fmla="*/ 2147483647 w 2780"/>
                <a:gd name="T15" fmla="*/ 2147483647 h 6076"/>
                <a:gd name="T16" fmla="*/ 2147483647 w 2780"/>
                <a:gd name="T17" fmla="*/ 2147483647 h 6076"/>
                <a:gd name="T18" fmla="*/ 2147483647 w 2780"/>
                <a:gd name="T19" fmla="*/ 2147483647 h 6076"/>
                <a:gd name="T20" fmla="*/ 2147483647 w 2780"/>
                <a:gd name="T21" fmla="*/ 2147483647 h 6076"/>
                <a:gd name="T22" fmla="*/ 2147483647 w 2780"/>
                <a:gd name="T23" fmla="*/ 2147483647 h 6076"/>
                <a:gd name="T24" fmla="*/ 2147483647 w 2780"/>
                <a:gd name="T25" fmla="*/ 2147483647 h 6076"/>
                <a:gd name="T26" fmla="*/ 2147483647 w 2780"/>
                <a:gd name="T27" fmla="*/ 2147483647 h 6076"/>
                <a:gd name="T28" fmla="*/ 2147483647 w 2780"/>
                <a:gd name="T29" fmla="*/ 2147483647 h 6076"/>
                <a:gd name="T30" fmla="*/ 2147483647 w 2780"/>
                <a:gd name="T31" fmla="*/ 2147483647 h 6076"/>
                <a:gd name="T32" fmla="*/ 2147483647 w 2780"/>
                <a:gd name="T33" fmla="*/ 2147483647 h 6076"/>
                <a:gd name="T34" fmla="*/ 2147483647 w 2780"/>
                <a:gd name="T35" fmla="*/ 2147483647 h 6076"/>
                <a:gd name="T36" fmla="*/ 2147483647 w 2780"/>
                <a:gd name="T37" fmla="*/ 2147483647 h 6076"/>
                <a:gd name="T38" fmla="*/ 2147483647 w 2780"/>
                <a:gd name="T39" fmla="*/ 2147483647 h 6076"/>
                <a:gd name="T40" fmla="*/ 2147483647 w 2780"/>
                <a:gd name="T41" fmla="*/ 2147483647 h 6076"/>
                <a:gd name="T42" fmla="*/ 2147483647 w 2780"/>
                <a:gd name="T43" fmla="*/ 2147483647 h 6076"/>
                <a:gd name="T44" fmla="*/ 2147483647 w 2780"/>
                <a:gd name="T45" fmla="*/ 2147483647 h 6076"/>
                <a:gd name="T46" fmla="*/ 2147483647 w 2780"/>
                <a:gd name="T47" fmla="*/ 2147483647 h 6076"/>
                <a:gd name="T48" fmla="*/ 966943741 w 2780"/>
                <a:gd name="T49" fmla="*/ 2147483647 h 6076"/>
                <a:gd name="T50" fmla="*/ 2147483647 w 2780"/>
                <a:gd name="T51" fmla="*/ 2147483647 h 6076"/>
                <a:gd name="T52" fmla="*/ 2147483647 w 2780"/>
                <a:gd name="T53" fmla="*/ 2147483647 h 6076"/>
                <a:gd name="T54" fmla="*/ 2147483647 w 2780"/>
                <a:gd name="T55" fmla="*/ 2147483647 h 6076"/>
                <a:gd name="T56" fmla="*/ 2147483647 w 2780"/>
                <a:gd name="T57" fmla="*/ 2147483647 h 6076"/>
                <a:gd name="T58" fmla="*/ 2147483647 w 2780"/>
                <a:gd name="T59" fmla="*/ 2147483647 h 6076"/>
                <a:gd name="T60" fmla="*/ 2147483647 w 2780"/>
                <a:gd name="T61" fmla="*/ 2147483647 h 6076"/>
                <a:gd name="T62" fmla="*/ 2147483647 w 2780"/>
                <a:gd name="T63" fmla="*/ 2147483647 h 6076"/>
                <a:gd name="T64" fmla="*/ 2147483647 w 2780"/>
                <a:gd name="T65" fmla="*/ 2147483647 h 6076"/>
                <a:gd name="T66" fmla="*/ 2147483647 w 2780"/>
                <a:gd name="T67" fmla="*/ 2147483647 h 6076"/>
                <a:gd name="T68" fmla="*/ 2147483647 w 2780"/>
                <a:gd name="T69" fmla="*/ 2147483647 h 6076"/>
                <a:gd name="T70" fmla="*/ 2147483647 w 2780"/>
                <a:gd name="T71" fmla="*/ 2147483647 h 6076"/>
                <a:gd name="T72" fmla="*/ 2147483647 w 2780"/>
                <a:gd name="T73" fmla="*/ 2147483647 h 6076"/>
                <a:gd name="T74" fmla="*/ 2147483647 w 2780"/>
                <a:gd name="T75" fmla="*/ 2147483647 h 6076"/>
                <a:gd name="T76" fmla="*/ 2147483647 w 2780"/>
                <a:gd name="T77" fmla="*/ 2147483647 h 6076"/>
                <a:gd name="T78" fmla="*/ 2147483647 w 2780"/>
                <a:gd name="T79" fmla="*/ 2147483647 h 6076"/>
                <a:gd name="T80" fmla="*/ 2147483647 w 2780"/>
                <a:gd name="T81" fmla="*/ 2147483647 h 6076"/>
                <a:gd name="T82" fmla="*/ 2147483647 w 2780"/>
                <a:gd name="T83" fmla="*/ 2147483647 h 6076"/>
                <a:gd name="T84" fmla="*/ 2147483647 w 2780"/>
                <a:gd name="T85" fmla="*/ 2147483647 h 6076"/>
                <a:gd name="T86" fmla="*/ 2147483647 w 2780"/>
                <a:gd name="T87" fmla="*/ 2147483647 h 6076"/>
                <a:gd name="T88" fmla="*/ 2147483647 w 2780"/>
                <a:gd name="T89" fmla="*/ 2147483647 h 6076"/>
                <a:gd name="T90" fmla="*/ 2147483647 w 2780"/>
                <a:gd name="T91" fmla="*/ 2147483647 h 6076"/>
                <a:gd name="T92" fmla="*/ 2147483647 w 2780"/>
                <a:gd name="T93" fmla="*/ 2147483647 h 6076"/>
                <a:gd name="T94" fmla="*/ 2147483647 w 2780"/>
                <a:gd name="T95" fmla="*/ 2147483647 h 6076"/>
                <a:gd name="T96" fmla="*/ 2147483647 w 2780"/>
                <a:gd name="T97" fmla="*/ 2147483647 h 6076"/>
                <a:gd name="T98" fmla="*/ 2147483647 w 2780"/>
                <a:gd name="T99" fmla="*/ 2147483647 h 6076"/>
                <a:gd name="T100" fmla="*/ 2147483647 w 2780"/>
                <a:gd name="T101" fmla="*/ 2147483647 h 6076"/>
                <a:gd name="T102" fmla="*/ 2147483647 w 2780"/>
                <a:gd name="T103" fmla="*/ 2147483647 h 6076"/>
                <a:gd name="T104" fmla="*/ 2147483647 w 2780"/>
                <a:gd name="T105" fmla="*/ 2147483647 h 6076"/>
                <a:gd name="T106" fmla="*/ 2147483647 w 2780"/>
                <a:gd name="T107" fmla="*/ 0 h 6076"/>
                <a:gd name="T108" fmla="*/ 2147483647 w 2780"/>
                <a:gd name="T109" fmla="*/ 2147483647 h 60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80" h="6076">
                  <a:moveTo>
                    <a:pt x="2601" y="19"/>
                  </a:moveTo>
                  <a:lnTo>
                    <a:pt x="2491" y="33"/>
                  </a:lnTo>
                  <a:lnTo>
                    <a:pt x="2398" y="46"/>
                  </a:lnTo>
                  <a:lnTo>
                    <a:pt x="2357" y="51"/>
                  </a:lnTo>
                  <a:lnTo>
                    <a:pt x="2316" y="57"/>
                  </a:lnTo>
                  <a:lnTo>
                    <a:pt x="2278" y="64"/>
                  </a:lnTo>
                  <a:lnTo>
                    <a:pt x="2240" y="71"/>
                  </a:lnTo>
                  <a:lnTo>
                    <a:pt x="2202" y="80"/>
                  </a:lnTo>
                  <a:lnTo>
                    <a:pt x="2163" y="89"/>
                  </a:lnTo>
                  <a:lnTo>
                    <a:pt x="2121" y="100"/>
                  </a:lnTo>
                  <a:lnTo>
                    <a:pt x="2079" y="114"/>
                  </a:lnTo>
                  <a:lnTo>
                    <a:pt x="2032" y="128"/>
                  </a:lnTo>
                  <a:lnTo>
                    <a:pt x="1983" y="145"/>
                  </a:lnTo>
                  <a:lnTo>
                    <a:pt x="1927" y="165"/>
                  </a:lnTo>
                  <a:lnTo>
                    <a:pt x="1868" y="188"/>
                  </a:lnTo>
                  <a:lnTo>
                    <a:pt x="1784" y="222"/>
                  </a:lnTo>
                  <a:lnTo>
                    <a:pt x="1704" y="259"/>
                  </a:lnTo>
                  <a:lnTo>
                    <a:pt x="1624" y="299"/>
                  </a:lnTo>
                  <a:lnTo>
                    <a:pt x="1548" y="341"/>
                  </a:lnTo>
                  <a:lnTo>
                    <a:pt x="1474" y="388"/>
                  </a:lnTo>
                  <a:lnTo>
                    <a:pt x="1402" y="437"/>
                  </a:lnTo>
                  <a:lnTo>
                    <a:pt x="1331" y="487"/>
                  </a:lnTo>
                  <a:lnTo>
                    <a:pt x="1263" y="541"/>
                  </a:lnTo>
                  <a:lnTo>
                    <a:pt x="1198" y="598"/>
                  </a:lnTo>
                  <a:lnTo>
                    <a:pt x="1135" y="657"/>
                  </a:lnTo>
                  <a:lnTo>
                    <a:pt x="1074" y="717"/>
                  </a:lnTo>
                  <a:lnTo>
                    <a:pt x="1015" y="781"/>
                  </a:lnTo>
                  <a:lnTo>
                    <a:pt x="958" y="845"/>
                  </a:lnTo>
                  <a:lnTo>
                    <a:pt x="904" y="913"/>
                  </a:lnTo>
                  <a:lnTo>
                    <a:pt x="853" y="982"/>
                  </a:lnTo>
                  <a:lnTo>
                    <a:pt x="803" y="1052"/>
                  </a:lnTo>
                  <a:lnTo>
                    <a:pt x="757" y="1125"/>
                  </a:lnTo>
                  <a:lnTo>
                    <a:pt x="712" y="1198"/>
                  </a:lnTo>
                  <a:lnTo>
                    <a:pt x="670" y="1274"/>
                  </a:lnTo>
                  <a:lnTo>
                    <a:pt x="631" y="1351"/>
                  </a:lnTo>
                  <a:lnTo>
                    <a:pt x="594" y="1428"/>
                  </a:lnTo>
                  <a:lnTo>
                    <a:pt x="559" y="1507"/>
                  </a:lnTo>
                  <a:lnTo>
                    <a:pt x="527" y="1587"/>
                  </a:lnTo>
                  <a:lnTo>
                    <a:pt x="497" y="1668"/>
                  </a:lnTo>
                  <a:lnTo>
                    <a:pt x="470" y="1750"/>
                  </a:lnTo>
                  <a:lnTo>
                    <a:pt x="445" y="1833"/>
                  </a:lnTo>
                  <a:lnTo>
                    <a:pt x="423" y="1915"/>
                  </a:lnTo>
                  <a:lnTo>
                    <a:pt x="404" y="1999"/>
                  </a:lnTo>
                  <a:lnTo>
                    <a:pt x="388" y="2084"/>
                  </a:lnTo>
                  <a:lnTo>
                    <a:pt x="373" y="2167"/>
                  </a:lnTo>
                  <a:lnTo>
                    <a:pt x="363" y="2252"/>
                  </a:lnTo>
                  <a:lnTo>
                    <a:pt x="353" y="2337"/>
                  </a:lnTo>
                  <a:lnTo>
                    <a:pt x="350" y="2385"/>
                  </a:lnTo>
                  <a:lnTo>
                    <a:pt x="347" y="2433"/>
                  </a:lnTo>
                  <a:lnTo>
                    <a:pt x="344" y="2482"/>
                  </a:lnTo>
                  <a:lnTo>
                    <a:pt x="341" y="2531"/>
                  </a:lnTo>
                  <a:lnTo>
                    <a:pt x="339" y="2579"/>
                  </a:lnTo>
                  <a:lnTo>
                    <a:pt x="338" y="2629"/>
                  </a:lnTo>
                  <a:lnTo>
                    <a:pt x="337" y="2678"/>
                  </a:lnTo>
                  <a:lnTo>
                    <a:pt x="337" y="2727"/>
                  </a:lnTo>
                  <a:lnTo>
                    <a:pt x="337" y="2776"/>
                  </a:lnTo>
                  <a:lnTo>
                    <a:pt x="338" y="2826"/>
                  </a:lnTo>
                  <a:lnTo>
                    <a:pt x="339" y="2875"/>
                  </a:lnTo>
                  <a:lnTo>
                    <a:pt x="341" y="2925"/>
                  </a:lnTo>
                  <a:lnTo>
                    <a:pt x="344" y="2974"/>
                  </a:lnTo>
                  <a:lnTo>
                    <a:pt x="347" y="3023"/>
                  </a:lnTo>
                  <a:lnTo>
                    <a:pt x="350" y="3073"/>
                  </a:lnTo>
                  <a:lnTo>
                    <a:pt x="354" y="3123"/>
                  </a:lnTo>
                  <a:lnTo>
                    <a:pt x="358" y="3171"/>
                  </a:lnTo>
                  <a:lnTo>
                    <a:pt x="364" y="3221"/>
                  </a:lnTo>
                  <a:lnTo>
                    <a:pt x="370" y="3270"/>
                  </a:lnTo>
                  <a:lnTo>
                    <a:pt x="376" y="3319"/>
                  </a:lnTo>
                  <a:lnTo>
                    <a:pt x="383" y="3368"/>
                  </a:lnTo>
                  <a:lnTo>
                    <a:pt x="390" y="3417"/>
                  </a:lnTo>
                  <a:lnTo>
                    <a:pt x="398" y="3466"/>
                  </a:lnTo>
                  <a:lnTo>
                    <a:pt x="406" y="3514"/>
                  </a:lnTo>
                  <a:lnTo>
                    <a:pt x="416" y="3562"/>
                  </a:lnTo>
                  <a:lnTo>
                    <a:pt x="425" y="3610"/>
                  </a:lnTo>
                  <a:lnTo>
                    <a:pt x="436" y="3658"/>
                  </a:lnTo>
                  <a:lnTo>
                    <a:pt x="446" y="3705"/>
                  </a:lnTo>
                  <a:lnTo>
                    <a:pt x="457" y="3752"/>
                  </a:lnTo>
                  <a:lnTo>
                    <a:pt x="470" y="3798"/>
                  </a:lnTo>
                  <a:lnTo>
                    <a:pt x="481" y="3845"/>
                  </a:lnTo>
                  <a:lnTo>
                    <a:pt x="495" y="3892"/>
                  </a:lnTo>
                  <a:lnTo>
                    <a:pt x="510" y="3939"/>
                  </a:lnTo>
                  <a:lnTo>
                    <a:pt x="532" y="4001"/>
                  </a:lnTo>
                  <a:lnTo>
                    <a:pt x="560" y="4074"/>
                  </a:lnTo>
                  <a:lnTo>
                    <a:pt x="589" y="4157"/>
                  </a:lnTo>
                  <a:lnTo>
                    <a:pt x="622" y="4248"/>
                  </a:lnTo>
                  <a:lnTo>
                    <a:pt x="654" y="4344"/>
                  </a:lnTo>
                  <a:lnTo>
                    <a:pt x="670" y="4393"/>
                  </a:lnTo>
                  <a:lnTo>
                    <a:pt x="685" y="4442"/>
                  </a:lnTo>
                  <a:lnTo>
                    <a:pt x="698" y="4492"/>
                  </a:lnTo>
                  <a:lnTo>
                    <a:pt x="711" y="4542"/>
                  </a:lnTo>
                  <a:lnTo>
                    <a:pt x="723" y="4592"/>
                  </a:lnTo>
                  <a:lnTo>
                    <a:pt x="733" y="4640"/>
                  </a:lnTo>
                  <a:lnTo>
                    <a:pt x="742" y="4688"/>
                  </a:lnTo>
                  <a:lnTo>
                    <a:pt x="749" y="4735"/>
                  </a:lnTo>
                  <a:lnTo>
                    <a:pt x="754" y="4780"/>
                  </a:lnTo>
                  <a:lnTo>
                    <a:pt x="756" y="4824"/>
                  </a:lnTo>
                  <a:lnTo>
                    <a:pt x="756" y="4865"/>
                  </a:lnTo>
                  <a:lnTo>
                    <a:pt x="753" y="4903"/>
                  </a:lnTo>
                  <a:lnTo>
                    <a:pt x="747" y="4940"/>
                  </a:lnTo>
                  <a:lnTo>
                    <a:pt x="738" y="4973"/>
                  </a:lnTo>
                  <a:lnTo>
                    <a:pt x="726" y="5004"/>
                  </a:lnTo>
                  <a:lnTo>
                    <a:pt x="710" y="5030"/>
                  </a:lnTo>
                  <a:lnTo>
                    <a:pt x="690" y="5054"/>
                  </a:lnTo>
                  <a:lnTo>
                    <a:pt x="667" y="5073"/>
                  </a:lnTo>
                  <a:lnTo>
                    <a:pt x="639" y="5087"/>
                  </a:lnTo>
                  <a:lnTo>
                    <a:pt x="606" y="5098"/>
                  </a:lnTo>
                  <a:lnTo>
                    <a:pt x="581" y="5102"/>
                  </a:lnTo>
                  <a:lnTo>
                    <a:pt x="558" y="5103"/>
                  </a:lnTo>
                  <a:lnTo>
                    <a:pt x="536" y="5102"/>
                  </a:lnTo>
                  <a:lnTo>
                    <a:pt x="516" y="5099"/>
                  </a:lnTo>
                  <a:lnTo>
                    <a:pt x="498" y="5093"/>
                  </a:lnTo>
                  <a:lnTo>
                    <a:pt x="481" y="5084"/>
                  </a:lnTo>
                  <a:lnTo>
                    <a:pt x="465" y="5074"/>
                  </a:lnTo>
                  <a:lnTo>
                    <a:pt x="452" y="5062"/>
                  </a:lnTo>
                  <a:lnTo>
                    <a:pt x="439" y="5048"/>
                  </a:lnTo>
                  <a:lnTo>
                    <a:pt x="428" y="5033"/>
                  </a:lnTo>
                  <a:lnTo>
                    <a:pt x="419" y="5016"/>
                  </a:lnTo>
                  <a:lnTo>
                    <a:pt x="410" y="5000"/>
                  </a:lnTo>
                  <a:lnTo>
                    <a:pt x="403" y="4982"/>
                  </a:lnTo>
                  <a:lnTo>
                    <a:pt x="397" y="4962"/>
                  </a:lnTo>
                  <a:lnTo>
                    <a:pt x="392" y="4942"/>
                  </a:lnTo>
                  <a:lnTo>
                    <a:pt x="388" y="4923"/>
                  </a:lnTo>
                  <a:lnTo>
                    <a:pt x="386" y="4903"/>
                  </a:lnTo>
                  <a:lnTo>
                    <a:pt x="385" y="4883"/>
                  </a:lnTo>
                  <a:lnTo>
                    <a:pt x="384" y="4864"/>
                  </a:lnTo>
                  <a:lnTo>
                    <a:pt x="385" y="4845"/>
                  </a:lnTo>
                  <a:lnTo>
                    <a:pt x="386" y="4826"/>
                  </a:lnTo>
                  <a:lnTo>
                    <a:pt x="389" y="4808"/>
                  </a:lnTo>
                  <a:lnTo>
                    <a:pt x="392" y="4791"/>
                  </a:lnTo>
                  <a:lnTo>
                    <a:pt x="397" y="4775"/>
                  </a:lnTo>
                  <a:lnTo>
                    <a:pt x="402" y="4761"/>
                  </a:lnTo>
                  <a:lnTo>
                    <a:pt x="408" y="4749"/>
                  </a:lnTo>
                  <a:lnTo>
                    <a:pt x="415" y="4737"/>
                  </a:lnTo>
                  <a:lnTo>
                    <a:pt x="422" y="4727"/>
                  </a:lnTo>
                  <a:lnTo>
                    <a:pt x="429" y="4721"/>
                  </a:lnTo>
                  <a:lnTo>
                    <a:pt x="438" y="4716"/>
                  </a:lnTo>
                  <a:lnTo>
                    <a:pt x="447" y="4714"/>
                  </a:lnTo>
                  <a:lnTo>
                    <a:pt x="457" y="4714"/>
                  </a:lnTo>
                  <a:lnTo>
                    <a:pt x="435" y="4710"/>
                  </a:lnTo>
                  <a:lnTo>
                    <a:pt x="413" y="4709"/>
                  </a:lnTo>
                  <a:lnTo>
                    <a:pt x="392" y="4710"/>
                  </a:lnTo>
                  <a:lnTo>
                    <a:pt x="371" y="4713"/>
                  </a:lnTo>
                  <a:lnTo>
                    <a:pt x="351" y="4716"/>
                  </a:lnTo>
                  <a:lnTo>
                    <a:pt x="332" y="4720"/>
                  </a:lnTo>
                  <a:lnTo>
                    <a:pt x="312" y="4726"/>
                  </a:lnTo>
                  <a:lnTo>
                    <a:pt x="294" y="4734"/>
                  </a:lnTo>
                  <a:lnTo>
                    <a:pt x="275" y="4742"/>
                  </a:lnTo>
                  <a:lnTo>
                    <a:pt x="258" y="4751"/>
                  </a:lnTo>
                  <a:lnTo>
                    <a:pt x="241" y="4761"/>
                  </a:lnTo>
                  <a:lnTo>
                    <a:pt x="224" y="4773"/>
                  </a:lnTo>
                  <a:lnTo>
                    <a:pt x="208" y="4786"/>
                  </a:lnTo>
                  <a:lnTo>
                    <a:pt x="192" y="4798"/>
                  </a:lnTo>
                  <a:lnTo>
                    <a:pt x="177" y="4813"/>
                  </a:lnTo>
                  <a:lnTo>
                    <a:pt x="162" y="4828"/>
                  </a:lnTo>
                  <a:lnTo>
                    <a:pt x="149" y="4843"/>
                  </a:lnTo>
                  <a:lnTo>
                    <a:pt x="136" y="4860"/>
                  </a:lnTo>
                  <a:lnTo>
                    <a:pt x="123" y="4877"/>
                  </a:lnTo>
                  <a:lnTo>
                    <a:pt x="110" y="4894"/>
                  </a:lnTo>
                  <a:lnTo>
                    <a:pt x="99" y="4912"/>
                  </a:lnTo>
                  <a:lnTo>
                    <a:pt x="88" y="4930"/>
                  </a:lnTo>
                  <a:lnTo>
                    <a:pt x="78" y="4948"/>
                  </a:lnTo>
                  <a:lnTo>
                    <a:pt x="68" y="4967"/>
                  </a:lnTo>
                  <a:lnTo>
                    <a:pt x="60" y="4986"/>
                  </a:lnTo>
                  <a:lnTo>
                    <a:pt x="51" y="5005"/>
                  </a:lnTo>
                  <a:lnTo>
                    <a:pt x="44" y="5024"/>
                  </a:lnTo>
                  <a:lnTo>
                    <a:pt x="36" y="5043"/>
                  </a:lnTo>
                  <a:lnTo>
                    <a:pt x="30" y="5063"/>
                  </a:lnTo>
                  <a:lnTo>
                    <a:pt x="25" y="5082"/>
                  </a:lnTo>
                  <a:lnTo>
                    <a:pt x="19" y="5101"/>
                  </a:lnTo>
                  <a:lnTo>
                    <a:pt x="15" y="5120"/>
                  </a:lnTo>
                  <a:lnTo>
                    <a:pt x="10" y="5151"/>
                  </a:lnTo>
                  <a:lnTo>
                    <a:pt x="6" y="5182"/>
                  </a:lnTo>
                  <a:lnTo>
                    <a:pt x="2" y="5211"/>
                  </a:lnTo>
                  <a:lnTo>
                    <a:pt x="0" y="5241"/>
                  </a:lnTo>
                  <a:lnTo>
                    <a:pt x="0" y="5270"/>
                  </a:lnTo>
                  <a:lnTo>
                    <a:pt x="1" y="5298"/>
                  </a:lnTo>
                  <a:lnTo>
                    <a:pt x="2" y="5327"/>
                  </a:lnTo>
                  <a:lnTo>
                    <a:pt x="6" y="5355"/>
                  </a:lnTo>
                  <a:lnTo>
                    <a:pt x="10" y="5383"/>
                  </a:lnTo>
                  <a:lnTo>
                    <a:pt x="15" y="5409"/>
                  </a:lnTo>
                  <a:lnTo>
                    <a:pt x="21" y="5437"/>
                  </a:lnTo>
                  <a:lnTo>
                    <a:pt x="29" y="5462"/>
                  </a:lnTo>
                  <a:lnTo>
                    <a:pt x="37" y="5489"/>
                  </a:lnTo>
                  <a:lnTo>
                    <a:pt x="48" y="5514"/>
                  </a:lnTo>
                  <a:lnTo>
                    <a:pt x="59" y="5539"/>
                  </a:lnTo>
                  <a:lnTo>
                    <a:pt x="70" y="5563"/>
                  </a:lnTo>
                  <a:lnTo>
                    <a:pt x="83" y="5587"/>
                  </a:lnTo>
                  <a:lnTo>
                    <a:pt x="97" y="5611"/>
                  </a:lnTo>
                  <a:lnTo>
                    <a:pt x="112" y="5634"/>
                  </a:lnTo>
                  <a:lnTo>
                    <a:pt x="126" y="5656"/>
                  </a:lnTo>
                  <a:lnTo>
                    <a:pt x="143" y="5678"/>
                  </a:lnTo>
                  <a:lnTo>
                    <a:pt x="160" y="5700"/>
                  </a:lnTo>
                  <a:lnTo>
                    <a:pt x="179" y="5720"/>
                  </a:lnTo>
                  <a:lnTo>
                    <a:pt x="198" y="5740"/>
                  </a:lnTo>
                  <a:lnTo>
                    <a:pt x="219" y="5760"/>
                  </a:lnTo>
                  <a:lnTo>
                    <a:pt x="239" y="5779"/>
                  </a:lnTo>
                  <a:lnTo>
                    <a:pt x="261" y="5798"/>
                  </a:lnTo>
                  <a:lnTo>
                    <a:pt x="283" y="5816"/>
                  </a:lnTo>
                  <a:lnTo>
                    <a:pt x="306" y="5833"/>
                  </a:lnTo>
                  <a:lnTo>
                    <a:pt x="330" y="5850"/>
                  </a:lnTo>
                  <a:lnTo>
                    <a:pt x="355" y="5866"/>
                  </a:lnTo>
                  <a:lnTo>
                    <a:pt x="381" y="5881"/>
                  </a:lnTo>
                  <a:lnTo>
                    <a:pt x="408" y="5898"/>
                  </a:lnTo>
                  <a:lnTo>
                    <a:pt x="438" y="5914"/>
                  </a:lnTo>
                  <a:lnTo>
                    <a:pt x="466" y="5930"/>
                  </a:lnTo>
                  <a:lnTo>
                    <a:pt x="496" y="5944"/>
                  </a:lnTo>
                  <a:lnTo>
                    <a:pt x="527" y="5959"/>
                  </a:lnTo>
                  <a:lnTo>
                    <a:pt x="557" y="5973"/>
                  </a:lnTo>
                  <a:lnTo>
                    <a:pt x="587" y="5986"/>
                  </a:lnTo>
                  <a:lnTo>
                    <a:pt x="618" y="5998"/>
                  </a:lnTo>
                  <a:lnTo>
                    <a:pt x="650" y="6010"/>
                  </a:lnTo>
                  <a:lnTo>
                    <a:pt x="680" y="6021"/>
                  </a:lnTo>
                  <a:lnTo>
                    <a:pt x="712" y="6031"/>
                  </a:lnTo>
                  <a:lnTo>
                    <a:pt x="744" y="6040"/>
                  </a:lnTo>
                  <a:lnTo>
                    <a:pt x="776" y="6048"/>
                  </a:lnTo>
                  <a:lnTo>
                    <a:pt x="808" y="6056"/>
                  </a:lnTo>
                  <a:lnTo>
                    <a:pt x="840" y="6062"/>
                  </a:lnTo>
                  <a:lnTo>
                    <a:pt x="872" y="6067"/>
                  </a:lnTo>
                  <a:lnTo>
                    <a:pt x="904" y="6070"/>
                  </a:lnTo>
                  <a:lnTo>
                    <a:pt x="937" y="6074"/>
                  </a:lnTo>
                  <a:lnTo>
                    <a:pt x="969" y="6076"/>
                  </a:lnTo>
                  <a:lnTo>
                    <a:pt x="1002" y="6076"/>
                  </a:lnTo>
                  <a:lnTo>
                    <a:pt x="1033" y="6075"/>
                  </a:lnTo>
                  <a:lnTo>
                    <a:pt x="1065" y="6072"/>
                  </a:lnTo>
                  <a:lnTo>
                    <a:pt x="1097" y="6069"/>
                  </a:lnTo>
                  <a:lnTo>
                    <a:pt x="1130" y="6064"/>
                  </a:lnTo>
                  <a:lnTo>
                    <a:pt x="1161" y="6058"/>
                  </a:lnTo>
                  <a:lnTo>
                    <a:pt x="1192" y="6049"/>
                  </a:lnTo>
                  <a:lnTo>
                    <a:pt x="1224" y="6040"/>
                  </a:lnTo>
                  <a:lnTo>
                    <a:pt x="1255" y="6028"/>
                  </a:lnTo>
                  <a:lnTo>
                    <a:pt x="1287" y="6015"/>
                  </a:lnTo>
                  <a:lnTo>
                    <a:pt x="1317" y="6000"/>
                  </a:lnTo>
                  <a:lnTo>
                    <a:pt x="1347" y="5984"/>
                  </a:lnTo>
                  <a:lnTo>
                    <a:pt x="1378" y="5966"/>
                  </a:lnTo>
                  <a:lnTo>
                    <a:pt x="1431" y="5930"/>
                  </a:lnTo>
                  <a:lnTo>
                    <a:pt x="1478" y="5893"/>
                  </a:lnTo>
                  <a:lnTo>
                    <a:pt x="1522" y="5856"/>
                  </a:lnTo>
                  <a:lnTo>
                    <a:pt x="1560" y="5819"/>
                  </a:lnTo>
                  <a:lnTo>
                    <a:pt x="1595" y="5781"/>
                  </a:lnTo>
                  <a:lnTo>
                    <a:pt x="1624" y="5743"/>
                  </a:lnTo>
                  <a:lnTo>
                    <a:pt x="1650" y="5705"/>
                  </a:lnTo>
                  <a:lnTo>
                    <a:pt x="1672" y="5666"/>
                  </a:lnTo>
                  <a:lnTo>
                    <a:pt x="1690" y="5627"/>
                  </a:lnTo>
                  <a:lnTo>
                    <a:pt x="1704" y="5586"/>
                  </a:lnTo>
                  <a:lnTo>
                    <a:pt x="1715" y="5546"/>
                  </a:lnTo>
                  <a:lnTo>
                    <a:pt x="1722" y="5506"/>
                  </a:lnTo>
                  <a:lnTo>
                    <a:pt x="1726" y="5466"/>
                  </a:lnTo>
                  <a:lnTo>
                    <a:pt x="1727" y="5424"/>
                  </a:lnTo>
                  <a:lnTo>
                    <a:pt x="1725" y="5384"/>
                  </a:lnTo>
                  <a:lnTo>
                    <a:pt x="1720" y="5343"/>
                  </a:lnTo>
                  <a:lnTo>
                    <a:pt x="1712" y="5301"/>
                  </a:lnTo>
                  <a:lnTo>
                    <a:pt x="1702" y="5259"/>
                  </a:lnTo>
                  <a:lnTo>
                    <a:pt x="1689" y="5218"/>
                  </a:lnTo>
                  <a:lnTo>
                    <a:pt x="1674" y="5176"/>
                  </a:lnTo>
                  <a:lnTo>
                    <a:pt x="1657" y="5134"/>
                  </a:lnTo>
                  <a:lnTo>
                    <a:pt x="1638" y="5093"/>
                  </a:lnTo>
                  <a:lnTo>
                    <a:pt x="1618" y="5051"/>
                  </a:lnTo>
                  <a:lnTo>
                    <a:pt x="1596" y="5009"/>
                  </a:lnTo>
                  <a:lnTo>
                    <a:pt x="1572" y="4968"/>
                  </a:lnTo>
                  <a:lnTo>
                    <a:pt x="1546" y="4925"/>
                  </a:lnTo>
                  <a:lnTo>
                    <a:pt x="1520" y="4884"/>
                  </a:lnTo>
                  <a:lnTo>
                    <a:pt x="1492" y="4843"/>
                  </a:lnTo>
                  <a:lnTo>
                    <a:pt x="1462" y="4801"/>
                  </a:lnTo>
                  <a:lnTo>
                    <a:pt x="1434" y="4760"/>
                  </a:lnTo>
                  <a:lnTo>
                    <a:pt x="1403" y="4720"/>
                  </a:lnTo>
                  <a:lnTo>
                    <a:pt x="1372" y="4679"/>
                  </a:lnTo>
                  <a:lnTo>
                    <a:pt x="1320" y="4610"/>
                  </a:lnTo>
                  <a:lnTo>
                    <a:pt x="1271" y="4543"/>
                  </a:lnTo>
                  <a:lnTo>
                    <a:pt x="1224" y="4478"/>
                  </a:lnTo>
                  <a:lnTo>
                    <a:pt x="1179" y="4414"/>
                  </a:lnTo>
                  <a:lnTo>
                    <a:pt x="1159" y="4383"/>
                  </a:lnTo>
                  <a:lnTo>
                    <a:pt x="1139" y="4351"/>
                  </a:lnTo>
                  <a:lnTo>
                    <a:pt x="1120" y="4320"/>
                  </a:lnTo>
                  <a:lnTo>
                    <a:pt x="1101" y="4289"/>
                  </a:lnTo>
                  <a:lnTo>
                    <a:pt x="1084" y="4257"/>
                  </a:lnTo>
                  <a:lnTo>
                    <a:pt x="1067" y="4225"/>
                  </a:lnTo>
                  <a:lnTo>
                    <a:pt x="1051" y="4194"/>
                  </a:lnTo>
                  <a:lnTo>
                    <a:pt x="1036" y="4162"/>
                  </a:lnTo>
                  <a:lnTo>
                    <a:pt x="1023" y="4130"/>
                  </a:lnTo>
                  <a:lnTo>
                    <a:pt x="1010" y="4097"/>
                  </a:lnTo>
                  <a:lnTo>
                    <a:pt x="998" y="4064"/>
                  </a:lnTo>
                  <a:lnTo>
                    <a:pt x="987" y="4030"/>
                  </a:lnTo>
                  <a:lnTo>
                    <a:pt x="976" y="3996"/>
                  </a:lnTo>
                  <a:lnTo>
                    <a:pt x="968" y="3962"/>
                  </a:lnTo>
                  <a:lnTo>
                    <a:pt x="959" y="3926"/>
                  </a:lnTo>
                  <a:lnTo>
                    <a:pt x="953" y="3890"/>
                  </a:lnTo>
                  <a:lnTo>
                    <a:pt x="946" y="3852"/>
                  </a:lnTo>
                  <a:lnTo>
                    <a:pt x="941" y="3814"/>
                  </a:lnTo>
                  <a:lnTo>
                    <a:pt x="937" y="3775"/>
                  </a:lnTo>
                  <a:lnTo>
                    <a:pt x="935" y="3736"/>
                  </a:lnTo>
                  <a:lnTo>
                    <a:pt x="933" y="3695"/>
                  </a:lnTo>
                  <a:lnTo>
                    <a:pt x="932" y="3652"/>
                  </a:lnTo>
                  <a:lnTo>
                    <a:pt x="933" y="3609"/>
                  </a:lnTo>
                  <a:lnTo>
                    <a:pt x="934" y="3564"/>
                  </a:lnTo>
                  <a:lnTo>
                    <a:pt x="939" y="3487"/>
                  </a:lnTo>
                  <a:lnTo>
                    <a:pt x="945" y="3409"/>
                  </a:lnTo>
                  <a:lnTo>
                    <a:pt x="950" y="3371"/>
                  </a:lnTo>
                  <a:lnTo>
                    <a:pt x="955" y="3331"/>
                  </a:lnTo>
                  <a:lnTo>
                    <a:pt x="959" y="3293"/>
                  </a:lnTo>
                  <a:lnTo>
                    <a:pt x="965" y="3254"/>
                  </a:lnTo>
                  <a:lnTo>
                    <a:pt x="972" y="3216"/>
                  </a:lnTo>
                  <a:lnTo>
                    <a:pt x="979" y="3178"/>
                  </a:lnTo>
                  <a:lnTo>
                    <a:pt x="987" y="3140"/>
                  </a:lnTo>
                  <a:lnTo>
                    <a:pt x="994" y="3101"/>
                  </a:lnTo>
                  <a:lnTo>
                    <a:pt x="1004" y="3063"/>
                  </a:lnTo>
                  <a:lnTo>
                    <a:pt x="1013" y="3025"/>
                  </a:lnTo>
                  <a:lnTo>
                    <a:pt x="1023" y="2988"/>
                  </a:lnTo>
                  <a:lnTo>
                    <a:pt x="1034" y="2950"/>
                  </a:lnTo>
                  <a:lnTo>
                    <a:pt x="1045" y="2913"/>
                  </a:lnTo>
                  <a:lnTo>
                    <a:pt x="1058" y="2877"/>
                  </a:lnTo>
                  <a:lnTo>
                    <a:pt x="1070" y="2840"/>
                  </a:lnTo>
                  <a:lnTo>
                    <a:pt x="1084" y="2804"/>
                  </a:lnTo>
                  <a:lnTo>
                    <a:pt x="1098" y="2768"/>
                  </a:lnTo>
                  <a:lnTo>
                    <a:pt x="1114" y="2732"/>
                  </a:lnTo>
                  <a:lnTo>
                    <a:pt x="1130" y="2697"/>
                  </a:lnTo>
                  <a:lnTo>
                    <a:pt x="1147" y="2662"/>
                  </a:lnTo>
                  <a:lnTo>
                    <a:pt x="1164" y="2627"/>
                  </a:lnTo>
                  <a:lnTo>
                    <a:pt x="1182" y="2593"/>
                  </a:lnTo>
                  <a:lnTo>
                    <a:pt x="1201" y="2559"/>
                  </a:lnTo>
                  <a:lnTo>
                    <a:pt x="1221" y="2526"/>
                  </a:lnTo>
                  <a:lnTo>
                    <a:pt x="1242" y="2494"/>
                  </a:lnTo>
                  <a:lnTo>
                    <a:pt x="1263" y="2461"/>
                  </a:lnTo>
                  <a:lnTo>
                    <a:pt x="1287" y="2429"/>
                  </a:lnTo>
                  <a:lnTo>
                    <a:pt x="1310" y="2397"/>
                  </a:lnTo>
                  <a:lnTo>
                    <a:pt x="1335" y="2365"/>
                  </a:lnTo>
                  <a:lnTo>
                    <a:pt x="1361" y="2335"/>
                  </a:lnTo>
                  <a:lnTo>
                    <a:pt x="1387" y="2304"/>
                  </a:lnTo>
                  <a:lnTo>
                    <a:pt x="1415" y="2275"/>
                  </a:lnTo>
                  <a:lnTo>
                    <a:pt x="1442" y="2247"/>
                  </a:lnTo>
                  <a:lnTo>
                    <a:pt x="1472" y="2218"/>
                  </a:lnTo>
                  <a:lnTo>
                    <a:pt x="1501" y="2192"/>
                  </a:lnTo>
                  <a:lnTo>
                    <a:pt x="1531" y="2165"/>
                  </a:lnTo>
                  <a:lnTo>
                    <a:pt x="1562" y="2140"/>
                  </a:lnTo>
                  <a:lnTo>
                    <a:pt x="1594" y="2115"/>
                  </a:lnTo>
                  <a:lnTo>
                    <a:pt x="1626" y="2091"/>
                  </a:lnTo>
                  <a:lnTo>
                    <a:pt x="1658" y="2068"/>
                  </a:lnTo>
                  <a:lnTo>
                    <a:pt x="1692" y="2045"/>
                  </a:lnTo>
                  <a:lnTo>
                    <a:pt x="1726" y="2024"/>
                  </a:lnTo>
                  <a:lnTo>
                    <a:pt x="1760" y="2003"/>
                  </a:lnTo>
                  <a:lnTo>
                    <a:pt x="1795" y="1983"/>
                  </a:lnTo>
                  <a:lnTo>
                    <a:pt x="1814" y="1973"/>
                  </a:lnTo>
                  <a:lnTo>
                    <a:pt x="1846" y="1960"/>
                  </a:lnTo>
                  <a:lnTo>
                    <a:pt x="1887" y="1942"/>
                  </a:lnTo>
                  <a:lnTo>
                    <a:pt x="1937" y="1922"/>
                  </a:lnTo>
                  <a:lnTo>
                    <a:pt x="1993" y="1898"/>
                  </a:lnTo>
                  <a:lnTo>
                    <a:pt x="2055" y="1874"/>
                  </a:lnTo>
                  <a:lnTo>
                    <a:pt x="2119" y="1850"/>
                  </a:lnTo>
                  <a:lnTo>
                    <a:pt x="2185" y="1825"/>
                  </a:lnTo>
                  <a:lnTo>
                    <a:pt x="2251" y="1803"/>
                  </a:lnTo>
                  <a:lnTo>
                    <a:pt x="2313" y="1782"/>
                  </a:lnTo>
                  <a:lnTo>
                    <a:pt x="2371" y="1764"/>
                  </a:lnTo>
                  <a:lnTo>
                    <a:pt x="2425" y="1750"/>
                  </a:lnTo>
                  <a:lnTo>
                    <a:pt x="2449" y="1745"/>
                  </a:lnTo>
                  <a:lnTo>
                    <a:pt x="2470" y="1740"/>
                  </a:lnTo>
                  <a:lnTo>
                    <a:pt x="2489" y="1737"/>
                  </a:lnTo>
                  <a:lnTo>
                    <a:pt x="2506" y="1736"/>
                  </a:lnTo>
                  <a:lnTo>
                    <a:pt x="2520" y="1736"/>
                  </a:lnTo>
                  <a:lnTo>
                    <a:pt x="2530" y="1737"/>
                  </a:lnTo>
                  <a:lnTo>
                    <a:pt x="2538" y="1741"/>
                  </a:lnTo>
                  <a:lnTo>
                    <a:pt x="2542" y="1747"/>
                  </a:lnTo>
                  <a:lnTo>
                    <a:pt x="2559" y="1798"/>
                  </a:lnTo>
                  <a:lnTo>
                    <a:pt x="2571" y="1750"/>
                  </a:lnTo>
                  <a:lnTo>
                    <a:pt x="2583" y="1699"/>
                  </a:lnTo>
                  <a:lnTo>
                    <a:pt x="2594" y="1648"/>
                  </a:lnTo>
                  <a:lnTo>
                    <a:pt x="2606" y="1595"/>
                  </a:lnTo>
                  <a:lnTo>
                    <a:pt x="2627" y="1486"/>
                  </a:lnTo>
                  <a:lnTo>
                    <a:pt x="2647" y="1374"/>
                  </a:lnTo>
                  <a:lnTo>
                    <a:pt x="2666" y="1257"/>
                  </a:lnTo>
                  <a:lnTo>
                    <a:pt x="2684" y="1140"/>
                  </a:lnTo>
                  <a:lnTo>
                    <a:pt x="2700" y="1020"/>
                  </a:lnTo>
                  <a:lnTo>
                    <a:pt x="2715" y="899"/>
                  </a:lnTo>
                  <a:lnTo>
                    <a:pt x="2727" y="779"/>
                  </a:lnTo>
                  <a:lnTo>
                    <a:pt x="2740" y="659"/>
                  </a:lnTo>
                  <a:lnTo>
                    <a:pt x="2751" y="540"/>
                  </a:lnTo>
                  <a:lnTo>
                    <a:pt x="2759" y="424"/>
                  </a:lnTo>
                  <a:lnTo>
                    <a:pt x="2767" y="312"/>
                  </a:lnTo>
                  <a:lnTo>
                    <a:pt x="2773" y="202"/>
                  </a:lnTo>
                  <a:lnTo>
                    <a:pt x="2777" y="99"/>
                  </a:lnTo>
                  <a:lnTo>
                    <a:pt x="2780" y="0"/>
                  </a:lnTo>
                  <a:lnTo>
                    <a:pt x="2758" y="1"/>
                  </a:lnTo>
                  <a:lnTo>
                    <a:pt x="2736" y="3"/>
                  </a:lnTo>
                  <a:lnTo>
                    <a:pt x="2715" y="5"/>
                  </a:lnTo>
                  <a:lnTo>
                    <a:pt x="2692" y="8"/>
                  </a:lnTo>
                  <a:lnTo>
                    <a:pt x="2669" y="11"/>
                  </a:lnTo>
                  <a:lnTo>
                    <a:pt x="2647" y="13"/>
                  </a:lnTo>
                  <a:lnTo>
                    <a:pt x="2625" y="16"/>
                  </a:lnTo>
                  <a:lnTo>
                    <a:pt x="2601" y="19"/>
                  </a:lnTo>
                  <a:close/>
                </a:path>
              </a:pathLst>
            </a:custGeom>
            <a:solidFill>
              <a:srgbClr val="6C262A"/>
            </a:solidFill>
            <a:ln w="9525">
              <a:noFill/>
              <a:round/>
              <a:headEnd/>
              <a:tailEnd/>
            </a:ln>
          </p:spPr>
          <p:txBody>
            <a:bodyPr/>
            <a:lstStyle/>
            <a:p>
              <a:endParaRPr lang="zh-TW" altLang="en-US"/>
            </a:p>
          </p:txBody>
        </p:sp>
        <p:sp>
          <p:nvSpPr>
            <p:cNvPr id="31" name="Freeform 67"/>
            <p:cNvSpPr>
              <a:spLocks/>
            </p:cNvSpPr>
            <p:nvPr/>
          </p:nvSpPr>
          <p:spPr bwMode="auto">
            <a:xfrm>
              <a:off x="-1581150" y="687388"/>
              <a:ext cx="120650" cy="187325"/>
            </a:xfrm>
            <a:custGeom>
              <a:avLst/>
              <a:gdLst>
                <a:gd name="T0" fmla="*/ 2147483647 w 686"/>
                <a:gd name="T1" fmla="*/ 2147483647 h 1059"/>
                <a:gd name="T2" fmla="*/ 2147483647 w 686"/>
                <a:gd name="T3" fmla="*/ 2147483647 h 1059"/>
                <a:gd name="T4" fmla="*/ 2147483647 w 686"/>
                <a:gd name="T5" fmla="*/ 2147483647 h 1059"/>
                <a:gd name="T6" fmla="*/ 2147483647 w 686"/>
                <a:gd name="T7" fmla="*/ 2147483647 h 1059"/>
                <a:gd name="T8" fmla="*/ 2147483647 w 686"/>
                <a:gd name="T9" fmla="*/ 2147483647 h 1059"/>
                <a:gd name="T10" fmla="*/ 2147483647 w 686"/>
                <a:gd name="T11" fmla="*/ 2147483647 h 1059"/>
                <a:gd name="T12" fmla="*/ 2147483647 w 686"/>
                <a:gd name="T13" fmla="*/ 2147483647 h 1059"/>
                <a:gd name="T14" fmla="*/ 2147483647 w 686"/>
                <a:gd name="T15" fmla="*/ 2147483647 h 1059"/>
                <a:gd name="T16" fmla="*/ 2147483647 w 686"/>
                <a:gd name="T17" fmla="*/ 2147483647 h 1059"/>
                <a:gd name="T18" fmla="*/ 2147483647 w 686"/>
                <a:gd name="T19" fmla="*/ 979645009 h 1059"/>
                <a:gd name="T20" fmla="*/ 2147483647 w 686"/>
                <a:gd name="T21" fmla="*/ 2147483647 h 1059"/>
                <a:gd name="T22" fmla="*/ 2147483647 w 686"/>
                <a:gd name="T23" fmla="*/ 2147483647 h 1059"/>
                <a:gd name="T24" fmla="*/ 2147483647 w 686"/>
                <a:gd name="T25" fmla="*/ 2147483647 h 1059"/>
                <a:gd name="T26" fmla="*/ 2147483647 w 686"/>
                <a:gd name="T27" fmla="*/ 2147483647 h 1059"/>
                <a:gd name="T28" fmla="*/ 2147483647 w 686"/>
                <a:gd name="T29" fmla="*/ 2147483647 h 1059"/>
                <a:gd name="T30" fmla="*/ 2147483647 w 686"/>
                <a:gd name="T31" fmla="*/ 2147483647 h 1059"/>
                <a:gd name="T32" fmla="*/ 0 w 686"/>
                <a:gd name="T33" fmla="*/ 2147483647 h 1059"/>
                <a:gd name="T34" fmla="*/ 2147483647 w 686"/>
                <a:gd name="T35" fmla="*/ 2147483647 h 1059"/>
                <a:gd name="T36" fmla="*/ 2147483647 w 686"/>
                <a:gd name="T37" fmla="*/ 2147483647 h 1059"/>
                <a:gd name="T38" fmla="*/ 2147483647 w 686"/>
                <a:gd name="T39" fmla="*/ 2147483647 h 1059"/>
                <a:gd name="T40" fmla="*/ 2147483647 w 686"/>
                <a:gd name="T41" fmla="*/ 2147483647 h 1059"/>
                <a:gd name="T42" fmla="*/ 2147483647 w 686"/>
                <a:gd name="T43" fmla="*/ 2147483647 h 1059"/>
                <a:gd name="T44" fmla="*/ 2147483647 w 686"/>
                <a:gd name="T45" fmla="*/ 2147483647 h 1059"/>
                <a:gd name="T46" fmla="*/ 2147483647 w 686"/>
                <a:gd name="T47" fmla="*/ 2147483647 h 1059"/>
                <a:gd name="T48" fmla="*/ 2147483647 w 686"/>
                <a:gd name="T49" fmla="*/ 2147483647 h 1059"/>
                <a:gd name="T50" fmla="*/ 2147483647 w 686"/>
                <a:gd name="T51" fmla="*/ 2147483647 h 1059"/>
                <a:gd name="T52" fmla="*/ 2147483647 w 686"/>
                <a:gd name="T53" fmla="*/ 2147483647 h 1059"/>
                <a:gd name="T54" fmla="*/ 2147483647 w 686"/>
                <a:gd name="T55" fmla="*/ 2147483647 h 1059"/>
                <a:gd name="T56" fmla="*/ 2147483647 w 686"/>
                <a:gd name="T57" fmla="*/ 2147483647 h 1059"/>
                <a:gd name="T58" fmla="*/ 2147483647 w 686"/>
                <a:gd name="T59" fmla="*/ 2147483647 h 1059"/>
                <a:gd name="T60" fmla="*/ 2147483647 w 686"/>
                <a:gd name="T61" fmla="*/ 2147483647 h 1059"/>
                <a:gd name="T62" fmla="*/ 2147483647 w 686"/>
                <a:gd name="T63" fmla="*/ 2147483647 h 1059"/>
                <a:gd name="T64" fmla="*/ 2147483647 w 686"/>
                <a:gd name="T65" fmla="*/ 2147483647 h 1059"/>
                <a:gd name="T66" fmla="*/ 2147483647 w 686"/>
                <a:gd name="T67" fmla="*/ 2147483647 h 1059"/>
                <a:gd name="T68" fmla="*/ 2147483647 w 686"/>
                <a:gd name="T69" fmla="*/ 2147483647 h 1059"/>
                <a:gd name="T70" fmla="*/ 2147483647 w 686"/>
                <a:gd name="T71" fmla="*/ 2147483647 h 1059"/>
                <a:gd name="T72" fmla="*/ 2147483647 w 686"/>
                <a:gd name="T73" fmla="*/ 2147483647 h 1059"/>
                <a:gd name="T74" fmla="*/ 2147483647 w 686"/>
                <a:gd name="T75" fmla="*/ 2147483647 h 1059"/>
                <a:gd name="T76" fmla="*/ 2147483647 w 686"/>
                <a:gd name="T77" fmla="*/ 2147483647 h 1059"/>
                <a:gd name="T78" fmla="*/ 2147483647 w 686"/>
                <a:gd name="T79" fmla="*/ 2147483647 h 1059"/>
                <a:gd name="T80" fmla="*/ 2147483647 w 686"/>
                <a:gd name="T81" fmla="*/ 2147483647 h 1059"/>
                <a:gd name="T82" fmla="*/ 2147483647 w 686"/>
                <a:gd name="T83" fmla="*/ 2147483647 h 1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6" h="1059">
                  <a:moveTo>
                    <a:pt x="645" y="276"/>
                  </a:moveTo>
                  <a:lnTo>
                    <a:pt x="639" y="270"/>
                  </a:lnTo>
                  <a:lnTo>
                    <a:pt x="625" y="253"/>
                  </a:lnTo>
                  <a:lnTo>
                    <a:pt x="603" y="227"/>
                  </a:lnTo>
                  <a:lnTo>
                    <a:pt x="575" y="195"/>
                  </a:lnTo>
                  <a:lnTo>
                    <a:pt x="558" y="178"/>
                  </a:lnTo>
                  <a:lnTo>
                    <a:pt x="540" y="160"/>
                  </a:lnTo>
                  <a:lnTo>
                    <a:pt x="521" y="141"/>
                  </a:lnTo>
                  <a:lnTo>
                    <a:pt x="499" y="123"/>
                  </a:lnTo>
                  <a:lnTo>
                    <a:pt x="478" y="104"/>
                  </a:lnTo>
                  <a:lnTo>
                    <a:pt x="456" y="87"/>
                  </a:lnTo>
                  <a:lnTo>
                    <a:pt x="433" y="70"/>
                  </a:lnTo>
                  <a:lnTo>
                    <a:pt x="408" y="54"/>
                  </a:lnTo>
                  <a:lnTo>
                    <a:pt x="384" y="39"/>
                  </a:lnTo>
                  <a:lnTo>
                    <a:pt x="360" y="26"/>
                  </a:lnTo>
                  <a:lnTo>
                    <a:pt x="334" y="17"/>
                  </a:lnTo>
                  <a:lnTo>
                    <a:pt x="309" y="8"/>
                  </a:lnTo>
                  <a:lnTo>
                    <a:pt x="284" y="3"/>
                  </a:lnTo>
                  <a:lnTo>
                    <a:pt x="259" y="0"/>
                  </a:lnTo>
                  <a:lnTo>
                    <a:pt x="235" y="1"/>
                  </a:lnTo>
                  <a:lnTo>
                    <a:pt x="209" y="5"/>
                  </a:lnTo>
                  <a:lnTo>
                    <a:pt x="186" y="13"/>
                  </a:lnTo>
                  <a:lnTo>
                    <a:pt x="162" y="25"/>
                  </a:lnTo>
                  <a:lnTo>
                    <a:pt x="139" y="41"/>
                  </a:lnTo>
                  <a:lnTo>
                    <a:pt x="118" y="62"/>
                  </a:lnTo>
                  <a:lnTo>
                    <a:pt x="97" y="89"/>
                  </a:lnTo>
                  <a:lnTo>
                    <a:pt x="77" y="121"/>
                  </a:lnTo>
                  <a:lnTo>
                    <a:pt x="59" y="158"/>
                  </a:lnTo>
                  <a:lnTo>
                    <a:pt x="42" y="201"/>
                  </a:lnTo>
                  <a:lnTo>
                    <a:pt x="27" y="248"/>
                  </a:lnTo>
                  <a:lnTo>
                    <a:pt x="15" y="294"/>
                  </a:lnTo>
                  <a:lnTo>
                    <a:pt x="8" y="342"/>
                  </a:lnTo>
                  <a:lnTo>
                    <a:pt x="2" y="389"/>
                  </a:lnTo>
                  <a:lnTo>
                    <a:pt x="0" y="435"/>
                  </a:lnTo>
                  <a:lnTo>
                    <a:pt x="1" y="481"/>
                  </a:lnTo>
                  <a:lnTo>
                    <a:pt x="5" y="526"/>
                  </a:lnTo>
                  <a:lnTo>
                    <a:pt x="11" y="572"/>
                  </a:lnTo>
                  <a:lnTo>
                    <a:pt x="19" y="615"/>
                  </a:lnTo>
                  <a:lnTo>
                    <a:pt x="30" y="658"/>
                  </a:lnTo>
                  <a:lnTo>
                    <a:pt x="43" y="700"/>
                  </a:lnTo>
                  <a:lnTo>
                    <a:pt x="58" y="740"/>
                  </a:lnTo>
                  <a:lnTo>
                    <a:pt x="73" y="778"/>
                  </a:lnTo>
                  <a:lnTo>
                    <a:pt x="91" y="815"/>
                  </a:lnTo>
                  <a:lnTo>
                    <a:pt x="112" y="850"/>
                  </a:lnTo>
                  <a:lnTo>
                    <a:pt x="133" y="883"/>
                  </a:lnTo>
                  <a:lnTo>
                    <a:pt x="155" y="914"/>
                  </a:lnTo>
                  <a:lnTo>
                    <a:pt x="178" y="941"/>
                  </a:lnTo>
                  <a:lnTo>
                    <a:pt x="203" y="967"/>
                  </a:lnTo>
                  <a:lnTo>
                    <a:pt x="228" y="990"/>
                  </a:lnTo>
                  <a:lnTo>
                    <a:pt x="254" y="1010"/>
                  </a:lnTo>
                  <a:lnTo>
                    <a:pt x="280" y="1026"/>
                  </a:lnTo>
                  <a:lnTo>
                    <a:pt x="307" y="1040"/>
                  </a:lnTo>
                  <a:lnTo>
                    <a:pt x="334" y="1051"/>
                  </a:lnTo>
                  <a:lnTo>
                    <a:pt x="361" y="1057"/>
                  </a:lnTo>
                  <a:lnTo>
                    <a:pt x="388" y="1059"/>
                  </a:lnTo>
                  <a:lnTo>
                    <a:pt x="415" y="1058"/>
                  </a:lnTo>
                  <a:lnTo>
                    <a:pt x="441" y="1053"/>
                  </a:lnTo>
                  <a:lnTo>
                    <a:pt x="467" y="1043"/>
                  </a:lnTo>
                  <a:lnTo>
                    <a:pt x="492" y="1028"/>
                  </a:lnTo>
                  <a:lnTo>
                    <a:pt x="516" y="1010"/>
                  </a:lnTo>
                  <a:lnTo>
                    <a:pt x="541" y="986"/>
                  </a:lnTo>
                  <a:lnTo>
                    <a:pt x="563" y="961"/>
                  </a:lnTo>
                  <a:lnTo>
                    <a:pt x="582" y="933"/>
                  </a:lnTo>
                  <a:lnTo>
                    <a:pt x="600" y="905"/>
                  </a:lnTo>
                  <a:lnTo>
                    <a:pt x="616" y="877"/>
                  </a:lnTo>
                  <a:lnTo>
                    <a:pt x="630" y="847"/>
                  </a:lnTo>
                  <a:lnTo>
                    <a:pt x="641" y="818"/>
                  </a:lnTo>
                  <a:lnTo>
                    <a:pt x="652" y="788"/>
                  </a:lnTo>
                  <a:lnTo>
                    <a:pt x="660" y="758"/>
                  </a:lnTo>
                  <a:lnTo>
                    <a:pt x="668" y="729"/>
                  </a:lnTo>
                  <a:lnTo>
                    <a:pt x="674" y="699"/>
                  </a:lnTo>
                  <a:lnTo>
                    <a:pt x="678" y="669"/>
                  </a:lnTo>
                  <a:lnTo>
                    <a:pt x="682" y="640"/>
                  </a:lnTo>
                  <a:lnTo>
                    <a:pt x="684" y="611"/>
                  </a:lnTo>
                  <a:lnTo>
                    <a:pt x="685" y="582"/>
                  </a:lnTo>
                  <a:lnTo>
                    <a:pt x="686" y="555"/>
                  </a:lnTo>
                  <a:lnTo>
                    <a:pt x="685" y="527"/>
                  </a:lnTo>
                  <a:lnTo>
                    <a:pt x="684" y="501"/>
                  </a:lnTo>
                  <a:lnTo>
                    <a:pt x="682" y="475"/>
                  </a:lnTo>
                  <a:lnTo>
                    <a:pt x="679" y="451"/>
                  </a:lnTo>
                  <a:lnTo>
                    <a:pt x="676" y="428"/>
                  </a:lnTo>
                  <a:lnTo>
                    <a:pt x="670" y="385"/>
                  </a:lnTo>
                  <a:lnTo>
                    <a:pt x="663" y="348"/>
                  </a:lnTo>
                  <a:lnTo>
                    <a:pt x="650" y="295"/>
                  </a:lnTo>
                  <a:lnTo>
                    <a:pt x="645" y="276"/>
                  </a:lnTo>
                  <a:close/>
                </a:path>
              </a:pathLst>
            </a:custGeom>
            <a:solidFill>
              <a:srgbClr val="EEA785"/>
            </a:solidFill>
            <a:ln w="9525">
              <a:noFill/>
              <a:round/>
              <a:headEnd/>
              <a:tailEnd/>
            </a:ln>
          </p:spPr>
          <p:txBody>
            <a:bodyPr/>
            <a:lstStyle/>
            <a:p>
              <a:endParaRPr lang="zh-TW" altLang="en-US"/>
            </a:p>
          </p:txBody>
        </p:sp>
        <p:sp>
          <p:nvSpPr>
            <p:cNvPr id="32" name="Freeform 68"/>
            <p:cNvSpPr>
              <a:spLocks/>
            </p:cNvSpPr>
            <p:nvPr/>
          </p:nvSpPr>
          <p:spPr bwMode="auto">
            <a:xfrm>
              <a:off x="-1538288" y="314325"/>
              <a:ext cx="681038" cy="944562"/>
            </a:xfrm>
            <a:custGeom>
              <a:avLst/>
              <a:gdLst>
                <a:gd name="T0" fmla="*/ 2147483647 w 3863"/>
                <a:gd name="T1" fmla="*/ 2147483647 h 5349"/>
                <a:gd name="T2" fmla="*/ 2147483647 w 3863"/>
                <a:gd name="T3" fmla="*/ 2147483647 h 5349"/>
                <a:gd name="T4" fmla="*/ 2147483647 w 3863"/>
                <a:gd name="T5" fmla="*/ 2147483647 h 5349"/>
                <a:gd name="T6" fmla="*/ 2147483647 w 3863"/>
                <a:gd name="T7" fmla="*/ 2147483647 h 5349"/>
                <a:gd name="T8" fmla="*/ 2147483647 w 3863"/>
                <a:gd name="T9" fmla="*/ 2147483647 h 5349"/>
                <a:gd name="T10" fmla="*/ 2147483647 w 3863"/>
                <a:gd name="T11" fmla="*/ 2147483647 h 5349"/>
                <a:gd name="T12" fmla="*/ 2147483647 w 3863"/>
                <a:gd name="T13" fmla="*/ 2147483647 h 5349"/>
                <a:gd name="T14" fmla="*/ 2147483647 w 3863"/>
                <a:gd name="T15" fmla="*/ 2147483647 h 5349"/>
                <a:gd name="T16" fmla="*/ 2147483647 w 3863"/>
                <a:gd name="T17" fmla="*/ 2147483647 h 5349"/>
                <a:gd name="T18" fmla="*/ 2147483647 w 3863"/>
                <a:gd name="T19" fmla="*/ 2147483647 h 5349"/>
                <a:gd name="T20" fmla="*/ 2147483647 w 3863"/>
                <a:gd name="T21" fmla="*/ 2147483647 h 5349"/>
                <a:gd name="T22" fmla="*/ 2147483647 w 3863"/>
                <a:gd name="T23" fmla="*/ 2147483647 h 5349"/>
                <a:gd name="T24" fmla="*/ 2147483647 w 3863"/>
                <a:gd name="T25" fmla="*/ 2147483647 h 5349"/>
                <a:gd name="T26" fmla="*/ 2147483647 w 3863"/>
                <a:gd name="T27" fmla="*/ 2147483647 h 5349"/>
                <a:gd name="T28" fmla="*/ 2147483647 w 3863"/>
                <a:gd name="T29" fmla="*/ 2147483647 h 5349"/>
                <a:gd name="T30" fmla="*/ 2147483647 w 3863"/>
                <a:gd name="T31" fmla="*/ 2147483647 h 5349"/>
                <a:gd name="T32" fmla="*/ 2147483647 w 3863"/>
                <a:gd name="T33" fmla="*/ 2147483647 h 5349"/>
                <a:gd name="T34" fmla="*/ 0 w 3863"/>
                <a:gd name="T35" fmla="*/ 2147483647 h 5349"/>
                <a:gd name="T36" fmla="*/ 2147483647 w 3863"/>
                <a:gd name="T37" fmla="*/ 2147483647 h 5349"/>
                <a:gd name="T38" fmla="*/ 2147483647 w 3863"/>
                <a:gd name="T39" fmla="*/ 2147483647 h 5349"/>
                <a:gd name="T40" fmla="*/ 2147483647 w 3863"/>
                <a:gd name="T41" fmla="*/ 2147483647 h 5349"/>
                <a:gd name="T42" fmla="*/ 2147483647 w 3863"/>
                <a:gd name="T43" fmla="*/ 2147483647 h 5349"/>
                <a:gd name="T44" fmla="*/ 2147483647 w 3863"/>
                <a:gd name="T45" fmla="*/ 2147483647 h 5349"/>
                <a:gd name="T46" fmla="*/ 2147483647 w 3863"/>
                <a:gd name="T47" fmla="*/ 2147483647 h 5349"/>
                <a:gd name="T48" fmla="*/ 2147483647 w 3863"/>
                <a:gd name="T49" fmla="*/ 2147483647 h 5349"/>
                <a:gd name="T50" fmla="*/ 2147483647 w 3863"/>
                <a:gd name="T51" fmla="*/ 2147483647 h 5349"/>
                <a:gd name="T52" fmla="*/ 2147483647 w 3863"/>
                <a:gd name="T53" fmla="*/ 2147483647 h 5349"/>
                <a:gd name="T54" fmla="*/ 2147483647 w 3863"/>
                <a:gd name="T55" fmla="*/ 2147483647 h 5349"/>
                <a:gd name="T56" fmla="*/ 2147483647 w 3863"/>
                <a:gd name="T57" fmla="*/ 2147483647 h 5349"/>
                <a:gd name="T58" fmla="*/ 2147483647 w 3863"/>
                <a:gd name="T59" fmla="*/ 2147483647 h 5349"/>
                <a:gd name="T60" fmla="*/ 2147483647 w 3863"/>
                <a:gd name="T61" fmla="*/ 2147483647 h 5349"/>
                <a:gd name="T62" fmla="*/ 2147483647 w 3863"/>
                <a:gd name="T63" fmla="*/ 2147483647 h 5349"/>
                <a:gd name="T64" fmla="*/ 2147483647 w 3863"/>
                <a:gd name="T65" fmla="*/ 2147483647 h 5349"/>
                <a:gd name="T66" fmla="*/ 2147483647 w 3863"/>
                <a:gd name="T67" fmla="*/ 2147483647 h 5349"/>
                <a:gd name="T68" fmla="*/ 2147483647 w 3863"/>
                <a:gd name="T69" fmla="*/ 2147483647 h 5349"/>
                <a:gd name="T70" fmla="*/ 2147483647 w 3863"/>
                <a:gd name="T71" fmla="*/ 2147483647 h 5349"/>
                <a:gd name="T72" fmla="*/ 2147483647 w 3863"/>
                <a:gd name="T73" fmla="*/ 2147483647 h 5349"/>
                <a:gd name="T74" fmla="*/ 2147483647 w 3863"/>
                <a:gd name="T75" fmla="*/ 2147483647 h 5349"/>
                <a:gd name="T76" fmla="*/ 2147483647 w 3863"/>
                <a:gd name="T77" fmla="*/ 2147483647 h 5349"/>
                <a:gd name="T78" fmla="*/ 2147483647 w 3863"/>
                <a:gd name="T79" fmla="*/ 2147483647 h 5349"/>
                <a:gd name="T80" fmla="*/ 2147483647 w 3863"/>
                <a:gd name="T81" fmla="*/ 2147483647 h 5349"/>
                <a:gd name="T82" fmla="*/ 2147483647 w 3863"/>
                <a:gd name="T83" fmla="*/ 2147483647 h 5349"/>
                <a:gd name="T84" fmla="*/ 2147483647 w 3863"/>
                <a:gd name="T85" fmla="*/ 2147483647 h 5349"/>
                <a:gd name="T86" fmla="*/ 2147483647 w 3863"/>
                <a:gd name="T87" fmla="*/ 2147483647 h 5349"/>
                <a:gd name="T88" fmla="*/ 2147483647 w 3863"/>
                <a:gd name="T89" fmla="*/ 2147483647 h 5349"/>
                <a:gd name="T90" fmla="*/ 2147483647 w 3863"/>
                <a:gd name="T91" fmla="*/ 2147483647 h 5349"/>
                <a:gd name="T92" fmla="*/ 2147483647 w 3863"/>
                <a:gd name="T93" fmla="*/ 2147483647 h 5349"/>
                <a:gd name="T94" fmla="*/ 2147483647 w 3863"/>
                <a:gd name="T95" fmla="*/ 2147483647 h 5349"/>
                <a:gd name="T96" fmla="*/ 2147483647 w 3863"/>
                <a:gd name="T97" fmla="*/ 2147483647 h 5349"/>
                <a:gd name="T98" fmla="*/ 2147483647 w 3863"/>
                <a:gd name="T99" fmla="*/ 2147483647 h 5349"/>
                <a:gd name="T100" fmla="*/ 2147483647 w 3863"/>
                <a:gd name="T101" fmla="*/ 2147483647 h 5349"/>
                <a:gd name="T102" fmla="*/ 2147483647 w 3863"/>
                <a:gd name="T103" fmla="*/ 2147483647 h 5349"/>
                <a:gd name="T104" fmla="*/ 2147483647 w 3863"/>
                <a:gd name="T105" fmla="*/ 2147483647 h 5349"/>
                <a:gd name="T106" fmla="*/ 2147483647 w 3863"/>
                <a:gd name="T107" fmla="*/ 2147483647 h 5349"/>
                <a:gd name="T108" fmla="*/ 2147483647 w 3863"/>
                <a:gd name="T109" fmla="*/ 2147483647 h 5349"/>
                <a:gd name="T110" fmla="*/ 2147483647 w 3863"/>
                <a:gd name="T111" fmla="*/ 974650953 h 5349"/>
                <a:gd name="T112" fmla="*/ 2147483647 w 3863"/>
                <a:gd name="T113" fmla="*/ 2147483647 h 53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63" h="5349">
                  <a:moveTo>
                    <a:pt x="1604" y="55"/>
                  </a:moveTo>
                  <a:lnTo>
                    <a:pt x="1596" y="55"/>
                  </a:lnTo>
                  <a:lnTo>
                    <a:pt x="1571" y="56"/>
                  </a:lnTo>
                  <a:lnTo>
                    <a:pt x="1531" y="60"/>
                  </a:lnTo>
                  <a:lnTo>
                    <a:pt x="1479" y="68"/>
                  </a:lnTo>
                  <a:lnTo>
                    <a:pt x="1448" y="73"/>
                  </a:lnTo>
                  <a:lnTo>
                    <a:pt x="1414" y="79"/>
                  </a:lnTo>
                  <a:lnTo>
                    <a:pt x="1379" y="87"/>
                  </a:lnTo>
                  <a:lnTo>
                    <a:pt x="1341" y="96"/>
                  </a:lnTo>
                  <a:lnTo>
                    <a:pt x="1301" y="108"/>
                  </a:lnTo>
                  <a:lnTo>
                    <a:pt x="1260" y="122"/>
                  </a:lnTo>
                  <a:lnTo>
                    <a:pt x="1216" y="137"/>
                  </a:lnTo>
                  <a:lnTo>
                    <a:pt x="1172" y="155"/>
                  </a:lnTo>
                  <a:lnTo>
                    <a:pt x="1125" y="175"/>
                  </a:lnTo>
                  <a:lnTo>
                    <a:pt x="1079" y="197"/>
                  </a:lnTo>
                  <a:lnTo>
                    <a:pt x="1031" y="221"/>
                  </a:lnTo>
                  <a:lnTo>
                    <a:pt x="982" y="250"/>
                  </a:lnTo>
                  <a:lnTo>
                    <a:pt x="933" y="281"/>
                  </a:lnTo>
                  <a:lnTo>
                    <a:pt x="885" y="314"/>
                  </a:lnTo>
                  <a:lnTo>
                    <a:pt x="836" y="350"/>
                  </a:lnTo>
                  <a:lnTo>
                    <a:pt x="787" y="391"/>
                  </a:lnTo>
                  <a:lnTo>
                    <a:pt x="738" y="435"/>
                  </a:lnTo>
                  <a:lnTo>
                    <a:pt x="691" y="483"/>
                  </a:lnTo>
                  <a:lnTo>
                    <a:pt x="644" y="534"/>
                  </a:lnTo>
                  <a:lnTo>
                    <a:pt x="599" y="589"/>
                  </a:lnTo>
                  <a:lnTo>
                    <a:pt x="554" y="648"/>
                  </a:lnTo>
                  <a:lnTo>
                    <a:pt x="511" y="712"/>
                  </a:lnTo>
                  <a:lnTo>
                    <a:pt x="469" y="779"/>
                  </a:lnTo>
                  <a:lnTo>
                    <a:pt x="429" y="853"/>
                  </a:lnTo>
                  <a:lnTo>
                    <a:pt x="406" y="901"/>
                  </a:lnTo>
                  <a:lnTo>
                    <a:pt x="385" y="950"/>
                  </a:lnTo>
                  <a:lnTo>
                    <a:pt x="364" y="1002"/>
                  </a:lnTo>
                  <a:lnTo>
                    <a:pt x="346" y="1054"/>
                  </a:lnTo>
                  <a:lnTo>
                    <a:pt x="331" y="1108"/>
                  </a:lnTo>
                  <a:lnTo>
                    <a:pt x="317" y="1162"/>
                  </a:lnTo>
                  <a:lnTo>
                    <a:pt x="303" y="1218"/>
                  </a:lnTo>
                  <a:lnTo>
                    <a:pt x="291" y="1274"/>
                  </a:lnTo>
                  <a:lnTo>
                    <a:pt x="281" y="1331"/>
                  </a:lnTo>
                  <a:lnTo>
                    <a:pt x="272" y="1388"/>
                  </a:lnTo>
                  <a:lnTo>
                    <a:pt x="264" y="1448"/>
                  </a:lnTo>
                  <a:lnTo>
                    <a:pt x="256" y="1507"/>
                  </a:lnTo>
                  <a:lnTo>
                    <a:pt x="250" y="1566"/>
                  </a:lnTo>
                  <a:lnTo>
                    <a:pt x="244" y="1626"/>
                  </a:lnTo>
                  <a:lnTo>
                    <a:pt x="238" y="1686"/>
                  </a:lnTo>
                  <a:lnTo>
                    <a:pt x="233" y="1746"/>
                  </a:lnTo>
                  <a:lnTo>
                    <a:pt x="225" y="1867"/>
                  </a:lnTo>
                  <a:lnTo>
                    <a:pt x="215" y="1988"/>
                  </a:lnTo>
                  <a:lnTo>
                    <a:pt x="207" y="2107"/>
                  </a:lnTo>
                  <a:lnTo>
                    <a:pt x="196" y="2224"/>
                  </a:lnTo>
                  <a:lnTo>
                    <a:pt x="190" y="2282"/>
                  </a:lnTo>
                  <a:lnTo>
                    <a:pt x="182" y="2340"/>
                  </a:lnTo>
                  <a:lnTo>
                    <a:pt x="175" y="2396"/>
                  </a:lnTo>
                  <a:lnTo>
                    <a:pt x="166" y="2452"/>
                  </a:lnTo>
                  <a:lnTo>
                    <a:pt x="157" y="2506"/>
                  </a:lnTo>
                  <a:lnTo>
                    <a:pt x="145" y="2560"/>
                  </a:lnTo>
                  <a:lnTo>
                    <a:pt x="133" y="2612"/>
                  </a:lnTo>
                  <a:lnTo>
                    <a:pt x="120" y="2663"/>
                  </a:lnTo>
                  <a:lnTo>
                    <a:pt x="107" y="2706"/>
                  </a:lnTo>
                  <a:lnTo>
                    <a:pt x="93" y="2753"/>
                  </a:lnTo>
                  <a:lnTo>
                    <a:pt x="78" y="2804"/>
                  </a:lnTo>
                  <a:lnTo>
                    <a:pt x="64" y="2858"/>
                  </a:lnTo>
                  <a:lnTo>
                    <a:pt x="49" y="2916"/>
                  </a:lnTo>
                  <a:lnTo>
                    <a:pt x="35" y="2978"/>
                  </a:lnTo>
                  <a:lnTo>
                    <a:pt x="29" y="3011"/>
                  </a:lnTo>
                  <a:lnTo>
                    <a:pt x="22" y="3045"/>
                  </a:lnTo>
                  <a:lnTo>
                    <a:pt x="17" y="3081"/>
                  </a:lnTo>
                  <a:lnTo>
                    <a:pt x="13" y="3118"/>
                  </a:lnTo>
                  <a:lnTo>
                    <a:pt x="8" y="3156"/>
                  </a:lnTo>
                  <a:lnTo>
                    <a:pt x="5" y="3195"/>
                  </a:lnTo>
                  <a:lnTo>
                    <a:pt x="2" y="3236"/>
                  </a:lnTo>
                  <a:lnTo>
                    <a:pt x="1" y="3278"/>
                  </a:lnTo>
                  <a:lnTo>
                    <a:pt x="0" y="3322"/>
                  </a:lnTo>
                  <a:lnTo>
                    <a:pt x="0" y="3367"/>
                  </a:lnTo>
                  <a:lnTo>
                    <a:pt x="1" y="3414"/>
                  </a:lnTo>
                  <a:lnTo>
                    <a:pt x="3" y="3461"/>
                  </a:lnTo>
                  <a:lnTo>
                    <a:pt x="7" y="3511"/>
                  </a:lnTo>
                  <a:lnTo>
                    <a:pt x="12" y="3563"/>
                  </a:lnTo>
                  <a:lnTo>
                    <a:pt x="18" y="3616"/>
                  </a:lnTo>
                  <a:lnTo>
                    <a:pt x="25" y="3671"/>
                  </a:lnTo>
                  <a:lnTo>
                    <a:pt x="35" y="3727"/>
                  </a:lnTo>
                  <a:lnTo>
                    <a:pt x="46" y="3785"/>
                  </a:lnTo>
                  <a:lnTo>
                    <a:pt x="58" y="3846"/>
                  </a:lnTo>
                  <a:lnTo>
                    <a:pt x="72" y="3907"/>
                  </a:lnTo>
                  <a:lnTo>
                    <a:pt x="88" y="3971"/>
                  </a:lnTo>
                  <a:lnTo>
                    <a:pt x="107" y="4033"/>
                  </a:lnTo>
                  <a:lnTo>
                    <a:pt x="129" y="4096"/>
                  </a:lnTo>
                  <a:lnTo>
                    <a:pt x="154" y="4159"/>
                  </a:lnTo>
                  <a:lnTo>
                    <a:pt x="180" y="4222"/>
                  </a:lnTo>
                  <a:lnTo>
                    <a:pt x="209" y="4283"/>
                  </a:lnTo>
                  <a:lnTo>
                    <a:pt x="238" y="4345"/>
                  </a:lnTo>
                  <a:lnTo>
                    <a:pt x="271" y="4405"/>
                  </a:lnTo>
                  <a:lnTo>
                    <a:pt x="306" y="4465"/>
                  </a:lnTo>
                  <a:lnTo>
                    <a:pt x="342" y="4525"/>
                  </a:lnTo>
                  <a:lnTo>
                    <a:pt x="379" y="4583"/>
                  </a:lnTo>
                  <a:lnTo>
                    <a:pt x="418" y="4639"/>
                  </a:lnTo>
                  <a:lnTo>
                    <a:pt x="458" y="4695"/>
                  </a:lnTo>
                  <a:lnTo>
                    <a:pt x="499" y="4749"/>
                  </a:lnTo>
                  <a:lnTo>
                    <a:pt x="541" y="4802"/>
                  </a:lnTo>
                  <a:lnTo>
                    <a:pt x="584" y="4853"/>
                  </a:lnTo>
                  <a:lnTo>
                    <a:pt x="627" y="4902"/>
                  </a:lnTo>
                  <a:lnTo>
                    <a:pt x="672" y="4949"/>
                  </a:lnTo>
                  <a:lnTo>
                    <a:pt x="716" y="4995"/>
                  </a:lnTo>
                  <a:lnTo>
                    <a:pt x="761" y="5037"/>
                  </a:lnTo>
                  <a:lnTo>
                    <a:pt x="805" y="5079"/>
                  </a:lnTo>
                  <a:lnTo>
                    <a:pt x="850" y="5117"/>
                  </a:lnTo>
                  <a:lnTo>
                    <a:pt x="894" y="5153"/>
                  </a:lnTo>
                  <a:lnTo>
                    <a:pt x="939" y="5187"/>
                  </a:lnTo>
                  <a:lnTo>
                    <a:pt x="982" y="5216"/>
                  </a:lnTo>
                  <a:lnTo>
                    <a:pt x="1026" y="5245"/>
                  </a:lnTo>
                  <a:lnTo>
                    <a:pt x="1067" y="5269"/>
                  </a:lnTo>
                  <a:lnTo>
                    <a:pt x="1109" y="5291"/>
                  </a:lnTo>
                  <a:lnTo>
                    <a:pt x="1150" y="5310"/>
                  </a:lnTo>
                  <a:lnTo>
                    <a:pt x="1189" y="5324"/>
                  </a:lnTo>
                  <a:lnTo>
                    <a:pt x="1227" y="5335"/>
                  </a:lnTo>
                  <a:lnTo>
                    <a:pt x="1263" y="5343"/>
                  </a:lnTo>
                  <a:lnTo>
                    <a:pt x="1301" y="5348"/>
                  </a:lnTo>
                  <a:lnTo>
                    <a:pt x="1342" y="5349"/>
                  </a:lnTo>
                  <a:lnTo>
                    <a:pt x="1389" y="5348"/>
                  </a:lnTo>
                  <a:lnTo>
                    <a:pt x="1438" y="5342"/>
                  </a:lnTo>
                  <a:lnTo>
                    <a:pt x="1491" y="5335"/>
                  </a:lnTo>
                  <a:lnTo>
                    <a:pt x="1546" y="5324"/>
                  </a:lnTo>
                  <a:lnTo>
                    <a:pt x="1604" y="5312"/>
                  </a:lnTo>
                  <a:lnTo>
                    <a:pt x="1664" y="5296"/>
                  </a:lnTo>
                  <a:lnTo>
                    <a:pt x="1728" y="5277"/>
                  </a:lnTo>
                  <a:lnTo>
                    <a:pt x="1793" y="5256"/>
                  </a:lnTo>
                  <a:lnTo>
                    <a:pt x="1858" y="5232"/>
                  </a:lnTo>
                  <a:lnTo>
                    <a:pt x="1926" y="5207"/>
                  </a:lnTo>
                  <a:lnTo>
                    <a:pt x="1995" y="5178"/>
                  </a:lnTo>
                  <a:lnTo>
                    <a:pt x="2064" y="5148"/>
                  </a:lnTo>
                  <a:lnTo>
                    <a:pt x="2134" y="5115"/>
                  </a:lnTo>
                  <a:lnTo>
                    <a:pt x="2204" y="5080"/>
                  </a:lnTo>
                  <a:lnTo>
                    <a:pt x="2274" y="5043"/>
                  </a:lnTo>
                  <a:lnTo>
                    <a:pt x="2344" y="5005"/>
                  </a:lnTo>
                  <a:lnTo>
                    <a:pt x="2411" y="4963"/>
                  </a:lnTo>
                  <a:lnTo>
                    <a:pt x="2480" y="4921"/>
                  </a:lnTo>
                  <a:lnTo>
                    <a:pt x="2547" y="4876"/>
                  </a:lnTo>
                  <a:lnTo>
                    <a:pt x="2612" y="4830"/>
                  </a:lnTo>
                  <a:lnTo>
                    <a:pt x="2675" y="4782"/>
                  </a:lnTo>
                  <a:lnTo>
                    <a:pt x="2737" y="4733"/>
                  </a:lnTo>
                  <a:lnTo>
                    <a:pt x="2796" y="4683"/>
                  </a:lnTo>
                  <a:lnTo>
                    <a:pt x="2852" y="4630"/>
                  </a:lnTo>
                  <a:lnTo>
                    <a:pt x="2906" y="4577"/>
                  </a:lnTo>
                  <a:lnTo>
                    <a:pt x="2956" y="4522"/>
                  </a:lnTo>
                  <a:lnTo>
                    <a:pt x="3004" y="4465"/>
                  </a:lnTo>
                  <a:lnTo>
                    <a:pt x="3046" y="4408"/>
                  </a:lnTo>
                  <a:lnTo>
                    <a:pt x="3086" y="4350"/>
                  </a:lnTo>
                  <a:lnTo>
                    <a:pt x="3121" y="4291"/>
                  </a:lnTo>
                  <a:lnTo>
                    <a:pt x="3183" y="4177"/>
                  </a:lnTo>
                  <a:lnTo>
                    <a:pt x="3238" y="4078"/>
                  </a:lnTo>
                  <a:lnTo>
                    <a:pt x="3287" y="3990"/>
                  </a:lnTo>
                  <a:lnTo>
                    <a:pt x="3329" y="3914"/>
                  </a:lnTo>
                  <a:lnTo>
                    <a:pt x="3365" y="3845"/>
                  </a:lnTo>
                  <a:lnTo>
                    <a:pt x="3396" y="3785"/>
                  </a:lnTo>
                  <a:lnTo>
                    <a:pt x="3421" y="3732"/>
                  </a:lnTo>
                  <a:lnTo>
                    <a:pt x="3442" y="3684"/>
                  </a:lnTo>
                  <a:lnTo>
                    <a:pt x="3451" y="3662"/>
                  </a:lnTo>
                  <a:lnTo>
                    <a:pt x="3458" y="3640"/>
                  </a:lnTo>
                  <a:lnTo>
                    <a:pt x="3466" y="3619"/>
                  </a:lnTo>
                  <a:lnTo>
                    <a:pt x="3471" y="3599"/>
                  </a:lnTo>
                  <a:lnTo>
                    <a:pt x="3475" y="3580"/>
                  </a:lnTo>
                  <a:lnTo>
                    <a:pt x="3479" y="3560"/>
                  </a:lnTo>
                  <a:lnTo>
                    <a:pt x="3483" y="3541"/>
                  </a:lnTo>
                  <a:lnTo>
                    <a:pt x="3485" y="3521"/>
                  </a:lnTo>
                  <a:lnTo>
                    <a:pt x="3486" y="3501"/>
                  </a:lnTo>
                  <a:lnTo>
                    <a:pt x="3487" y="3480"/>
                  </a:lnTo>
                  <a:lnTo>
                    <a:pt x="3487" y="3460"/>
                  </a:lnTo>
                  <a:lnTo>
                    <a:pt x="3486" y="3438"/>
                  </a:lnTo>
                  <a:lnTo>
                    <a:pt x="3483" y="3392"/>
                  </a:lnTo>
                  <a:lnTo>
                    <a:pt x="3478" y="3341"/>
                  </a:lnTo>
                  <a:lnTo>
                    <a:pt x="3477" y="3313"/>
                  </a:lnTo>
                  <a:lnTo>
                    <a:pt x="3480" y="3281"/>
                  </a:lnTo>
                  <a:lnTo>
                    <a:pt x="3487" y="3247"/>
                  </a:lnTo>
                  <a:lnTo>
                    <a:pt x="3496" y="3210"/>
                  </a:lnTo>
                  <a:lnTo>
                    <a:pt x="3509" y="3170"/>
                  </a:lnTo>
                  <a:lnTo>
                    <a:pt x="3525" y="3128"/>
                  </a:lnTo>
                  <a:lnTo>
                    <a:pt x="3543" y="3082"/>
                  </a:lnTo>
                  <a:lnTo>
                    <a:pt x="3562" y="3034"/>
                  </a:lnTo>
                  <a:lnTo>
                    <a:pt x="3605" y="2930"/>
                  </a:lnTo>
                  <a:lnTo>
                    <a:pt x="3653" y="2816"/>
                  </a:lnTo>
                  <a:lnTo>
                    <a:pt x="3677" y="2756"/>
                  </a:lnTo>
                  <a:lnTo>
                    <a:pt x="3702" y="2692"/>
                  </a:lnTo>
                  <a:lnTo>
                    <a:pt x="3725" y="2627"/>
                  </a:lnTo>
                  <a:lnTo>
                    <a:pt x="3747" y="2559"/>
                  </a:lnTo>
                  <a:lnTo>
                    <a:pt x="3770" y="2490"/>
                  </a:lnTo>
                  <a:lnTo>
                    <a:pt x="3790" y="2417"/>
                  </a:lnTo>
                  <a:lnTo>
                    <a:pt x="3808" y="2343"/>
                  </a:lnTo>
                  <a:lnTo>
                    <a:pt x="3825" y="2267"/>
                  </a:lnTo>
                  <a:lnTo>
                    <a:pt x="3838" y="2188"/>
                  </a:lnTo>
                  <a:lnTo>
                    <a:pt x="3849" y="2108"/>
                  </a:lnTo>
                  <a:lnTo>
                    <a:pt x="3858" y="2025"/>
                  </a:lnTo>
                  <a:lnTo>
                    <a:pt x="3862" y="1941"/>
                  </a:lnTo>
                  <a:lnTo>
                    <a:pt x="3863" y="1855"/>
                  </a:lnTo>
                  <a:lnTo>
                    <a:pt x="3859" y="1767"/>
                  </a:lnTo>
                  <a:lnTo>
                    <a:pt x="3851" y="1678"/>
                  </a:lnTo>
                  <a:lnTo>
                    <a:pt x="3838" y="1585"/>
                  </a:lnTo>
                  <a:lnTo>
                    <a:pt x="3820" y="1492"/>
                  </a:lnTo>
                  <a:lnTo>
                    <a:pt x="3797" y="1398"/>
                  </a:lnTo>
                  <a:lnTo>
                    <a:pt x="3768" y="1302"/>
                  </a:lnTo>
                  <a:lnTo>
                    <a:pt x="3733" y="1203"/>
                  </a:lnTo>
                  <a:lnTo>
                    <a:pt x="3691" y="1107"/>
                  </a:lnTo>
                  <a:lnTo>
                    <a:pt x="3648" y="1015"/>
                  </a:lnTo>
                  <a:lnTo>
                    <a:pt x="3600" y="927"/>
                  </a:lnTo>
                  <a:lnTo>
                    <a:pt x="3549" y="844"/>
                  </a:lnTo>
                  <a:lnTo>
                    <a:pt x="3496" y="765"/>
                  </a:lnTo>
                  <a:lnTo>
                    <a:pt x="3439" y="690"/>
                  </a:lnTo>
                  <a:lnTo>
                    <a:pt x="3381" y="620"/>
                  </a:lnTo>
                  <a:lnTo>
                    <a:pt x="3319" y="553"/>
                  </a:lnTo>
                  <a:lnTo>
                    <a:pt x="3256" y="490"/>
                  </a:lnTo>
                  <a:lnTo>
                    <a:pt x="3190" y="432"/>
                  </a:lnTo>
                  <a:lnTo>
                    <a:pt x="3122" y="377"/>
                  </a:lnTo>
                  <a:lnTo>
                    <a:pt x="3053" y="327"/>
                  </a:lnTo>
                  <a:lnTo>
                    <a:pt x="2982" y="281"/>
                  </a:lnTo>
                  <a:lnTo>
                    <a:pt x="2910" y="237"/>
                  </a:lnTo>
                  <a:lnTo>
                    <a:pt x="2837" y="198"/>
                  </a:lnTo>
                  <a:lnTo>
                    <a:pt x="2763" y="162"/>
                  </a:lnTo>
                  <a:lnTo>
                    <a:pt x="2689" y="130"/>
                  </a:lnTo>
                  <a:lnTo>
                    <a:pt x="2614" y="103"/>
                  </a:lnTo>
                  <a:lnTo>
                    <a:pt x="2537" y="77"/>
                  </a:lnTo>
                  <a:lnTo>
                    <a:pt x="2461" y="56"/>
                  </a:lnTo>
                  <a:lnTo>
                    <a:pt x="2386" y="39"/>
                  </a:lnTo>
                  <a:lnTo>
                    <a:pt x="2310" y="24"/>
                  </a:lnTo>
                  <a:lnTo>
                    <a:pt x="2234" y="14"/>
                  </a:lnTo>
                  <a:lnTo>
                    <a:pt x="2160" y="5"/>
                  </a:lnTo>
                  <a:lnTo>
                    <a:pt x="2086" y="1"/>
                  </a:lnTo>
                  <a:lnTo>
                    <a:pt x="2013" y="0"/>
                  </a:lnTo>
                  <a:lnTo>
                    <a:pt x="1941" y="1"/>
                  </a:lnTo>
                  <a:lnTo>
                    <a:pt x="1870" y="6"/>
                  </a:lnTo>
                  <a:lnTo>
                    <a:pt x="1801" y="14"/>
                  </a:lnTo>
                  <a:lnTo>
                    <a:pt x="1733" y="24"/>
                  </a:lnTo>
                  <a:lnTo>
                    <a:pt x="1668" y="38"/>
                  </a:lnTo>
                  <a:lnTo>
                    <a:pt x="1604" y="55"/>
                  </a:lnTo>
                  <a:close/>
                </a:path>
              </a:pathLst>
            </a:custGeom>
            <a:solidFill>
              <a:srgbClr val="F2B495"/>
            </a:solidFill>
            <a:ln w="9525">
              <a:noFill/>
              <a:round/>
              <a:headEnd/>
              <a:tailEnd/>
            </a:ln>
          </p:spPr>
          <p:txBody>
            <a:bodyPr/>
            <a:lstStyle/>
            <a:p>
              <a:endParaRPr lang="zh-TW" altLang="en-US"/>
            </a:p>
          </p:txBody>
        </p:sp>
        <p:sp>
          <p:nvSpPr>
            <p:cNvPr id="33" name="Freeform 69"/>
            <p:cNvSpPr>
              <a:spLocks/>
            </p:cNvSpPr>
            <p:nvPr/>
          </p:nvSpPr>
          <p:spPr bwMode="auto">
            <a:xfrm>
              <a:off x="-966788" y="839788"/>
              <a:ext cx="142875" cy="166687"/>
            </a:xfrm>
            <a:custGeom>
              <a:avLst/>
              <a:gdLst>
                <a:gd name="T0" fmla="*/ 2147483647 w 811"/>
                <a:gd name="T1" fmla="*/ 2147483647 h 938"/>
                <a:gd name="T2" fmla="*/ 2147483647 w 811"/>
                <a:gd name="T3" fmla="*/ 2147483647 h 938"/>
                <a:gd name="T4" fmla="*/ 2147483647 w 811"/>
                <a:gd name="T5" fmla="*/ 2147483647 h 938"/>
                <a:gd name="T6" fmla="*/ 2147483647 w 811"/>
                <a:gd name="T7" fmla="*/ 2147483647 h 938"/>
                <a:gd name="T8" fmla="*/ 2147483647 w 811"/>
                <a:gd name="T9" fmla="*/ 2147483647 h 938"/>
                <a:gd name="T10" fmla="*/ 2147483647 w 811"/>
                <a:gd name="T11" fmla="*/ 2147483647 h 938"/>
                <a:gd name="T12" fmla="*/ 2147483647 w 811"/>
                <a:gd name="T13" fmla="*/ 0 h 938"/>
                <a:gd name="T14" fmla="*/ 2147483647 w 811"/>
                <a:gd name="T15" fmla="*/ 1992158437 h 938"/>
                <a:gd name="T16" fmla="*/ 2147483647 w 811"/>
                <a:gd name="T17" fmla="*/ 2147483647 h 938"/>
                <a:gd name="T18" fmla="*/ 2147483647 w 811"/>
                <a:gd name="T19" fmla="*/ 2147483647 h 938"/>
                <a:gd name="T20" fmla="*/ 2147483647 w 811"/>
                <a:gd name="T21" fmla="*/ 2147483647 h 938"/>
                <a:gd name="T22" fmla="*/ 2147483647 w 811"/>
                <a:gd name="T23" fmla="*/ 2147483647 h 938"/>
                <a:gd name="T24" fmla="*/ 2147483647 w 811"/>
                <a:gd name="T25" fmla="*/ 2147483647 h 938"/>
                <a:gd name="T26" fmla="*/ 2147483647 w 811"/>
                <a:gd name="T27" fmla="*/ 2147483647 h 938"/>
                <a:gd name="T28" fmla="*/ 2147483647 w 811"/>
                <a:gd name="T29" fmla="*/ 2147483647 h 938"/>
                <a:gd name="T30" fmla="*/ 2147483647 w 811"/>
                <a:gd name="T31" fmla="*/ 2147483647 h 938"/>
                <a:gd name="T32" fmla="*/ 2147483647 w 811"/>
                <a:gd name="T33" fmla="*/ 2147483647 h 938"/>
                <a:gd name="T34" fmla="*/ 2147483647 w 811"/>
                <a:gd name="T35" fmla="*/ 2147483647 h 938"/>
                <a:gd name="T36" fmla="*/ 2147483647 w 811"/>
                <a:gd name="T37" fmla="*/ 2147483647 h 938"/>
                <a:gd name="T38" fmla="*/ 2147483647 w 811"/>
                <a:gd name="T39" fmla="*/ 2147483647 h 938"/>
                <a:gd name="T40" fmla="*/ 2147483647 w 811"/>
                <a:gd name="T41" fmla="*/ 2147483647 h 938"/>
                <a:gd name="T42" fmla="*/ 2147483647 w 811"/>
                <a:gd name="T43" fmla="*/ 2147483647 h 938"/>
                <a:gd name="T44" fmla="*/ 2147483647 w 811"/>
                <a:gd name="T45" fmla="*/ 2147483647 h 938"/>
                <a:gd name="T46" fmla="*/ 2147483647 w 811"/>
                <a:gd name="T47" fmla="*/ 2147483647 h 938"/>
                <a:gd name="T48" fmla="*/ 2147483647 w 811"/>
                <a:gd name="T49" fmla="*/ 2147483647 h 938"/>
                <a:gd name="T50" fmla="*/ 2147483647 w 811"/>
                <a:gd name="T51" fmla="*/ 2147483647 h 938"/>
                <a:gd name="T52" fmla="*/ 2147483647 w 811"/>
                <a:gd name="T53" fmla="*/ 2147483647 h 938"/>
                <a:gd name="T54" fmla="*/ 2147483647 w 811"/>
                <a:gd name="T55" fmla="*/ 2147483647 h 938"/>
                <a:gd name="T56" fmla="*/ 2147483647 w 811"/>
                <a:gd name="T57" fmla="*/ 2147483647 h 938"/>
                <a:gd name="T58" fmla="*/ 2147483647 w 811"/>
                <a:gd name="T59" fmla="*/ 2147483647 h 938"/>
                <a:gd name="T60" fmla="*/ 2147483647 w 811"/>
                <a:gd name="T61" fmla="*/ 2147483647 h 938"/>
                <a:gd name="T62" fmla="*/ 1924626668 w 811"/>
                <a:gd name="T63" fmla="*/ 2147483647 h 938"/>
                <a:gd name="T64" fmla="*/ 0 w 811"/>
                <a:gd name="T65" fmla="*/ 2147483647 h 938"/>
                <a:gd name="T66" fmla="*/ 2147483647 w 811"/>
                <a:gd name="T67" fmla="*/ 2147483647 h 938"/>
                <a:gd name="T68" fmla="*/ 2147483647 w 811"/>
                <a:gd name="T69" fmla="*/ 2147483647 h 938"/>
                <a:gd name="T70" fmla="*/ 2147483647 w 811"/>
                <a:gd name="T71" fmla="*/ 2147483647 h 938"/>
                <a:gd name="T72" fmla="*/ 2147483647 w 811"/>
                <a:gd name="T73" fmla="*/ 2147483647 h 938"/>
                <a:gd name="T74" fmla="*/ 2147483647 w 811"/>
                <a:gd name="T75" fmla="*/ 2147483647 h 938"/>
                <a:gd name="T76" fmla="*/ 2147483647 w 811"/>
                <a:gd name="T77" fmla="*/ 2147483647 h 938"/>
                <a:gd name="T78" fmla="*/ 2147483647 w 811"/>
                <a:gd name="T79" fmla="*/ 2147483647 h 938"/>
                <a:gd name="T80" fmla="*/ 2147483647 w 811"/>
                <a:gd name="T81" fmla="*/ 2147483647 h 938"/>
                <a:gd name="T82" fmla="*/ 2147483647 w 811"/>
                <a:gd name="T83" fmla="*/ 2147483647 h 9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11" h="938">
                  <a:moveTo>
                    <a:pt x="231" y="103"/>
                  </a:moveTo>
                  <a:lnTo>
                    <a:pt x="238" y="99"/>
                  </a:lnTo>
                  <a:lnTo>
                    <a:pt x="259" y="89"/>
                  </a:lnTo>
                  <a:lnTo>
                    <a:pt x="289" y="76"/>
                  </a:lnTo>
                  <a:lnTo>
                    <a:pt x="328" y="60"/>
                  </a:lnTo>
                  <a:lnTo>
                    <a:pt x="352" y="51"/>
                  </a:lnTo>
                  <a:lnTo>
                    <a:pt x="375" y="42"/>
                  </a:lnTo>
                  <a:lnTo>
                    <a:pt x="400" y="34"/>
                  </a:lnTo>
                  <a:lnTo>
                    <a:pt x="427" y="26"/>
                  </a:lnTo>
                  <a:lnTo>
                    <a:pt x="455" y="18"/>
                  </a:lnTo>
                  <a:lnTo>
                    <a:pt x="482" y="12"/>
                  </a:lnTo>
                  <a:lnTo>
                    <a:pt x="511" y="7"/>
                  </a:lnTo>
                  <a:lnTo>
                    <a:pt x="539" y="4"/>
                  </a:lnTo>
                  <a:lnTo>
                    <a:pt x="567" y="0"/>
                  </a:lnTo>
                  <a:lnTo>
                    <a:pt x="594" y="0"/>
                  </a:lnTo>
                  <a:lnTo>
                    <a:pt x="622" y="2"/>
                  </a:lnTo>
                  <a:lnTo>
                    <a:pt x="648" y="5"/>
                  </a:lnTo>
                  <a:lnTo>
                    <a:pt x="673" y="11"/>
                  </a:lnTo>
                  <a:lnTo>
                    <a:pt x="697" y="20"/>
                  </a:lnTo>
                  <a:lnTo>
                    <a:pt x="719" y="30"/>
                  </a:lnTo>
                  <a:lnTo>
                    <a:pt x="740" y="45"/>
                  </a:lnTo>
                  <a:lnTo>
                    <a:pt x="758" y="62"/>
                  </a:lnTo>
                  <a:lnTo>
                    <a:pt x="773" y="83"/>
                  </a:lnTo>
                  <a:lnTo>
                    <a:pt x="787" y="108"/>
                  </a:lnTo>
                  <a:lnTo>
                    <a:pt x="798" y="137"/>
                  </a:lnTo>
                  <a:lnTo>
                    <a:pt x="805" y="170"/>
                  </a:lnTo>
                  <a:lnTo>
                    <a:pt x="809" y="207"/>
                  </a:lnTo>
                  <a:lnTo>
                    <a:pt x="811" y="248"/>
                  </a:lnTo>
                  <a:lnTo>
                    <a:pt x="807" y="295"/>
                  </a:lnTo>
                  <a:lnTo>
                    <a:pt x="801" y="344"/>
                  </a:lnTo>
                  <a:lnTo>
                    <a:pt x="791" y="390"/>
                  </a:lnTo>
                  <a:lnTo>
                    <a:pt x="779" y="436"/>
                  </a:lnTo>
                  <a:lnTo>
                    <a:pt x="763" y="480"/>
                  </a:lnTo>
                  <a:lnTo>
                    <a:pt x="745" y="524"/>
                  </a:lnTo>
                  <a:lnTo>
                    <a:pt x="725" y="565"/>
                  </a:lnTo>
                  <a:lnTo>
                    <a:pt x="702" y="604"/>
                  </a:lnTo>
                  <a:lnTo>
                    <a:pt x="677" y="642"/>
                  </a:lnTo>
                  <a:lnTo>
                    <a:pt x="651" y="678"/>
                  </a:lnTo>
                  <a:lnTo>
                    <a:pt x="623" y="712"/>
                  </a:lnTo>
                  <a:lnTo>
                    <a:pt x="593" y="744"/>
                  </a:lnTo>
                  <a:lnTo>
                    <a:pt x="564" y="775"/>
                  </a:lnTo>
                  <a:lnTo>
                    <a:pt x="532" y="802"/>
                  </a:lnTo>
                  <a:lnTo>
                    <a:pt x="500" y="828"/>
                  </a:lnTo>
                  <a:lnTo>
                    <a:pt x="467" y="851"/>
                  </a:lnTo>
                  <a:lnTo>
                    <a:pt x="434" y="871"/>
                  </a:lnTo>
                  <a:lnTo>
                    <a:pt x="400" y="889"/>
                  </a:lnTo>
                  <a:lnTo>
                    <a:pt x="368" y="905"/>
                  </a:lnTo>
                  <a:lnTo>
                    <a:pt x="335" y="918"/>
                  </a:lnTo>
                  <a:lnTo>
                    <a:pt x="302" y="927"/>
                  </a:lnTo>
                  <a:lnTo>
                    <a:pt x="270" y="934"/>
                  </a:lnTo>
                  <a:lnTo>
                    <a:pt x="239" y="938"/>
                  </a:lnTo>
                  <a:lnTo>
                    <a:pt x="210" y="938"/>
                  </a:lnTo>
                  <a:lnTo>
                    <a:pt x="181" y="936"/>
                  </a:lnTo>
                  <a:lnTo>
                    <a:pt x="154" y="929"/>
                  </a:lnTo>
                  <a:lnTo>
                    <a:pt x="128" y="921"/>
                  </a:lnTo>
                  <a:lnTo>
                    <a:pt x="105" y="908"/>
                  </a:lnTo>
                  <a:lnTo>
                    <a:pt x="83" y="891"/>
                  </a:lnTo>
                  <a:lnTo>
                    <a:pt x="64" y="871"/>
                  </a:lnTo>
                  <a:lnTo>
                    <a:pt x="47" y="848"/>
                  </a:lnTo>
                  <a:lnTo>
                    <a:pt x="33" y="820"/>
                  </a:lnTo>
                  <a:lnTo>
                    <a:pt x="21" y="788"/>
                  </a:lnTo>
                  <a:lnTo>
                    <a:pt x="13" y="756"/>
                  </a:lnTo>
                  <a:lnTo>
                    <a:pt x="6" y="723"/>
                  </a:lnTo>
                  <a:lnTo>
                    <a:pt x="2" y="690"/>
                  </a:lnTo>
                  <a:lnTo>
                    <a:pt x="0" y="657"/>
                  </a:lnTo>
                  <a:lnTo>
                    <a:pt x="0" y="625"/>
                  </a:lnTo>
                  <a:lnTo>
                    <a:pt x="2" y="594"/>
                  </a:lnTo>
                  <a:lnTo>
                    <a:pt x="5" y="562"/>
                  </a:lnTo>
                  <a:lnTo>
                    <a:pt x="11" y="531"/>
                  </a:lnTo>
                  <a:lnTo>
                    <a:pt x="16" y="501"/>
                  </a:lnTo>
                  <a:lnTo>
                    <a:pt x="23" y="472"/>
                  </a:lnTo>
                  <a:lnTo>
                    <a:pt x="32" y="443"/>
                  </a:lnTo>
                  <a:lnTo>
                    <a:pt x="41" y="415"/>
                  </a:lnTo>
                  <a:lnTo>
                    <a:pt x="52" y="388"/>
                  </a:lnTo>
                  <a:lnTo>
                    <a:pt x="64" y="362"/>
                  </a:lnTo>
                  <a:lnTo>
                    <a:pt x="75" y="336"/>
                  </a:lnTo>
                  <a:lnTo>
                    <a:pt x="87" y="312"/>
                  </a:lnTo>
                  <a:lnTo>
                    <a:pt x="100" y="289"/>
                  </a:lnTo>
                  <a:lnTo>
                    <a:pt x="112" y="266"/>
                  </a:lnTo>
                  <a:lnTo>
                    <a:pt x="125" y="245"/>
                  </a:lnTo>
                  <a:lnTo>
                    <a:pt x="138" y="226"/>
                  </a:lnTo>
                  <a:lnTo>
                    <a:pt x="161" y="190"/>
                  </a:lnTo>
                  <a:lnTo>
                    <a:pt x="183" y="159"/>
                  </a:lnTo>
                  <a:lnTo>
                    <a:pt x="218" y="118"/>
                  </a:lnTo>
                  <a:lnTo>
                    <a:pt x="231" y="103"/>
                  </a:lnTo>
                  <a:close/>
                </a:path>
              </a:pathLst>
            </a:custGeom>
            <a:solidFill>
              <a:srgbClr val="F2B495"/>
            </a:solidFill>
            <a:ln w="9525">
              <a:noFill/>
              <a:round/>
              <a:headEnd/>
              <a:tailEnd/>
            </a:ln>
          </p:spPr>
          <p:txBody>
            <a:bodyPr/>
            <a:lstStyle/>
            <a:p>
              <a:endParaRPr lang="zh-TW" altLang="en-US"/>
            </a:p>
          </p:txBody>
        </p:sp>
        <p:sp>
          <p:nvSpPr>
            <p:cNvPr id="34" name="Freeform 70"/>
            <p:cNvSpPr>
              <a:spLocks/>
            </p:cNvSpPr>
            <p:nvPr/>
          </p:nvSpPr>
          <p:spPr bwMode="auto">
            <a:xfrm>
              <a:off x="-966788" y="733425"/>
              <a:ext cx="69850" cy="207962"/>
            </a:xfrm>
            <a:custGeom>
              <a:avLst/>
              <a:gdLst>
                <a:gd name="T0" fmla="*/ 2147483647 w 400"/>
                <a:gd name="T1" fmla="*/ 2147483647 h 1172"/>
                <a:gd name="T2" fmla="*/ 2147483647 w 400"/>
                <a:gd name="T3" fmla="*/ 2147483647 h 1172"/>
                <a:gd name="T4" fmla="*/ 2147483647 w 400"/>
                <a:gd name="T5" fmla="*/ 2147483647 h 1172"/>
                <a:gd name="T6" fmla="*/ 2147483647 w 400"/>
                <a:gd name="T7" fmla="*/ 2147483647 h 1172"/>
                <a:gd name="T8" fmla="*/ 2147483647 w 400"/>
                <a:gd name="T9" fmla="*/ 2147483647 h 1172"/>
                <a:gd name="T10" fmla="*/ 2147483647 w 400"/>
                <a:gd name="T11" fmla="*/ 2147483647 h 1172"/>
                <a:gd name="T12" fmla="*/ 2147483647 w 400"/>
                <a:gd name="T13" fmla="*/ 2147483647 h 1172"/>
                <a:gd name="T14" fmla="*/ 2147483647 w 400"/>
                <a:gd name="T15" fmla="*/ 2147483647 h 1172"/>
                <a:gd name="T16" fmla="*/ 2147483647 w 400"/>
                <a:gd name="T17" fmla="*/ 2147483647 h 1172"/>
                <a:gd name="T18" fmla="*/ 2147483647 w 400"/>
                <a:gd name="T19" fmla="*/ 2147483647 h 1172"/>
                <a:gd name="T20" fmla="*/ 2147483647 w 400"/>
                <a:gd name="T21" fmla="*/ 2147483647 h 1172"/>
                <a:gd name="T22" fmla="*/ 2147483647 w 400"/>
                <a:gd name="T23" fmla="*/ 2147483647 h 1172"/>
                <a:gd name="T24" fmla="*/ 2147483647 w 400"/>
                <a:gd name="T25" fmla="*/ 2147483647 h 1172"/>
                <a:gd name="T26" fmla="*/ 2147483647 w 400"/>
                <a:gd name="T27" fmla="*/ 2147483647 h 1172"/>
                <a:gd name="T28" fmla="*/ 2147483647 w 400"/>
                <a:gd name="T29" fmla="*/ 2147483647 h 1172"/>
                <a:gd name="T30" fmla="*/ 2147483647 w 400"/>
                <a:gd name="T31" fmla="*/ 2147483647 h 1172"/>
                <a:gd name="T32" fmla="*/ 2147483647 w 400"/>
                <a:gd name="T33" fmla="*/ 2147483647 h 1172"/>
                <a:gd name="T34" fmla="*/ 2147483647 w 400"/>
                <a:gd name="T35" fmla="*/ 2147483647 h 1172"/>
                <a:gd name="T36" fmla="*/ 2147483647 w 400"/>
                <a:gd name="T37" fmla="*/ 2147483647 h 1172"/>
                <a:gd name="T38" fmla="*/ 2147483647 w 400"/>
                <a:gd name="T39" fmla="*/ 2147483647 h 1172"/>
                <a:gd name="T40" fmla="*/ 2147483647 w 400"/>
                <a:gd name="T41" fmla="*/ 2147483647 h 1172"/>
                <a:gd name="T42" fmla="*/ 2147483647 w 400"/>
                <a:gd name="T43" fmla="*/ 2147483647 h 1172"/>
                <a:gd name="T44" fmla="*/ 2147483647 w 400"/>
                <a:gd name="T45" fmla="*/ 2147483647 h 1172"/>
                <a:gd name="T46" fmla="*/ 2147483647 w 400"/>
                <a:gd name="T47" fmla="*/ 2147483647 h 1172"/>
                <a:gd name="T48" fmla="*/ 2147483647 w 400"/>
                <a:gd name="T49" fmla="*/ 2147483647 h 1172"/>
                <a:gd name="T50" fmla="*/ 2147483647 w 400"/>
                <a:gd name="T51" fmla="*/ 2147483647 h 1172"/>
                <a:gd name="T52" fmla="*/ 2147483647 w 400"/>
                <a:gd name="T53" fmla="*/ 2147483647 h 1172"/>
                <a:gd name="T54" fmla="*/ 2147483647 w 400"/>
                <a:gd name="T55" fmla="*/ 2147483647 h 1172"/>
                <a:gd name="T56" fmla="*/ 2147483647 w 400"/>
                <a:gd name="T57" fmla="*/ 2147483647 h 1172"/>
                <a:gd name="T58" fmla="*/ 2147483647 w 400"/>
                <a:gd name="T59" fmla="*/ 2147483647 h 1172"/>
                <a:gd name="T60" fmla="*/ 2147483647 w 400"/>
                <a:gd name="T61" fmla="*/ 2147483647 h 1172"/>
                <a:gd name="T62" fmla="*/ 2147483647 w 400"/>
                <a:gd name="T63" fmla="*/ 2147483647 h 1172"/>
                <a:gd name="T64" fmla="*/ 2147483647 w 400"/>
                <a:gd name="T65" fmla="*/ 2147483647 h 1172"/>
                <a:gd name="T66" fmla="*/ 2147483647 w 400"/>
                <a:gd name="T67" fmla="*/ 2147483647 h 1172"/>
                <a:gd name="T68" fmla="*/ 2147483647 w 400"/>
                <a:gd name="T69" fmla="*/ 2147483647 h 1172"/>
                <a:gd name="T70" fmla="*/ 2147483647 w 400"/>
                <a:gd name="T71" fmla="*/ 2147483647 h 1172"/>
                <a:gd name="T72" fmla="*/ 2147483647 w 400"/>
                <a:gd name="T73" fmla="*/ 2147483647 h 1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0" h="1172">
                  <a:moveTo>
                    <a:pt x="309" y="0"/>
                  </a:moveTo>
                  <a:lnTo>
                    <a:pt x="310" y="10"/>
                  </a:lnTo>
                  <a:lnTo>
                    <a:pt x="311" y="40"/>
                  </a:lnTo>
                  <a:lnTo>
                    <a:pt x="313" y="85"/>
                  </a:lnTo>
                  <a:lnTo>
                    <a:pt x="315" y="146"/>
                  </a:lnTo>
                  <a:lnTo>
                    <a:pt x="315" y="219"/>
                  </a:lnTo>
                  <a:lnTo>
                    <a:pt x="311" y="302"/>
                  </a:lnTo>
                  <a:lnTo>
                    <a:pt x="309" y="346"/>
                  </a:lnTo>
                  <a:lnTo>
                    <a:pt x="306" y="392"/>
                  </a:lnTo>
                  <a:lnTo>
                    <a:pt x="303" y="439"/>
                  </a:lnTo>
                  <a:lnTo>
                    <a:pt x="298" y="488"/>
                  </a:lnTo>
                  <a:lnTo>
                    <a:pt x="291" y="537"/>
                  </a:lnTo>
                  <a:lnTo>
                    <a:pt x="284" y="586"/>
                  </a:lnTo>
                  <a:lnTo>
                    <a:pt x="275" y="636"/>
                  </a:lnTo>
                  <a:lnTo>
                    <a:pt x="265" y="686"/>
                  </a:lnTo>
                  <a:lnTo>
                    <a:pt x="253" y="735"/>
                  </a:lnTo>
                  <a:lnTo>
                    <a:pt x="240" y="783"/>
                  </a:lnTo>
                  <a:lnTo>
                    <a:pt x="226" y="832"/>
                  </a:lnTo>
                  <a:lnTo>
                    <a:pt x="209" y="878"/>
                  </a:lnTo>
                  <a:lnTo>
                    <a:pt x="191" y="923"/>
                  </a:lnTo>
                  <a:lnTo>
                    <a:pt x="169" y="967"/>
                  </a:lnTo>
                  <a:lnTo>
                    <a:pt x="147" y="1008"/>
                  </a:lnTo>
                  <a:lnTo>
                    <a:pt x="123" y="1046"/>
                  </a:lnTo>
                  <a:lnTo>
                    <a:pt x="95" y="1083"/>
                  </a:lnTo>
                  <a:lnTo>
                    <a:pt x="66" y="1116"/>
                  </a:lnTo>
                  <a:lnTo>
                    <a:pt x="34" y="1146"/>
                  </a:lnTo>
                  <a:lnTo>
                    <a:pt x="0" y="1172"/>
                  </a:lnTo>
                  <a:lnTo>
                    <a:pt x="3" y="1172"/>
                  </a:lnTo>
                  <a:lnTo>
                    <a:pt x="13" y="1169"/>
                  </a:lnTo>
                  <a:lnTo>
                    <a:pt x="27" y="1164"/>
                  </a:lnTo>
                  <a:lnTo>
                    <a:pt x="48" y="1155"/>
                  </a:lnTo>
                  <a:lnTo>
                    <a:pt x="58" y="1149"/>
                  </a:lnTo>
                  <a:lnTo>
                    <a:pt x="71" y="1141"/>
                  </a:lnTo>
                  <a:lnTo>
                    <a:pt x="84" y="1133"/>
                  </a:lnTo>
                  <a:lnTo>
                    <a:pt x="98" y="1122"/>
                  </a:lnTo>
                  <a:lnTo>
                    <a:pt x="112" y="1111"/>
                  </a:lnTo>
                  <a:lnTo>
                    <a:pt x="128" y="1097"/>
                  </a:lnTo>
                  <a:lnTo>
                    <a:pt x="143" y="1081"/>
                  </a:lnTo>
                  <a:lnTo>
                    <a:pt x="160" y="1064"/>
                  </a:lnTo>
                  <a:lnTo>
                    <a:pt x="176" y="1044"/>
                  </a:lnTo>
                  <a:lnTo>
                    <a:pt x="193" y="1023"/>
                  </a:lnTo>
                  <a:lnTo>
                    <a:pt x="209" y="998"/>
                  </a:lnTo>
                  <a:lnTo>
                    <a:pt x="226" y="972"/>
                  </a:lnTo>
                  <a:lnTo>
                    <a:pt x="243" y="943"/>
                  </a:lnTo>
                  <a:lnTo>
                    <a:pt x="258" y="912"/>
                  </a:lnTo>
                  <a:lnTo>
                    <a:pt x="275" y="877"/>
                  </a:lnTo>
                  <a:lnTo>
                    <a:pt x="291" y="840"/>
                  </a:lnTo>
                  <a:lnTo>
                    <a:pt x="307" y="799"/>
                  </a:lnTo>
                  <a:lnTo>
                    <a:pt x="322" y="756"/>
                  </a:lnTo>
                  <a:lnTo>
                    <a:pt x="336" y="709"/>
                  </a:lnTo>
                  <a:lnTo>
                    <a:pt x="350" y="658"/>
                  </a:lnTo>
                  <a:lnTo>
                    <a:pt x="363" y="606"/>
                  </a:lnTo>
                  <a:lnTo>
                    <a:pt x="375" y="548"/>
                  </a:lnTo>
                  <a:lnTo>
                    <a:pt x="387" y="488"/>
                  </a:lnTo>
                  <a:lnTo>
                    <a:pt x="397" y="422"/>
                  </a:lnTo>
                  <a:lnTo>
                    <a:pt x="398" y="407"/>
                  </a:lnTo>
                  <a:lnTo>
                    <a:pt x="399" y="367"/>
                  </a:lnTo>
                  <a:lnTo>
                    <a:pt x="400" y="340"/>
                  </a:lnTo>
                  <a:lnTo>
                    <a:pt x="400" y="308"/>
                  </a:lnTo>
                  <a:lnTo>
                    <a:pt x="399" y="274"/>
                  </a:lnTo>
                  <a:lnTo>
                    <a:pt x="397" y="238"/>
                  </a:lnTo>
                  <a:lnTo>
                    <a:pt x="394" y="202"/>
                  </a:lnTo>
                  <a:lnTo>
                    <a:pt x="390" y="165"/>
                  </a:lnTo>
                  <a:lnTo>
                    <a:pt x="386" y="147"/>
                  </a:lnTo>
                  <a:lnTo>
                    <a:pt x="382" y="130"/>
                  </a:lnTo>
                  <a:lnTo>
                    <a:pt x="378" y="113"/>
                  </a:lnTo>
                  <a:lnTo>
                    <a:pt x="373" y="96"/>
                  </a:lnTo>
                  <a:lnTo>
                    <a:pt x="368" y="80"/>
                  </a:lnTo>
                  <a:lnTo>
                    <a:pt x="361" y="65"/>
                  </a:lnTo>
                  <a:lnTo>
                    <a:pt x="355" y="52"/>
                  </a:lnTo>
                  <a:lnTo>
                    <a:pt x="347" y="39"/>
                  </a:lnTo>
                  <a:lnTo>
                    <a:pt x="339" y="27"/>
                  </a:lnTo>
                  <a:lnTo>
                    <a:pt x="329" y="17"/>
                  </a:lnTo>
                  <a:lnTo>
                    <a:pt x="320" y="7"/>
                  </a:lnTo>
                  <a:lnTo>
                    <a:pt x="309" y="0"/>
                  </a:lnTo>
                  <a:close/>
                </a:path>
              </a:pathLst>
            </a:custGeom>
            <a:solidFill>
              <a:srgbClr val="6C262A"/>
            </a:solidFill>
            <a:ln w="9525">
              <a:noFill/>
              <a:round/>
              <a:headEnd/>
              <a:tailEnd/>
            </a:ln>
          </p:spPr>
          <p:txBody>
            <a:bodyPr/>
            <a:lstStyle/>
            <a:p>
              <a:endParaRPr lang="zh-TW" altLang="en-US"/>
            </a:p>
          </p:txBody>
        </p:sp>
        <p:sp>
          <p:nvSpPr>
            <p:cNvPr id="35" name="Freeform 71"/>
            <p:cNvSpPr>
              <a:spLocks/>
            </p:cNvSpPr>
            <p:nvPr/>
          </p:nvSpPr>
          <p:spPr bwMode="auto">
            <a:xfrm>
              <a:off x="-1530350" y="584200"/>
              <a:ext cx="76200" cy="322262"/>
            </a:xfrm>
            <a:custGeom>
              <a:avLst/>
              <a:gdLst>
                <a:gd name="T0" fmla="*/ 2147483647 w 428"/>
                <a:gd name="T1" fmla="*/ 2147483647 h 1834"/>
                <a:gd name="T2" fmla="*/ 2147483647 w 428"/>
                <a:gd name="T3" fmla="*/ 2147483647 h 1834"/>
                <a:gd name="T4" fmla="*/ 2147483647 w 428"/>
                <a:gd name="T5" fmla="*/ 2147483647 h 1834"/>
                <a:gd name="T6" fmla="*/ 2147483647 w 428"/>
                <a:gd name="T7" fmla="*/ 2147483647 h 1834"/>
                <a:gd name="T8" fmla="*/ 2147483647 w 428"/>
                <a:gd name="T9" fmla="*/ 2147483647 h 1834"/>
                <a:gd name="T10" fmla="*/ 2147483647 w 428"/>
                <a:gd name="T11" fmla="*/ 2147483647 h 1834"/>
                <a:gd name="T12" fmla="*/ 2147483647 w 428"/>
                <a:gd name="T13" fmla="*/ 2147483647 h 1834"/>
                <a:gd name="T14" fmla="*/ 2147483647 w 428"/>
                <a:gd name="T15" fmla="*/ 2147483647 h 1834"/>
                <a:gd name="T16" fmla="*/ 2147483647 w 428"/>
                <a:gd name="T17" fmla="*/ 2147483647 h 1834"/>
                <a:gd name="T18" fmla="*/ 2147483647 w 428"/>
                <a:gd name="T19" fmla="*/ 2147483647 h 1834"/>
                <a:gd name="T20" fmla="*/ 2147483647 w 428"/>
                <a:gd name="T21" fmla="*/ 2147483647 h 1834"/>
                <a:gd name="T22" fmla="*/ 2147483647 w 428"/>
                <a:gd name="T23" fmla="*/ 2147483647 h 1834"/>
                <a:gd name="T24" fmla="*/ 2147483647 w 428"/>
                <a:gd name="T25" fmla="*/ 2147483647 h 1834"/>
                <a:gd name="T26" fmla="*/ 2147483647 w 428"/>
                <a:gd name="T27" fmla="*/ 2147483647 h 1834"/>
                <a:gd name="T28" fmla="*/ 2147483647 w 428"/>
                <a:gd name="T29" fmla="*/ 2147483647 h 1834"/>
                <a:gd name="T30" fmla="*/ 2147483647 w 428"/>
                <a:gd name="T31" fmla="*/ 2147483647 h 1834"/>
                <a:gd name="T32" fmla="*/ 2147483647 w 428"/>
                <a:gd name="T33" fmla="*/ 2147483647 h 1834"/>
                <a:gd name="T34" fmla="*/ 2147483647 w 428"/>
                <a:gd name="T35" fmla="*/ 2147483647 h 1834"/>
                <a:gd name="T36" fmla="*/ 2147483647 w 428"/>
                <a:gd name="T37" fmla="*/ 2147483647 h 1834"/>
                <a:gd name="T38" fmla="*/ 2147483647 w 428"/>
                <a:gd name="T39" fmla="*/ 2147483647 h 1834"/>
                <a:gd name="T40" fmla="*/ 1004519497 w 428"/>
                <a:gd name="T41" fmla="*/ 2147483647 h 1834"/>
                <a:gd name="T42" fmla="*/ 1004519497 w 428"/>
                <a:gd name="T43" fmla="*/ 2147483647 h 1834"/>
                <a:gd name="T44" fmla="*/ 2147483647 w 428"/>
                <a:gd name="T45" fmla="*/ 2147483647 h 1834"/>
                <a:gd name="T46" fmla="*/ 2147483647 w 428"/>
                <a:gd name="T47" fmla="*/ 2147483647 h 1834"/>
                <a:gd name="T48" fmla="*/ 2147483647 w 428"/>
                <a:gd name="T49" fmla="*/ 2147483647 h 1834"/>
                <a:gd name="T50" fmla="*/ 2147483647 w 428"/>
                <a:gd name="T51" fmla="*/ 2147483647 h 1834"/>
                <a:gd name="T52" fmla="*/ 2147483647 w 428"/>
                <a:gd name="T53" fmla="*/ 2147483647 h 1834"/>
                <a:gd name="T54" fmla="*/ 2147483647 w 428"/>
                <a:gd name="T55" fmla="*/ 2147483647 h 1834"/>
                <a:gd name="T56" fmla="*/ 2147483647 w 428"/>
                <a:gd name="T57" fmla="*/ 2147483647 h 1834"/>
                <a:gd name="T58" fmla="*/ 2147483647 w 428"/>
                <a:gd name="T59" fmla="*/ 2147483647 h 1834"/>
                <a:gd name="T60" fmla="*/ 2147483647 w 428"/>
                <a:gd name="T61" fmla="*/ 2147483647 h 1834"/>
                <a:gd name="T62" fmla="*/ 2147483647 w 428"/>
                <a:gd name="T63" fmla="*/ 2147483647 h 1834"/>
                <a:gd name="T64" fmla="*/ 2147483647 w 428"/>
                <a:gd name="T65" fmla="*/ 2147483647 h 1834"/>
                <a:gd name="T66" fmla="*/ 2147483647 w 428"/>
                <a:gd name="T67" fmla="*/ 2147483647 h 1834"/>
                <a:gd name="T68" fmla="*/ 2147483647 w 428"/>
                <a:gd name="T69" fmla="*/ 1904301684 h 1834"/>
                <a:gd name="T70" fmla="*/ 2147483647 w 428"/>
                <a:gd name="T71" fmla="*/ 0 h 1834"/>
                <a:gd name="T72" fmla="*/ 2147483647 w 428"/>
                <a:gd name="T73" fmla="*/ 2147483647 h 18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8" h="1834">
                  <a:moveTo>
                    <a:pt x="428" y="14"/>
                  </a:moveTo>
                  <a:lnTo>
                    <a:pt x="422" y="22"/>
                  </a:lnTo>
                  <a:lnTo>
                    <a:pt x="409" y="46"/>
                  </a:lnTo>
                  <a:lnTo>
                    <a:pt x="386" y="84"/>
                  </a:lnTo>
                  <a:lnTo>
                    <a:pt x="359" y="137"/>
                  </a:lnTo>
                  <a:lnTo>
                    <a:pt x="343" y="170"/>
                  </a:lnTo>
                  <a:lnTo>
                    <a:pt x="326" y="204"/>
                  </a:lnTo>
                  <a:lnTo>
                    <a:pt x="308" y="244"/>
                  </a:lnTo>
                  <a:lnTo>
                    <a:pt x="290" y="287"/>
                  </a:lnTo>
                  <a:lnTo>
                    <a:pt x="271" y="334"/>
                  </a:lnTo>
                  <a:lnTo>
                    <a:pt x="252" y="383"/>
                  </a:lnTo>
                  <a:lnTo>
                    <a:pt x="233" y="436"/>
                  </a:lnTo>
                  <a:lnTo>
                    <a:pt x="214" y="493"/>
                  </a:lnTo>
                  <a:lnTo>
                    <a:pt x="195" y="553"/>
                  </a:lnTo>
                  <a:lnTo>
                    <a:pt x="177" y="617"/>
                  </a:lnTo>
                  <a:lnTo>
                    <a:pt x="159" y="683"/>
                  </a:lnTo>
                  <a:lnTo>
                    <a:pt x="142" y="753"/>
                  </a:lnTo>
                  <a:lnTo>
                    <a:pt x="126" y="826"/>
                  </a:lnTo>
                  <a:lnTo>
                    <a:pt x="111" y="902"/>
                  </a:lnTo>
                  <a:lnTo>
                    <a:pt x="98" y="982"/>
                  </a:lnTo>
                  <a:lnTo>
                    <a:pt x="87" y="1065"/>
                  </a:lnTo>
                  <a:lnTo>
                    <a:pt x="76" y="1150"/>
                  </a:lnTo>
                  <a:lnTo>
                    <a:pt x="69" y="1238"/>
                  </a:lnTo>
                  <a:lnTo>
                    <a:pt x="62" y="1330"/>
                  </a:lnTo>
                  <a:lnTo>
                    <a:pt x="59" y="1425"/>
                  </a:lnTo>
                  <a:lnTo>
                    <a:pt x="57" y="1523"/>
                  </a:lnTo>
                  <a:lnTo>
                    <a:pt x="59" y="1624"/>
                  </a:lnTo>
                  <a:lnTo>
                    <a:pt x="63" y="1727"/>
                  </a:lnTo>
                  <a:lnTo>
                    <a:pt x="71" y="1834"/>
                  </a:lnTo>
                  <a:lnTo>
                    <a:pt x="69" y="1824"/>
                  </a:lnTo>
                  <a:lnTo>
                    <a:pt x="63" y="1796"/>
                  </a:lnTo>
                  <a:lnTo>
                    <a:pt x="55" y="1752"/>
                  </a:lnTo>
                  <a:lnTo>
                    <a:pt x="45" y="1693"/>
                  </a:lnTo>
                  <a:lnTo>
                    <a:pt x="35" y="1620"/>
                  </a:lnTo>
                  <a:lnTo>
                    <a:pt x="24" y="1535"/>
                  </a:lnTo>
                  <a:lnTo>
                    <a:pt x="20" y="1487"/>
                  </a:lnTo>
                  <a:lnTo>
                    <a:pt x="15" y="1438"/>
                  </a:lnTo>
                  <a:lnTo>
                    <a:pt x="10" y="1387"/>
                  </a:lnTo>
                  <a:lnTo>
                    <a:pt x="7" y="1333"/>
                  </a:lnTo>
                  <a:lnTo>
                    <a:pt x="4" y="1276"/>
                  </a:lnTo>
                  <a:lnTo>
                    <a:pt x="2" y="1219"/>
                  </a:lnTo>
                  <a:lnTo>
                    <a:pt x="1" y="1160"/>
                  </a:lnTo>
                  <a:lnTo>
                    <a:pt x="0" y="1098"/>
                  </a:lnTo>
                  <a:lnTo>
                    <a:pt x="1" y="1036"/>
                  </a:lnTo>
                  <a:lnTo>
                    <a:pt x="3" y="973"/>
                  </a:lnTo>
                  <a:lnTo>
                    <a:pt x="6" y="909"/>
                  </a:lnTo>
                  <a:lnTo>
                    <a:pt x="10" y="844"/>
                  </a:lnTo>
                  <a:lnTo>
                    <a:pt x="17" y="779"/>
                  </a:lnTo>
                  <a:lnTo>
                    <a:pt x="24" y="712"/>
                  </a:lnTo>
                  <a:lnTo>
                    <a:pt x="34" y="646"/>
                  </a:lnTo>
                  <a:lnTo>
                    <a:pt x="45" y="579"/>
                  </a:lnTo>
                  <a:lnTo>
                    <a:pt x="58" y="514"/>
                  </a:lnTo>
                  <a:lnTo>
                    <a:pt x="73" y="448"/>
                  </a:lnTo>
                  <a:lnTo>
                    <a:pt x="91" y="382"/>
                  </a:lnTo>
                  <a:lnTo>
                    <a:pt x="110" y="318"/>
                  </a:lnTo>
                  <a:lnTo>
                    <a:pt x="123" y="301"/>
                  </a:lnTo>
                  <a:lnTo>
                    <a:pt x="157" y="256"/>
                  </a:lnTo>
                  <a:lnTo>
                    <a:pt x="179" y="228"/>
                  </a:lnTo>
                  <a:lnTo>
                    <a:pt x="204" y="196"/>
                  </a:lnTo>
                  <a:lnTo>
                    <a:pt x="232" y="163"/>
                  </a:lnTo>
                  <a:lnTo>
                    <a:pt x="260" y="130"/>
                  </a:lnTo>
                  <a:lnTo>
                    <a:pt x="289" y="98"/>
                  </a:lnTo>
                  <a:lnTo>
                    <a:pt x="317" y="68"/>
                  </a:lnTo>
                  <a:lnTo>
                    <a:pt x="330" y="55"/>
                  </a:lnTo>
                  <a:lnTo>
                    <a:pt x="344" y="42"/>
                  </a:lnTo>
                  <a:lnTo>
                    <a:pt x="357" y="31"/>
                  </a:lnTo>
                  <a:lnTo>
                    <a:pt x="368" y="21"/>
                  </a:lnTo>
                  <a:lnTo>
                    <a:pt x="379" y="13"/>
                  </a:lnTo>
                  <a:lnTo>
                    <a:pt x="390" y="6"/>
                  </a:lnTo>
                  <a:lnTo>
                    <a:pt x="399" y="2"/>
                  </a:lnTo>
                  <a:lnTo>
                    <a:pt x="408" y="0"/>
                  </a:lnTo>
                  <a:lnTo>
                    <a:pt x="415" y="0"/>
                  </a:lnTo>
                  <a:lnTo>
                    <a:pt x="420" y="2"/>
                  </a:lnTo>
                  <a:lnTo>
                    <a:pt x="425" y="6"/>
                  </a:lnTo>
                  <a:lnTo>
                    <a:pt x="428" y="14"/>
                  </a:lnTo>
                  <a:close/>
                </a:path>
              </a:pathLst>
            </a:custGeom>
            <a:solidFill>
              <a:srgbClr val="6C262A"/>
            </a:solidFill>
            <a:ln w="9525">
              <a:noFill/>
              <a:round/>
              <a:headEnd/>
              <a:tailEnd/>
            </a:ln>
          </p:spPr>
          <p:txBody>
            <a:bodyPr/>
            <a:lstStyle/>
            <a:p>
              <a:endParaRPr lang="zh-TW" altLang="en-US"/>
            </a:p>
          </p:txBody>
        </p:sp>
        <p:sp>
          <p:nvSpPr>
            <p:cNvPr id="36" name="Freeform 72"/>
            <p:cNvSpPr>
              <a:spLocks/>
            </p:cNvSpPr>
            <p:nvPr/>
          </p:nvSpPr>
          <p:spPr bwMode="auto">
            <a:xfrm>
              <a:off x="-1181100" y="928688"/>
              <a:ext cx="173038" cy="212725"/>
            </a:xfrm>
            <a:custGeom>
              <a:avLst/>
              <a:gdLst>
                <a:gd name="T0" fmla="*/ 2147483647 w 986"/>
                <a:gd name="T1" fmla="*/ 2147483647 h 1199"/>
                <a:gd name="T2" fmla="*/ 2147483647 w 986"/>
                <a:gd name="T3" fmla="*/ 2147483647 h 1199"/>
                <a:gd name="T4" fmla="*/ 2147483647 w 986"/>
                <a:gd name="T5" fmla="*/ 2147483647 h 1199"/>
                <a:gd name="T6" fmla="*/ 2147483647 w 986"/>
                <a:gd name="T7" fmla="*/ 2147483647 h 1199"/>
                <a:gd name="T8" fmla="*/ 2147483647 w 986"/>
                <a:gd name="T9" fmla="*/ 2147483647 h 1199"/>
                <a:gd name="T10" fmla="*/ 2147483647 w 986"/>
                <a:gd name="T11" fmla="*/ 2147483647 h 1199"/>
                <a:gd name="T12" fmla="*/ 2147483647 w 986"/>
                <a:gd name="T13" fmla="*/ 2147483647 h 1199"/>
                <a:gd name="T14" fmla="*/ 2147483647 w 986"/>
                <a:gd name="T15" fmla="*/ 2147483647 h 1199"/>
                <a:gd name="T16" fmla="*/ 2147483647 w 986"/>
                <a:gd name="T17" fmla="*/ 2147483647 h 1199"/>
                <a:gd name="T18" fmla="*/ 2147483647 w 986"/>
                <a:gd name="T19" fmla="*/ 2147483647 h 1199"/>
                <a:gd name="T20" fmla="*/ 2147483647 w 986"/>
                <a:gd name="T21" fmla="*/ 2147483647 h 1199"/>
                <a:gd name="T22" fmla="*/ 2147483647 w 986"/>
                <a:gd name="T23" fmla="*/ 2147483647 h 1199"/>
                <a:gd name="T24" fmla="*/ 2147483647 w 986"/>
                <a:gd name="T25" fmla="*/ 0 h 1199"/>
                <a:gd name="T26" fmla="*/ 2147483647 w 986"/>
                <a:gd name="T27" fmla="*/ 2147483647 h 1199"/>
                <a:gd name="T28" fmla="*/ 2147483647 w 986"/>
                <a:gd name="T29" fmla="*/ 2147483647 h 1199"/>
                <a:gd name="T30" fmla="*/ 2147483647 w 986"/>
                <a:gd name="T31" fmla="*/ 2147483647 h 1199"/>
                <a:gd name="T32" fmla="*/ 2147483647 w 986"/>
                <a:gd name="T33" fmla="*/ 2147483647 h 1199"/>
                <a:gd name="T34" fmla="*/ 2147483647 w 986"/>
                <a:gd name="T35" fmla="*/ 2147483647 h 1199"/>
                <a:gd name="T36" fmla="*/ 2147483647 w 986"/>
                <a:gd name="T37" fmla="*/ 2147483647 h 1199"/>
                <a:gd name="T38" fmla="*/ 0 w 986"/>
                <a:gd name="T39" fmla="*/ 2147483647 h 1199"/>
                <a:gd name="T40" fmla="*/ 2147483647 w 986"/>
                <a:gd name="T41" fmla="*/ 2147483647 h 1199"/>
                <a:gd name="T42" fmla="*/ 2147483647 w 986"/>
                <a:gd name="T43" fmla="*/ 2147483647 h 1199"/>
                <a:gd name="T44" fmla="*/ 2147483647 w 986"/>
                <a:gd name="T45" fmla="*/ 2147483647 h 1199"/>
                <a:gd name="T46" fmla="*/ 2147483647 w 986"/>
                <a:gd name="T47" fmla="*/ 2147483647 h 1199"/>
                <a:gd name="T48" fmla="*/ 2147483647 w 986"/>
                <a:gd name="T49" fmla="*/ 2147483647 h 1199"/>
                <a:gd name="T50" fmla="*/ 2147483647 w 986"/>
                <a:gd name="T51" fmla="*/ 2147483647 h 1199"/>
                <a:gd name="T52" fmla="*/ 2147483647 w 986"/>
                <a:gd name="T53" fmla="*/ 2147483647 h 1199"/>
                <a:gd name="T54" fmla="*/ 2147483647 w 986"/>
                <a:gd name="T55" fmla="*/ 2147483647 h 1199"/>
                <a:gd name="T56" fmla="*/ 2147483647 w 986"/>
                <a:gd name="T57" fmla="*/ 2147483647 h 1199"/>
                <a:gd name="T58" fmla="*/ 2147483647 w 986"/>
                <a:gd name="T59" fmla="*/ 2147483647 h 1199"/>
                <a:gd name="T60" fmla="*/ 2147483647 w 986"/>
                <a:gd name="T61" fmla="*/ 2147483647 h 1199"/>
                <a:gd name="T62" fmla="*/ 2147483647 w 986"/>
                <a:gd name="T63" fmla="*/ 2147483647 h 1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6" h="1199">
                  <a:moveTo>
                    <a:pt x="765" y="1092"/>
                  </a:moveTo>
                  <a:lnTo>
                    <a:pt x="816" y="1047"/>
                  </a:lnTo>
                  <a:lnTo>
                    <a:pt x="860" y="999"/>
                  </a:lnTo>
                  <a:lnTo>
                    <a:pt x="897" y="949"/>
                  </a:lnTo>
                  <a:lnTo>
                    <a:pt x="928" y="896"/>
                  </a:lnTo>
                  <a:lnTo>
                    <a:pt x="951" y="839"/>
                  </a:lnTo>
                  <a:lnTo>
                    <a:pt x="969" y="782"/>
                  </a:lnTo>
                  <a:lnTo>
                    <a:pt x="981" y="723"/>
                  </a:lnTo>
                  <a:lnTo>
                    <a:pt x="986" y="664"/>
                  </a:lnTo>
                  <a:lnTo>
                    <a:pt x="986" y="604"/>
                  </a:lnTo>
                  <a:lnTo>
                    <a:pt x="982" y="545"/>
                  </a:lnTo>
                  <a:lnTo>
                    <a:pt x="972" y="486"/>
                  </a:lnTo>
                  <a:lnTo>
                    <a:pt x="957" y="428"/>
                  </a:lnTo>
                  <a:lnTo>
                    <a:pt x="939" y="372"/>
                  </a:lnTo>
                  <a:lnTo>
                    <a:pt x="916" y="318"/>
                  </a:lnTo>
                  <a:lnTo>
                    <a:pt x="889" y="266"/>
                  </a:lnTo>
                  <a:lnTo>
                    <a:pt x="860" y="219"/>
                  </a:lnTo>
                  <a:lnTo>
                    <a:pt x="826" y="173"/>
                  </a:lnTo>
                  <a:lnTo>
                    <a:pt x="790" y="133"/>
                  </a:lnTo>
                  <a:lnTo>
                    <a:pt x="750" y="97"/>
                  </a:lnTo>
                  <a:lnTo>
                    <a:pt x="708" y="65"/>
                  </a:lnTo>
                  <a:lnTo>
                    <a:pt x="664" y="40"/>
                  </a:lnTo>
                  <a:lnTo>
                    <a:pt x="617" y="20"/>
                  </a:lnTo>
                  <a:lnTo>
                    <a:pt x="569" y="6"/>
                  </a:lnTo>
                  <a:lnTo>
                    <a:pt x="521" y="0"/>
                  </a:lnTo>
                  <a:lnTo>
                    <a:pt x="470" y="0"/>
                  </a:lnTo>
                  <a:lnTo>
                    <a:pt x="418" y="8"/>
                  </a:lnTo>
                  <a:lnTo>
                    <a:pt x="366" y="25"/>
                  </a:lnTo>
                  <a:lnTo>
                    <a:pt x="313" y="50"/>
                  </a:lnTo>
                  <a:lnTo>
                    <a:pt x="260" y="85"/>
                  </a:lnTo>
                  <a:lnTo>
                    <a:pt x="207" y="130"/>
                  </a:lnTo>
                  <a:lnTo>
                    <a:pt x="155" y="184"/>
                  </a:lnTo>
                  <a:lnTo>
                    <a:pt x="103" y="249"/>
                  </a:lnTo>
                  <a:lnTo>
                    <a:pt x="76" y="291"/>
                  </a:lnTo>
                  <a:lnTo>
                    <a:pt x="53" y="334"/>
                  </a:lnTo>
                  <a:lnTo>
                    <a:pt x="34" y="379"/>
                  </a:lnTo>
                  <a:lnTo>
                    <a:pt x="21" y="425"/>
                  </a:lnTo>
                  <a:lnTo>
                    <a:pt x="10" y="472"/>
                  </a:lnTo>
                  <a:lnTo>
                    <a:pt x="4" y="521"/>
                  </a:lnTo>
                  <a:lnTo>
                    <a:pt x="0" y="569"/>
                  </a:lnTo>
                  <a:lnTo>
                    <a:pt x="2" y="618"/>
                  </a:lnTo>
                  <a:lnTo>
                    <a:pt x="6" y="667"/>
                  </a:lnTo>
                  <a:lnTo>
                    <a:pt x="14" y="714"/>
                  </a:lnTo>
                  <a:lnTo>
                    <a:pt x="25" y="762"/>
                  </a:lnTo>
                  <a:lnTo>
                    <a:pt x="39" y="809"/>
                  </a:lnTo>
                  <a:lnTo>
                    <a:pt x="56" y="854"/>
                  </a:lnTo>
                  <a:lnTo>
                    <a:pt x="76" y="899"/>
                  </a:lnTo>
                  <a:lnTo>
                    <a:pt x="98" y="940"/>
                  </a:lnTo>
                  <a:lnTo>
                    <a:pt x="123" y="980"/>
                  </a:lnTo>
                  <a:lnTo>
                    <a:pt x="151" y="1017"/>
                  </a:lnTo>
                  <a:lnTo>
                    <a:pt x="181" y="1052"/>
                  </a:lnTo>
                  <a:lnTo>
                    <a:pt x="212" y="1084"/>
                  </a:lnTo>
                  <a:lnTo>
                    <a:pt x="246" y="1113"/>
                  </a:lnTo>
                  <a:lnTo>
                    <a:pt x="282" y="1138"/>
                  </a:lnTo>
                  <a:lnTo>
                    <a:pt x="319" y="1158"/>
                  </a:lnTo>
                  <a:lnTo>
                    <a:pt x="359" y="1175"/>
                  </a:lnTo>
                  <a:lnTo>
                    <a:pt x="400" y="1188"/>
                  </a:lnTo>
                  <a:lnTo>
                    <a:pt x="442" y="1195"/>
                  </a:lnTo>
                  <a:lnTo>
                    <a:pt x="486" y="1199"/>
                  </a:lnTo>
                  <a:lnTo>
                    <a:pt x="530" y="1195"/>
                  </a:lnTo>
                  <a:lnTo>
                    <a:pt x="576" y="1187"/>
                  </a:lnTo>
                  <a:lnTo>
                    <a:pt x="621" y="1173"/>
                  </a:lnTo>
                  <a:lnTo>
                    <a:pt x="669" y="1152"/>
                  </a:lnTo>
                  <a:lnTo>
                    <a:pt x="717" y="1125"/>
                  </a:lnTo>
                  <a:lnTo>
                    <a:pt x="765" y="1092"/>
                  </a:lnTo>
                  <a:close/>
                </a:path>
              </a:pathLst>
            </a:custGeom>
            <a:solidFill>
              <a:srgbClr val="EEA38B"/>
            </a:solidFill>
            <a:ln w="9525">
              <a:noFill/>
              <a:round/>
              <a:headEnd/>
              <a:tailEnd/>
            </a:ln>
          </p:spPr>
          <p:txBody>
            <a:bodyPr/>
            <a:lstStyle/>
            <a:p>
              <a:endParaRPr lang="zh-TW" altLang="en-US"/>
            </a:p>
          </p:txBody>
        </p:sp>
        <p:sp>
          <p:nvSpPr>
            <p:cNvPr id="37" name="Freeform 73"/>
            <p:cNvSpPr>
              <a:spLocks/>
            </p:cNvSpPr>
            <p:nvPr/>
          </p:nvSpPr>
          <p:spPr bwMode="auto">
            <a:xfrm>
              <a:off x="-1525588" y="890588"/>
              <a:ext cx="131763" cy="160337"/>
            </a:xfrm>
            <a:custGeom>
              <a:avLst/>
              <a:gdLst>
                <a:gd name="T0" fmla="*/ 2147483647 w 747"/>
                <a:gd name="T1" fmla="*/ 2147483647 h 910"/>
                <a:gd name="T2" fmla="*/ 2147483647 w 747"/>
                <a:gd name="T3" fmla="*/ 2147483647 h 910"/>
                <a:gd name="T4" fmla="*/ 2147483647 w 747"/>
                <a:gd name="T5" fmla="*/ 2147483647 h 910"/>
                <a:gd name="T6" fmla="*/ 2147483647 w 747"/>
                <a:gd name="T7" fmla="*/ 2147483647 h 910"/>
                <a:gd name="T8" fmla="*/ 2147483647 w 747"/>
                <a:gd name="T9" fmla="*/ 2147483647 h 910"/>
                <a:gd name="T10" fmla="*/ 2147483647 w 747"/>
                <a:gd name="T11" fmla="*/ 2147483647 h 910"/>
                <a:gd name="T12" fmla="*/ 2147483647 w 747"/>
                <a:gd name="T13" fmla="*/ 2147483647 h 910"/>
                <a:gd name="T14" fmla="*/ 2147483647 w 747"/>
                <a:gd name="T15" fmla="*/ 2147483647 h 910"/>
                <a:gd name="T16" fmla="*/ 2147483647 w 747"/>
                <a:gd name="T17" fmla="*/ 2147483647 h 910"/>
                <a:gd name="T18" fmla="*/ 2147483647 w 747"/>
                <a:gd name="T19" fmla="*/ 2147483647 h 910"/>
                <a:gd name="T20" fmla="*/ 2147483647 w 747"/>
                <a:gd name="T21" fmla="*/ 2147483647 h 910"/>
                <a:gd name="T22" fmla="*/ 2147483647 w 747"/>
                <a:gd name="T23" fmla="*/ 2147483647 h 910"/>
                <a:gd name="T24" fmla="*/ 2147483647 w 747"/>
                <a:gd name="T25" fmla="*/ 962690130 h 910"/>
                <a:gd name="T26" fmla="*/ 2147483647 w 747"/>
                <a:gd name="T27" fmla="*/ 2147483647 h 910"/>
                <a:gd name="T28" fmla="*/ 2147483647 w 747"/>
                <a:gd name="T29" fmla="*/ 2147483647 h 910"/>
                <a:gd name="T30" fmla="*/ 2147483647 w 747"/>
                <a:gd name="T31" fmla="*/ 2147483647 h 910"/>
                <a:gd name="T32" fmla="*/ 2147483647 w 747"/>
                <a:gd name="T33" fmla="*/ 2147483647 h 910"/>
                <a:gd name="T34" fmla="*/ 2147483647 w 747"/>
                <a:gd name="T35" fmla="*/ 2147483647 h 910"/>
                <a:gd name="T36" fmla="*/ 2147483647 w 747"/>
                <a:gd name="T37" fmla="*/ 2147483647 h 910"/>
                <a:gd name="T38" fmla="*/ 0 w 747"/>
                <a:gd name="T39" fmla="*/ 2147483647 h 910"/>
                <a:gd name="T40" fmla="*/ 2147483647 w 747"/>
                <a:gd name="T41" fmla="*/ 2147483647 h 910"/>
                <a:gd name="T42" fmla="*/ 2147483647 w 747"/>
                <a:gd name="T43" fmla="*/ 2147483647 h 910"/>
                <a:gd name="T44" fmla="*/ 2147483647 w 747"/>
                <a:gd name="T45" fmla="*/ 2147483647 h 910"/>
                <a:gd name="T46" fmla="*/ 2147483647 w 747"/>
                <a:gd name="T47" fmla="*/ 2147483647 h 910"/>
                <a:gd name="T48" fmla="*/ 2147483647 w 747"/>
                <a:gd name="T49" fmla="*/ 2147483647 h 910"/>
                <a:gd name="T50" fmla="*/ 2147483647 w 747"/>
                <a:gd name="T51" fmla="*/ 2147483647 h 910"/>
                <a:gd name="T52" fmla="*/ 2147483647 w 747"/>
                <a:gd name="T53" fmla="*/ 2147483647 h 910"/>
                <a:gd name="T54" fmla="*/ 2147483647 w 747"/>
                <a:gd name="T55" fmla="*/ 2147483647 h 910"/>
                <a:gd name="T56" fmla="*/ 2147483647 w 747"/>
                <a:gd name="T57" fmla="*/ 2147483647 h 910"/>
                <a:gd name="T58" fmla="*/ 2147483647 w 747"/>
                <a:gd name="T59" fmla="*/ 2147483647 h 910"/>
                <a:gd name="T60" fmla="*/ 2147483647 w 747"/>
                <a:gd name="T61" fmla="*/ 2147483647 h 910"/>
                <a:gd name="T62" fmla="*/ 2147483647 w 747"/>
                <a:gd name="T63" fmla="*/ 2147483647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47" h="910">
                  <a:moveTo>
                    <a:pt x="579" y="829"/>
                  </a:moveTo>
                  <a:lnTo>
                    <a:pt x="619" y="796"/>
                  </a:lnTo>
                  <a:lnTo>
                    <a:pt x="651" y="760"/>
                  </a:lnTo>
                  <a:lnTo>
                    <a:pt x="680" y="721"/>
                  </a:lnTo>
                  <a:lnTo>
                    <a:pt x="702" y="680"/>
                  </a:lnTo>
                  <a:lnTo>
                    <a:pt x="720" y="638"/>
                  </a:lnTo>
                  <a:lnTo>
                    <a:pt x="734" y="595"/>
                  </a:lnTo>
                  <a:lnTo>
                    <a:pt x="743" y="550"/>
                  </a:lnTo>
                  <a:lnTo>
                    <a:pt x="747" y="505"/>
                  </a:lnTo>
                  <a:lnTo>
                    <a:pt x="747" y="459"/>
                  </a:lnTo>
                  <a:lnTo>
                    <a:pt x="744" y="415"/>
                  </a:lnTo>
                  <a:lnTo>
                    <a:pt x="736" y="370"/>
                  </a:lnTo>
                  <a:lnTo>
                    <a:pt x="726" y="326"/>
                  </a:lnTo>
                  <a:lnTo>
                    <a:pt x="712" y="283"/>
                  </a:lnTo>
                  <a:lnTo>
                    <a:pt x="694" y="243"/>
                  </a:lnTo>
                  <a:lnTo>
                    <a:pt x="674" y="204"/>
                  </a:lnTo>
                  <a:lnTo>
                    <a:pt x="651" y="167"/>
                  </a:lnTo>
                  <a:lnTo>
                    <a:pt x="626" y="133"/>
                  </a:lnTo>
                  <a:lnTo>
                    <a:pt x="597" y="102"/>
                  </a:lnTo>
                  <a:lnTo>
                    <a:pt x="568" y="75"/>
                  </a:lnTo>
                  <a:lnTo>
                    <a:pt x="536" y="51"/>
                  </a:lnTo>
                  <a:lnTo>
                    <a:pt x="503" y="31"/>
                  </a:lnTo>
                  <a:lnTo>
                    <a:pt x="468" y="16"/>
                  </a:lnTo>
                  <a:lnTo>
                    <a:pt x="431" y="6"/>
                  </a:lnTo>
                  <a:lnTo>
                    <a:pt x="394" y="0"/>
                  </a:lnTo>
                  <a:lnTo>
                    <a:pt x="355" y="1"/>
                  </a:lnTo>
                  <a:lnTo>
                    <a:pt x="317" y="8"/>
                  </a:lnTo>
                  <a:lnTo>
                    <a:pt x="276" y="21"/>
                  </a:lnTo>
                  <a:lnTo>
                    <a:pt x="236" y="40"/>
                  </a:lnTo>
                  <a:lnTo>
                    <a:pt x="196" y="66"/>
                  </a:lnTo>
                  <a:lnTo>
                    <a:pt x="157" y="99"/>
                  </a:lnTo>
                  <a:lnTo>
                    <a:pt x="116" y="140"/>
                  </a:lnTo>
                  <a:lnTo>
                    <a:pt x="77" y="190"/>
                  </a:lnTo>
                  <a:lnTo>
                    <a:pt x="57" y="222"/>
                  </a:lnTo>
                  <a:lnTo>
                    <a:pt x="39" y="255"/>
                  </a:lnTo>
                  <a:lnTo>
                    <a:pt x="25" y="289"/>
                  </a:lnTo>
                  <a:lnTo>
                    <a:pt x="15" y="323"/>
                  </a:lnTo>
                  <a:lnTo>
                    <a:pt x="7" y="359"/>
                  </a:lnTo>
                  <a:lnTo>
                    <a:pt x="2" y="396"/>
                  </a:lnTo>
                  <a:lnTo>
                    <a:pt x="0" y="433"/>
                  </a:lnTo>
                  <a:lnTo>
                    <a:pt x="1" y="470"/>
                  </a:lnTo>
                  <a:lnTo>
                    <a:pt x="4" y="507"/>
                  </a:lnTo>
                  <a:lnTo>
                    <a:pt x="9" y="544"/>
                  </a:lnTo>
                  <a:lnTo>
                    <a:pt x="18" y="580"/>
                  </a:lnTo>
                  <a:lnTo>
                    <a:pt x="28" y="615"/>
                  </a:lnTo>
                  <a:lnTo>
                    <a:pt x="41" y="650"/>
                  </a:lnTo>
                  <a:lnTo>
                    <a:pt x="57" y="683"/>
                  </a:lnTo>
                  <a:lnTo>
                    <a:pt x="74" y="714"/>
                  </a:lnTo>
                  <a:lnTo>
                    <a:pt x="93" y="745"/>
                  </a:lnTo>
                  <a:lnTo>
                    <a:pt x="113" y="774"/>
                  </a:lnTo>
                  <a:lnTo>
                    <a:pt x="135" y="800"/>
                  </a:lnTo>
                  <a:lnTo>
                    <a:pt x="160" y="823"/>
                  </a:lnTo>
                  <a:lnTo>
                    <a:pt x="186" y="846"/>
                  </a:lnTo>
                  <a:lnTo>
                    <a:pt x="213" y="865"/>
                  </a:lnTo>
                  <a:lnTo>
                    <a:pt x="241" y="881"/>
                  </a:lnTo>
                  <a:lnTo>
                    <a:pt x="271" y="893"/>
                  </a:lnTo>
                  <a:lnTo>
                    <a:pt x="302" y="903"/>
                  </a:lnTo>
                  <a:lnTo>
                    <a:pt x="335" y="908"/>
                  </a:lnTo>
                  <a:lnTo>
                    <a:pt x="367" y="910"/>
                  </a:lnTo>
                  <a:lnTo>
                    <a:pt x="401" y="908"/>
                  </a:lnTo>
                  <a:lnTo>
                    <a:pt x="435" y="902"/>
                  </a:lnTo>
                  <a:lnTo>
                    <a:pt x="470" y="891"/>
                  </a:lnTo>
                  <a:lnTo>
                    <a:pt x="506" y="875"/>
                  </a:lnTo>
                  <a:lnTo>
                    <a:pt x="542" y="855"/>
                  </a:lnTo>
                  <a:lnTo>
                    <a:pt x="579" y="829"/>
                  </a:lnTo>
                  <a:close/>
                </a:path>
              </a:pathLst>
            </a:custGeom>
            <a:solidFill>
              <a:srgbClr val="EEA38B"/>
            </a:solidFill>
            <a:ln w="9525">
              <a:noFill/>
              <a:round/>
              <a:headEnd/>
              <a:tailEnd/>
            </a:ln>
          </p:spPr>
          <p:txBody>
            <a:bodyPr/>
            <a:lstStyle/>
            <a:p>
              <a:endParaRPr lang="zh-TW" altLang="en-US"/>
            </a:p>
          </p:txBody>
        </p:sp>
        <p:sp>
          <p:nvSpPr>
            <p:cNvPr id="38" name="Freeform 74"/>
            <p:cNvSpPr>
              <a:spLocks/>
            </p:cNvSpPr>
            <p:nvPr/>
          </p:nvSpPr>
          <p:spPr bwMode="auto">
            <a:xfrm>
              <a:off x="-1141413" y="963613"/>
              <a:ext cx="101600" cy="131762"/>
            </a:xfrm>
            <a:custGeom>
              <a:avLst/>
              <a:gdLst>
                <a:gd name="T0" fmla="*/ 2147483647 w 577"/>
                <a:gd name="T1" fmla="*/ 2147483647 h 742"/>
                <a:gd name="T2" fmla="*/ 2147483647 w 577"/>
                <a:gd name="T3" fmla="*/ 2147483647 h 742"/>
                <a:gd name="T4" fmla="*/ 2147483647 w 577"/>
                <a:gd name="T5" fmla="*/ 2147483647 h 742"/>
                <a:gd name="T6" fmla="*/ 2147483647 w 577"/>
                <a:gd name="T7" fmla="*/ 2147483647 h 742"/>
                <a:gd name="T8" fmla="*/ 2147483647 w 577"/>
                <a:gd name="T9" fmla="*/ 2147483647 h 742"/>
                <a:gd name="T10" fmla="*/ 2147483647 w 577"/>
                <a:gd name="T11" fmla="*/ 2147483647 h 742"/>
                <a:gd name="T12" fmla="*/ 2147483647 w 577"/>
                <a:gd name="T13" fmla="*/ 2147483647 h 742"/>
                <a:gd name="T14" fmla="*/ 2147483647 w 577"/>
                <a:gd name="T15" fmla="*/ 2147483647 h 742"/>
                <a:gd name="T16" fmla="*/ 2147483647 w 577"/>
                <a:gd name="T17" fmla="*/ 2147483647 h 742"/>
                <a:gd name="T18" fmla="*/ 2147483647 w 577"/>
                <a:gd name="T19" fmla="*/ 2147483647 h 742"/>
                <a:gd name="T20" fmla="*/ 2147483647 w 577"/>
                <a:gd name="T21" fmla="*/ 2147483647 h 742"/>
                <a:gd name="T22" fmla="*/ 2147483647 w 577"/>
                <a:gd name="T23" fmla="*/ 0 h 742"/>
                <a:gd name="T24" fmla="*/ 2147483647 w 577"/>
                <a:gd name="T25" fmla="*/ 2147483647 h 742"/>
                <a:gd name="T26" fmla="*/ 2147483647 w 577"/>
                <a:gd name="T27" fmla="*/ 2147483647 h 742"/>
                <a:gd name="T28" fmla="*/ 2147483647 w 577"/>
                <a:gd name="T29" fmla="*/ 2147483647 h 742"/>
                <a:gd name="T30" fmla="*/ 2147483647 w 577"/>
                <a:gd name="T31" fmla="*/ 2147483647 h 742"/>
                <a:gd name="T32" fmla="*/ 2147483647 w 577"/>
                <a:gd name="T33" fmla="*/ 2147483647 h 742"/>
                <a:gd name="T34" fmla="*/ 0 w 577"/>
                <a:gd name="T35" fmla="*/ 2147483647 h 742"/>
                <a:gd name="T36" fmla="*/ 1921738820 w 577"/>
                <a:gd name="T37" fmla="*/ 2147483647 h 742"/>
                <a:gd name="T38" fmla="*/ 2147483647 w 577"/>
                <a:gd name="T39" fmla="*/ 2147483647 h 742"/>
                <a:gd name="T40" fmla="*/ 2147483647 w 577"/>
                <a:gd name="T41" fmla="*/ 2147483647 h 742"/>
                <a:gd name="T42" fmla="*/ 2147483647 w 577"/>
                <a:gd name="T43" fmla="*/ 2147483647 h 742"/>
                <a:gd name="T44" fmla="*/ 2147483647 w 577"/>
                <a:gd name="T45" fmla="*/ 2147483647 h 742"/>
                <a:gd name="T46" fmla="*/ 2147483647 w 577"/>
                <a:gd name="T47" fmla="*/ 2147483647 h 742"/>
                <a:gd name="T48" fmla="*/ 2147483647 w 577"/>
                <a:gd name="T49" fmla="*/ 2147483647 h 742"/>
                <a:gd name="T50" fmla="*/ 2147483647 w 577"/>
                <a:gd name="T51" fmla="*/ 2147483647 h 742"/>
                <a:gd name="T52" fmla="*/ 2147483647 w 577"/>
                <a:gd name="T53" fmla="*/ 2147483647 h 742"/>
                <a:gd name="T54" fmla="*/ 2147483647 w 577"/>
                <a:gd name="T55" fmla="*/ 2147483647 h 742"/>
                <a:gd name="T56" fmla="*/ 2147483647 w 577"/>
                <a:gd name="T57" fmla="*/ 2147483647 h 742"/>
                <a:gd name="T58" fmla="*/ 2147483647 w 577"/>
                <a:gd name="T59" fmla="*/ 2147483647 h 742"/>
                <a:gd name="T60" fmla="*/ 2147483647 w 577"/>
                <a:gd name="T61" fmla="*/ 2147483647 h 742"/>
                <a:gd name="T62" fmla="*/ 2147483647 w 577"/>
                <a:gd name="T63" fmla="*/ 2147483647 h 7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7" h="742">
                  <a:moveTo>
                    <a:pt x="467" y="654"/>
                  </a:moveTo>
                  <a:lnTo>
                    <a:pt x="499" y="614"/>
                  </a:lnTo>
                  <a:lnTo>
                    <a:pt x="525" y="574"/>
                  </a:lnTo>
                  <a:lnTo>
                    <a:pt x="545" y="533"/>
                  </a:lnTo>
                  <a:lnTo>
                    <a:pt x="561" y="492"/>
                  </a:lnTo>
                  <a:lnTo>
                    <a:pt x="570" y="452"/>
                  </a:lnTo>
                  <a:lnTo>
                    <a:pt x="575" y="412"/>
                  </a:lnTo>
                  <a:lnTo>
                    <a:pt x="577" y="372"/>
                  </a:lnTo>
                  <a:lnTo>
                    <a:pt x="573" y="334"/>
                  </a:lnTo>
                  <a:lnTo>
                    <a:pt x="567" y="296"/>
                  </a:lnTo>
                  <a:lnTo>
                    <a:pt x="556" y="260"/>
                  </a:lnTo>
                  <a:lnTo>
                    <a:pt x="543" y="225"/>
                  </a:lnTo>
                  <a:lnTo>
                    <a:pt x="526" y="192"/>
                  </a:lnTo>
                  <a:lnTo>
                    <a:pt x="506" y="161"/>
                  </a:lnTo>
                  <a:lnTo>
                    <a:pt x="484" y="132"/>
                  </a:lnTo>
                  <a:lnTo>
                    <a:pt x="460" y="104"/>
                  </a:lnTo>
                  <a:lnTo>
                    <a:pt x="435" y="80"/>
                  </a:lnTo>
                  <a:lnTo>
                    <a:pt x="407" y="59"/>
                  </a:lnTo>
                  <a:lnTo>
                    <a:pt x="378" y="40"/>
                  </a:lnTo>
                  <a:lnTo>
                    <a:pt x="349" y="25"/>
                  </a:lnTo>
                  <a:lnTo>
                    <a:pt x="319" y="12"/>
                  </a:lnTo>
                  <a:lnTo>
                    <a:pt x="288" y="5"/>
                  </a:lnTo>
                  <a:lnTo>
                    <a:pt x="258" y="0"/>
                  </a:lnTo>
                  <a:lnTo>
                    <a:pt x="227" y="0"/>
                  </a:lnTo>
                  <a:lnTo>
                    <a:pt x="197" y="3"/>
                  </a:lnTo>
                  <a:lnTo>
                    <a:pt x="169" y="11"/>
                  </a:lnTo>
                  <a:lnTo>
                    <a:pt x="140" y="24"/>
                  </a:lnTo>
                  <a:lnTo>
                    <a:pt x="114" y="42"/>
                  </a:lnTo>
                  <a:lnTo>
                    <a:pt x="88" y="65"/>
                  </a:lnTo>
                  <a:lnTo>
                    <a:pt x="66" y="93"/>
                  </a:lnTo>
                  <a:lnTo>
                    <a:pt x="45" y="127"/>
                  </a:lnTo>
                  <a:lnTo>
                    <a:pt x="27" y="167"/>
                  </a:lnTo>
                  <a:lnTo>
                    <a:pt x="11" y="212"/>
                  </a:lnTo>
                  <a:lnTo>
                    <a:pt x="5" y="235"/>
                  </a:lnTo>
                  <a:lnTo>
                    <a:pt x="2" y="259"/>
                  </a:lnTo>
                  <a:lnTo>
                    <a:pt x="0" y="285"/>
                  </a:lnTo>
                  <a:lnTo>
                    <a:pt x="0" y="311"/>
                  </a:lnTo>
                  <a:lnTo>
                    <a:pt x="2" y="338"/>
                  </a:lnTo>
                  <a:lnTo>
                    <a:pt x="5" y="366"/>
                  </a:lnTo>
                  <a:lnTo>
                    <a:pt x="11" y="395"/>
                  </a:lnTo>
                  <a:lnTo>
                    <a:pt x="18" y="422"/>
                  </a:lnTo>
                  <a:lnTo>
                    <a:pt x="26" y="451"/>
                  </a:lnTo>
                  <a:lnTo>
                    <a:pt x="35" y="478"/>
                  </a:lnTo>
                  <a:lnTo>
                    <a:pt x="47" y="506"/>
                  </a:lnTo>
                  <a:lnTo>
                    <a:pt x="58" y="532"/>
                  </a:lnTo>
                  <a:lnTo>
                    <a:pt x="72" y="559"/>
                  </a:lnTo>
                  <a:lnTo>
                    <a:pt x="86" y="584"/>
                  </a:lnTo>
                  <a:lnTo>
                    <a:pt x="102" y="607"/>
                  </a:lnTo>
                  <a:lnTo>
                    <a:pt x="119" y="631"/>
                  </a:lnTo>
                  <a:lnTo>
                    <a:pt x="136" y="651"/>
                  </a:lnTo>
                  <a:lnTo>
                    <a:pt x="155" y="671"/>
                  </a:lnTo>
                  <a:lnTo>
                    <a:pt x="174" y="688"/>
                  </a:lnTo>
                  <a:lnTo>
                    <a:pt x="194" y="704"/>
                  </a:lnTo>
                  <a:lnTo>
                    <a:pt x="214" y="717"/>
                  </a:lnTo>
                  <a:lnTo>
                    <a:pt x="235" y="727"/>
                  </a:lnTo>
                  <a:lnTo>
                    <a:pt x="258" y="735"/>
                  </a:lnTo>
                  <a:lnTo>
                    <a:pt x="280" y="740"/>
                  </a:lnTo>
                  <a:lnTo>
                    <a:pt x="302" y="742"/>
                  </a:lnTo>
                  <a:lnTo>
                    <a:pt x="325" y="740"/>
                  </a:lnTo>
                  <a:lnTo>
                    <a:pt x="349" y="736"/>
                  </a:lnTo>
                  <a:lnTo>
                    <a:pt x="372" y="727"/>
                  </a:lnTo>
                  <a:lnTo>
                    <a:pt x="395" y="716"/>
                  </a:lnTo>
                  <a:lnTo>
                    <a:pt x="420" y="699"/>
                  </a:lnTo>
                  <a:lnTo>
                    <a:pt x="443" y="678"/>
                  </a:lnTo>
                  <a:lnTo>
                    <a:pt x="467" y="654"/>
                  </a:lnTo>
                  <a:close/>
                </a:path>
              </a:pathLst>
            </a:custGeom>
            <a:solidFill>
              <a:srgbClr val="EB937A"/>
            </a:solidFill>
            <a:ln w="9525">
              <a:noFill/>
              <a:round/>
              <a:headEnd/>
              <a:tailEnd/>
            </a:ln>
          </p:spPr>
          <p:txBody>
            <a:bodyPr/>
            <a:lstStyle/>
            <a:p>
              <a:endParaRPr lang="zh-TW" altLang="en-US"/>
            </a:p>
          </p:txBody>
        </p:sp>
        <p:sp>
          <p:nvSpPr>
            <p:cNvPr id="39" name="Freeform 75"/>
            <p:cNvSpPr>
              <a:spLocks/>
            </p:cNvSpPr>
            <p:nvPr/>
          </p:nvSpPr>
          <p:spPr bwMode="auto">
            <a:xfrm>
              <a:off x="-1512888" y="915988"/>
              <a:ext cx="95250" cy="122237"/>
            </a:xfrm>
            <a:custGeom>
              <a:avLst/>
              <a:gdLst>
                <a:gd name="T0" fmla="*/ 2147483647 w 541"/>
                <a:gd name="T1" fmla="*/ 2147483647 h 696"/>
                <a:gd name="T2" fmla="*/ 2147483647 w 541"/>
                <a:gd name="T3" fmla="*/ 2147483647 h 696"/>
                <a:gd name="T4" fmla="*/ 2147483647 w 541"/>
                <a:gd name="T5" fmla="*/ 2147483647 h 696"/>
                <a:gd name="T6" fmla="*/ 2147483647 w 541"/>
                <a:gd name="T7" fmla="*/ 2147483647 h 696"/>
                <a:gd name="T8" fmla="*/ 2147483647 w 541"/>
                <a:gd name="T9" fmla="*/ 2147483647 h 696"/>
                <a:gd name="T10" fmla="*/ 2147483647 w 541"/>
                <a:gd name="T11" fmla="*/ 2147483647 h 696"/>
                <a:gd name="T12" fmla="*/ 2147483647 w 541"/>
                <a:gd name="T13" fmla="*/ 2147483647 h 696"/>
                <a:gd name="T14" fmla="*/ 2147483647 w 541"/>
                <a:gd name="T15" fmla="*/ 2147483647 h 696"/>
                <a:gd name="T16" fmla="*/ 2147483647 w 541"/>
                <a:gd name="T17" fmla="*/ 2147483647 h 696"/>
                <a:gd name="T18" fmla="*/ 2147483647 w 541"/>
                <a:gd name="T19" fmla="*/ 2147483647 h 696"/>
                <a:gd name="T20" fmla="*/ 2147483647 w 541"/>
                <a:gd name="T21" fmla="*/ 2147483647 h 696"/>
                <a:gd name="T22" fmla="*/ 2147483647 w 541"/>
                <a:gd name="T23" fmla="*/ 0 h 696"/>
                <a:gd name="T24" fmla="*/ 2147483647 w 541"/>
                <a:gd name="T25" fmla="*/ 2147483647 h 696"/>
                <a:gd name="T26" fmla="*/ 2147483647 w 541"/>
                <a:gd name="T27" fmla="*/ 2147483647 h 696"/>
                <a:gd name="T28" fmla="*/ 2147483647 w 541"/>
                <a:gd name="T29" fmla="*/ 2147483647 h 696"/>
                <a:gd name="T30" fmla="*/ 2147483647 w 541"/>
                <a:gd name="T31" fmla="*/ 2147483647 h 696"/>
                <a:gd name="T32" fmla="*/ 2147483647 w 541"/>
                <a:gd name="T33" fmla="*/ 2147483647 h 696"/>
                <a:gd name="T34" fmla="*/ 0 w 541"/>
                <a:gd name="T35" fmla="*/ 2147483647 h 696"/>
                <a:gd name="T36" fmla="*/ 1921077883 w 541"/>
                <a:gd name="T37" fmla="*/ 2147483647 h 696"/>
                <a:gd name="T38" fmla="*/ 2147483647 w 541"/>
                <a:gd name="T39" fmla="*/ 2147483647 h 696"/>
                <a:gd name="T40" fmla="*/ 2147483647 w 541"/>
                <a:gd name="T41" fmla="*/ 2147483647 h 696"/>
                <a:gd name="T42" fmla="*/ 2147483647 w 541"/>
                <a:gd name="T43" fmla="*/ 2147483647 h 696"/>
                <a:gd name="T44" fmla="*/ 2147483647 w 541"/>
                <a:gd name="T45" fmla="*/ 2147483647 h 696"/>
                <a:gd name="T46" fmla="*/ 2147483647 w 541"/>
                <a:gd name="T47" fmla="*/ 2147483647 h 696"/>
                <a:gd name="T48" fmla="*/ 2147483647 w 541"/>
                <a:gd name="T49" fmla="*/ 2147483647 h 696"/>
                <a:gd name="T50" fmla="*/ 2147483647 w 541"/>
                <a:gd name="T51" fmla="*/ 2147483647 h 696"/>
                <a:gd name="T52" fmla="*/ 2147483647 w 541"/>
                <a:gd name="T53" fmla="*/ 2147483647 h 696"/>
                <a:gd name="T54" fmla="*/ 2147483647 w 541"/>
                <a:gd name="T55" fmla="*/ 2147483647 h 696"/>
                <a:gd name="T56" fmla="*/ 2147483647 w 541"/>
                <a:gd name="T57" fmla="*/ 2147483647 h 696"/>
                <a:gd name="T58" fmla="*/ 2147483647 w 541"/>
                <a:gd name="T59" fmla="*/ 2147483647 h 696"/>
                <a:gd name="T60" fmla="*/ 2147483647 w 541"/>
                <a:gd name="T61" fmla="*/ 2147483647 h 696"/>
                <a:gd name="T62" fmla="*/ 2147483647 w 541"/>
                <a:gd name="T63" fmla="*/ 2147483647 h 6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1" h="696">
                  <a:moveTo>
                    <a:pt x="438" y="614"/>
                  </a:moveTo>
                  <a:lnTo>
                    <a:pt x="467" y="576"/>
                  </a:lnTo>
                  <a:lnTo>
                    <a:pt x="492" y="538"/>
                  </a:lnTo>
                  <a:lnTo>
                    <a:pt x="511" y="500"/>
                  </a:lnTo>
                  <a:lnTo>
                    <a:pt x="525" y="462"/>
                  </a:lnTo>
                  <a:lnTo>
                    <a:pt x="534" y="424"/>
                  </a:lnTo>
                  <a:lnTo>
                    <a:pt x="539" y="387"/>
                  </a:lnTo>
                  <a:lnTo>
                    <a:pt x="541" y="350"/>
                  </a:lnTo>
                  <a:lnTo>
                    <a:pt x="537" y="314"/>
                  </a:lnTo>
                  <a:lnTo>
                    <a:pt x="531" y="278"/>
                  </a:lnTo>
                  <a:lnTo>
                    <a:pt x="520" y="244"/>
                  </a:lnTo>
                  <a:lnTo>
                    <a:pt x="508" y="211"/>
                  </a:lnTo>
                  <a:lnTo>
                    <a:pt x="492" y="180"/>
                  </a:lnTo>
                  <a:lnTo>
                    <a:pt x="474" y="151"/>
                  </a:lnTo>
                  <a:lnTo>
                    <a:pt x="454" y="123"/>
                  </a:lnTo>
                  <a:lnTo>
                    <a:pt x="430" y="99"/>
                  </a:lnTo>
                  <a:lnTo>
                    <a:pt x="407" y="76"/>
                  </a:lnTo>
                  <a:lnTo>
                    <a:pt x="381" y="55"/>
                  </a:lnTo>
                  <a:lnTo>
                    <a:pt x="354" y="38"/>
                  </a:lnTo>
                  <a:lnTo>
                    <a:pt x="327" y="24"/>
                  </a:lnTo>
                  <a:lnTo>
                    <a:pt x="298" y="13"/>
                  </a:lnTo>
                  <a:lnTo>
                    <a:pt x="269" y="5"/>
                  </a:lnTo>
                  <a:lnTo>
                    <a:pt x="241" y="0"/>
                  </a:lnTo>
                  <a:lnTo>
                    <a:pt x="212" y="0"/>
                  </a:lnTo>
                  <a:lnTo>
                    <a:pt x="185" y="3"/>
                  </a:lnTo>
                  <a:lnTo>
                    <a:pt x="157" y="11"/>
                  </a:lnTo>
                  <a:lnTo>
                    <a:pt x="131" y="24"/>
                  </a:lnTo>
                  <a:lnTo>
                    <a:pt x="106" y="39"/>
                  </a:lnTo>
                  <a:lnTo>
                    <a:pt x="83" y="62"/>
                  </a:lnTo>
                  <a:lnTo>
                    <a:pt x="61" y="88"/>
                  </a:lnTo>
                  <a:lnTo>
                    <a:pt x="42" y="120"/>
                  </a:lnTo>
                  <a:lnTo>
                    <a:pt x="25" y="157"/>
                  </a:lnTo>
                  <a:lnTo>
                    <a:pt x="10" y="199"/>
                  </a:lnTo>
                  <a:lnTo>
                    <a:pt x="4" y="221"/>
                  </a:lnTo>
                  <a:lnTo>
                    <a:pt x="1" y="244"/>
                  </a:lnTo>
                  <a:lnTo>
                    <a:pt x="0" y="267"/>
                  </a:lnTo>
                  <a:lnTo>
                    <a:pt x="0" y="293"/>
                  </a:lnTo>
                  <a:lnTo>
                    <a:pt x="2" y="318"/>
                  </a:lnTo>
                  <a:lnTo>
                    <a:pt x="5" y="343"/>
                  </a:lnTo>
                  <a:lnTo>
                    <a:pt x="10" y="370"/>
                  </a:lnTo>
                  <a:lnTo>
                    <a:pt x="16" y="396"/>
                  </a:lnTo>
                  <a:lnTo>
                    <a:pt x="23" y="423"/>
                  </a:lnTo>
                  <a:lnTo>
                    <a:pt x="33" y="448"/>
                  </a:lnTo>
                  <a:lnTo>
                    <a:pt x="43" y="475"/>
                  </a:lnTo>
                  <a:lnTo>
                    <a:pt x="54" y="500"/>
                  </a:lnTo>
                  <a:lnTo>
                    <a:pt x="67" y="525"/>
                  </a:lnTo>
                  <a:lnTo>
                    <a:pt x="81" y="548"/>
                  </a:lnTo>
                  <a:lnTo>
                    <a:pt x="96" y="570"/>
                  </a:lnTo>
                  <a:lnTo>
                    <a:pt x="110" y="591"/>
                  </a:lnTo>
                  <a:lnTo>
                    <a:pt x="127" y="611"/>
                  </a:lnTo>
                  <a:lnTo>
                    <a:pt x="144" y="629"/>
                  </a:lnTo>
                  <a:lnTo>
                    <a:pt x="162" y="645"/>
                  </a:lnTo>
                  <a:lnTo>
                    <a:pt x="181" y="660"/>
                  </a:lnTo>
                  <a:lnTo>
                    <a:pt x="200" y="672"/>
                  </a:lnTo>
                  <a:lnTo>
                    <a:pt x="221" y="681"/>
                  </a:lnTo>
                  <a:lnTo>
                    <a:pt x="241" y="689"/>
                  </a:lnTo>
                  <a:lnTo>
                    <a:pt x="262" y="694"/>
                  </a:lnTo>
                  <a:lnTo>
                    <a:pt x="283" y="696"/>
                  </a:lnTo>
                  <a:lnTo>
                    <a:pt x="304" y="694"/>
                  </a:lnTo>
                  <a:lnTo>
                    <a:pt x="327" y="690"/>
                  </a:lnTo>
                  <a:lnTo>
                    <a:pt x="349" y="682"/>
                  </a:lnTo>
                  <a:lnTo>
                    <a:pt x="371" y="671"/>
                  </a:lnTo>
                  <a:lnTo>
                    <a:pt x="393" y="656"/>
                  </a:lnTo>
                  <a:lnTo>
                    <a:pt x="416" y="637"/>
                  </a:lnTo>
                  <a:lnTo>
                    <a:pt x="438" y="614"/>
                  </a:lnTo>
                  <a:close/>
                </a:path>
              </a:pathLst>
            </a:custGeom>
            <a:solidFill>
              <a:srgbClr val="EB937A"/>
            </a:solidFill>
            <a:ln w="9525">
              <a:noFill/>
              <a:round/>
              <a:headEnd/>
              <a:tailEnd/>
            </a:ln>
          </p:spPr>
          <p:txBody>
            <a:bodyPr/>
            <a:lstStyle/>
            <a:p>
              <a:endParaRPr lang="zh-TW" altLang="en-US"/>
            </a:p>
          </p:txBody>
        </p:sp>
        <p:sp>
          <p:nvSpPr>
            <p:cNvPr id="40" name="Freeform 76"/>
            <p:cNvSpPr>
              <a:spLocks/>
            </p:cNvSpPr>
            <p:nvPr/>
          </p:nvSpPr>
          <p:spPr bwMode="auto">
            <a:xfrm>
              <a:off x="-1554163" y="695325"/>
              <a:ext cx="263525" cy="233362"/>
            </a:xfrm>
            <a:custGeom>
              <a:avLst/>
              <a:gdLst>
                <a:gd name="T0" fmla="*/ 2147483647 w 1500"/>
                <a:gd name="T1" fmla="*/ 2147483647 h 1316"/>
                <a:gd name="T2" fmla="*/ 2147483647 w 1500"/>
                <a:gd name="T3" fmla="*/ 2147483647 h 1316"/>
                <a:gd name="T4" fmla="*/ 2147483647 w 1500"/>
                <a:gd name="T5" fmla="*/ 2147483647 h 1316"/>
                <a:gd name="T6" fmla="*/ 2147483647 w 1500"/>
                <a:gd name="T7" fmla="*/ 2147483647 h 1316"/>
                <a:gd name="T8" fmla="*/ 2147483647 w 1500"/>
                <a:gd name="T9" fmla="*/ 2147483647 h 1316"/>
                <a:gd name="T10" fmla="*/ 2147483647 w 1500"/>
                <a:gd name="T11" fmla="*/ 2147483647 h 1316"/>
                <a:gd name="T12" fmla="*/ 2147483647 w 1500"/>
                <a:gd name="T13" fmla="*/ 2147483647 h 1316"/>
                <a:gd name="T14" fmla="*/ 2147483647 w 1500"/>
                <a:gd name="T15" fmla="*/ 2147483647 h 1316"/>
                <a:gd name="T16" fmla="*/ 2147483647 w 1500"/>
                <a:gd name="T17" fmla="*/ 2147483647 h 1316"/>
                <a:gd name="T18" fmla="*/ 2147483647 w 1500"/>
                <a:gd name="T19" fmla="*/ 2147483647 h 1316"/>
                <a:gd name="T20" fmla="*/ 2147483647 w 1500"/>
                <a:gd name="T21" fmla="*/ 2147483647 h 1316"/>
                <a:gd name="T22" fmla="*/ 2147483647 w 1500"/>
                <a:gd name="T23" fmla="*/ 2147483647 h 1316"/>
                <a:gd name="T24" fmla="*/ 2147483647 w 1500"/>
                <a:gd name="T25" fmla="*/ 2147483647 h 1316"/>
                <a:gd name="T26" fmla="*/ 2147483647 w 1500"/>
                <a:gd name="T27" fmla="*/ 2147483647 h 1316"/>
                <a:gd name="T28" fmla="*/ 2147483647 w 1500"/>
                <a:gd name="T29" fmla="*/ 2147483647 h 1316"/>
                <a:gd name="T30" fmla="*/ 2147483647 w 1500"/>
                <a:gd name="T31" fmla="*/ 2147483647 h 1316"/>
                <a:gd name="T32" fmla="*/ 2147483647 w 1500"/>
                <a:gd name="T33" fmla="*/ 2147483647 h 1316"/>
                <a:gd name="T34" fmla="*/ 2147483647 w 1500"/>
                <a:gd name="T35" fmla="*/ 2147483647 h 1316"/>
                <a:gd name="T36" fmla="*/ 2147483647 w 1500"/>
                <a:gd name="T37" fmla="*/ 2147483647 h 1316"/>
                <a:gd name="T38" fmla="*/ 2147483647 w 1500"/>
                <a:gd name="T39" fmla="*/ 2147483647 h 1316"/>
                <a:gd name="T40" fmla="*/ 2147483647 w 1500"/>
                <a:gd name="T41" fmla="*/ 2147483647 h 1316"/>
                <a:gd name="T42" fmla="*/ 954334530 w 1500"/>
                <a:gd name="T43" fmla="*/ 2147483647 h 1316"/>
                <a:gd name="T44" fmla="*/ 2147483647 w 1500"/>
                <a:gd name="T45" fmla="*/ 2147483647 h 1316"/>
                <a:gd name="T46" fmla="*/ 2147483647 w 1500"/>
                <a:gd name="T47" fmla="*/ 2147483647 h 1316"/>
                <a:gd name="T48" fmla="*/ 2147483647 w 1500"/>
                <a:gd name="T49" fmla="*/ 2147483647 h 1316"/>
                <a:gd name="T50" fmla="*/ 2147483647 w 1500"/>
                <a:gd name="T51" fmla="*/ 2147483647 h 1316"/>
                <a:gd name="T52" fmla="*/ 2147483647 w 1500"/>
                <a:gd name="T53" fmla="*/ 2147483647 h 1316"/>
                <a:gd name="T54" fmla="*/ 2147483647 w 1500"/>
                <a:gd name="T55" fmla="*/ 2147483647 h 1316"/>
                <a:gd name="T56" fmla="*/ 2147483647 w 1500"/>
                <a:gd name="T57" fmla="*/ 2147483647 h 1316"/>
                <a:gd name="T58" fmla="*/ 2147483647 w 1500"/>
                <a:gd name="T59" fmla="*/ 2147483647 h 1316"/>
                <a:gd name="T60" fmla="*/ 2147483647 w 1500"/>
                <a:gd name="T61" fmla="*/ 2147483647 h 1316"/>
                <a:gd name="T62" fmla="*/ 2147483647 w 1500"/>
                <a:gd name="T63" fmla="*/ 986957233 h 1316"/>
                <a:gd name="T64" fmla="*/ 2147483647 w 1500"/>
                <a:gd name="T65" fmla="*/ 2147483647 h 1316"/>
                <a:gd name="T66" fmla="*/ 2147483647 w 1500"/>
                <a:gd name="T67" fmla="*/ 2147483647 h 1316"/>
                <a:gd name="T68" fmla="*/ 2147483647 w 1500"/>
                <a:gd name="T69" fmla="*/ 2147483647 h 1316"/>
                <a:gd name="T70" fmla="*/ 2147483647 w 1500"/>
                <a:gd name="T71" fmla="*/ 2147483647 h 1316"/>
                <a:gd name="T72" fmla="*/ 2147483647 w 1500"/>
                <a:gd name="T73" fmla="*/ 2147483647 h 1316"/>
                <a:gd name="T74" fmla="*/ 2147483647 w 1500"/>
                <a:gd name="T75" fmla="*/ 2147483647 h 1316"/>
                <a:gd name="T76" fmla="*/ 2147483647 w 1500"/>
                <a:gd name="T77" fmla="*/ 2147483647 h 1316"/>
                <a:gd name="T78" fmla="*/ 2147483647 w 1500"/>
                <a:gd name="T79" fmla="*/ 2147483647 h 1316"/>
                <a:gd name="T80" fmla="*/ 2147483647 w 1500"/>
                <a:gd name="T81" fmla="*/ 2147483647 h 1316"/>
                <a:gd name="T82" fmla="*/ 2147483647 w 1500"/>
                <a:gd name="T83" fmla="*/ 2147483647 h 1316"/>
                <a:gd name="T84" fmla="*/ 2147483647 w 1500"/>
                <a:gd name="T85" fmla="*/ 2147483647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00" h="1316">
                  <a:moveTo>
                    <a:pt x="1500" y="657"/>
                  </a:moveTo>
                  <a:lnTo>
                    <a:pt x="1499" y="691"/>
                  </a:lnTo>
                  <a:lnTo>
                    <a:pt x="1496" y="725"/>
                  </a:lnTo>
                  <a:lnTo>
                    <a:pt x="1491" y="758"/>
                  </a:lnTo>
                  <a:lnTo>
                    <a:pt x="1485" y="790"/>
                  </a:lnTo>
                  <a:lnTo>
                    <a:pt x="1477" y="823"/>
                  </a:lnTo>
                  <a:lnTo>
                    <a:pt x="1466" y="853"/>
                  </a:lnTo>
                  <a:lnTo>
                    <a:pt x="1454" y="884"/>
                  </a:lnTo>
                  <a:lnTo>
                    <a:pt x="1441" y="914"/>
                  </a:lnTo>
                  <a:lnTo>
                    <a:pt x="1426" y="943"/>
                  </a:lnTo>
                  <a:lnTo>
                    <a:pt x="1409" y="971"/>
                  </a:lnTo>
                  <a:lnTo>
                    <a:pt x="1391" y="998"/>
                  </a:lnTo>
                  <a:lnTo>
                    <a:pt x="1372" y="1026"/>
                  </a:lnTo>
                  <a:lnTo>
                    <a:pt x="1351" y="1051"/>
                  </a:lnTo>
                  <a:lnTo>
                    <a:pt x="1328" y="1076"/>
                  </a:lnTo>
                  <a:lnTo>
                    <a:pt x="1305" y="1100"/>
                  </a:lnTo>
                  <a:lnTo>
                    <a:pt x="1281" y="1123"/>
                  </a:lnTo>
                  <a:lnTo>
                    <a:pt x="1254" y="1145"/>
                  </a:lnTo>
                  <a:lnTo>
                    <a:pt x="1227" y="1166"/>
                  </a:lnTo>
                  <a:lnTo>
                    <a:pt x="1198" y="1185"/>
                  </a:lnTo>
                  <a:lnTo>
                    <a:pt x="1169" y="1203"/>
                  </a:lnTo>
                  <a:lnTo>
                    <a:pt x="1139" y="1221"/>
                  </a:lnTo>
                  <a:lnTo>
                    <a:pt x="1107" y="1237"/>
                  </a:lnTo>
                  <a:lnTo>
                    <a:pt x="1075" y="1251"/>
                  </a:lnTo>
                  <a:lnTo>
                    <a:pt x="1041" y="1264"/>
                  </a:lnTo>
                  <a:lnTo>
                    <a:pt x="1007" y="1276"/>
                  </a:lnTo>
                  <a:lnTo>
                    <a:pt x="972" y="1287"/>
                  </a:lnTo>
                  <a:lnTo>
                    <a:pt x="937" y="1295"/>
                  </a:lnTo>
                  <a:lnTo>
                    <a:pt x="901" y="1302"/>
                  </a:lnTo>
                  <a:lnTo>
                    <a:pt x="864" y="1308"/>
                  </a:lnTo>
                  <a:lnTo>
                    <a:pt x="826" y="1312"/>
                  </a:lnTo>
                  <a:lnTo>
                    <a:pt x="788" y="1315"/>
                  </a:lnTo>
                  <a:lnTo>
                    <a:pt x="750" y="1316"/>
                  </a:lnTo>
                  <a:lnTo>
                    <a:pt x="711" y="1315"/>
                  </a:lnTo>
                  <a:lnTo>
                    <a:pt x="672" y="1312"/>
                  </a:lnTo>
                  <a:lnTo>
                    <a:pt x="635" y="1308"/>
                  </a:lnTo>
                  <a:lnTo>
                    <a:pt x="598" y="1302"/>
                  </a:lnTo>
                  <a:lnTo>
                    <a:pt x="562" y="1295"/>
                  </a:lnTo>
                  <a:lnTo>
                    <a:pt x="526" y="1287"/>
                  </a:lnTo>
                  <a:lnTo>
                    <a:pt x="491" y="1276"/>
                  </a:lnTo>
                  <a:lnTo>
                    <a:pt x="457" y="1264"/>
                  </a:lnTo>
                  <a:lnTo>
                    <a:pt x="425" y="1251"/>
                  </a:lnTo>
                  <a:lnTo>
                    <a:pt x="392" y="1237"/>
                  </a:lnTo>
                  <a:lnTo>
                    <a:pt x="361" y="1221"/>
                  </a:lnTo>
                  <a:lnTo>
                    <a:pt x="330" y="1203"/>
                  </a:lnTo>
                  <a:lnTo>
                    <a:pt x="301" y="1185"/>
                  </a:lnTo>
                  <a:lnTo>
                    <a:pt x="272" y="1166"/>
                  </a:lnTo>
                  <a:lnTo>
                    <a:pt x="245" y="1145"/>
                  </a:lnTo>
                  <a:lnTo>
                    <a:pt x="219" y="1123"/>
                  </a:lnTo>
                  <a:lnTo>
                    <a:pt x="195" y="1100"/>
                  </a:lnTo>
                  <a:lnTo>
                    <a:pt x="170" y="1076"/>
                  </a:lnTo>
                  <a:lnTo>
                    <a:pt x="148" y="1051"/>
                  </a:lnTo>
                  <a:lnTo>
                    <a:pt x="128" y="1026"/>
                  </a:lnTo>
                  <a:lnTo>
                    <a:pt x="108" y="998"/>
                  </a:lnTo>
                  <a:lnTo>
                    <a:pt x="90" y="971"/>
                  </a:lnTo>
                  <a:lnTo>
                    <a:pt x="73" y="943"/>
                  </a:lnTo>
                  <a:lnTo>
                    <a:pt x="58" y="914"/>
                  </a:lnTo>
                  <a:lnTo>
                    <a:pt x="45" y="884"/>
                  </a:lnTo>
                  <a:lnTo>
                    <a:pt x="33" y="853"/>
                  </a:lnTo>
                  <a:lnTo>
                    <a:pt x="23" y="823"/>
                  </a:lnTo>
                  <a:lnTo>
                    <a:pt x="15" y="790"/>
                  </a:lnTo>
                  <a:lnTo>
                    <a:pt x="8" y="758"/>
                  </a:lnTo>
                  <a:lnTo>
                    <a:pt x="3" y="725"/>
                  </a:lnTo>
                  <a:lnTo>
                    <a:pt x="1" y="691"/>
                  </a:lnTo>
                  <a:lnTo>
                    <a:pt x="0" y="657"/>
                  </a:lnTo>
                  <a:lnTo>
                    <a:pt x="1" y="623"/>
                  </a:lnTo>
                  <a:lnTo>
                    <a:pt x="3" y="591"/>
                  </a:lnTo>
                  <a:lnTo>
                    <a:pt x="8" y="558"/>
                  </a:lnTo>
                  <a:lnTo>
                    <a:pt x="15" y="525"/>
                  </a:lnTo>
                  <a:lnTo>
                    <a:pt x="23" y="493"/>
                  </a:lnTo>
                  <a:lnTo>
                    <a:pt x="33" y="462"/>
                  </a:lnTo>
                  <a:lnTo>
                    <a:pt x="45" y="432"/>
                  </a:lnTo>
                  <a:lnTo>
                    <a:pt x="58" y="401"/>
                  </a:lnTo>
                  <a:lnTo>
                    <a:pt x="73" y="372"/>
                  </a:lnTo>
                  <a:lnTo>
                    <a:pt x="90" y="344"/>
                  </a:lnTo>
                  <a:lnTo>
                    <a:pt x="108" y="316"/>
                  </a:lnTo>
                  <a:lnTo>
                    <a:pt x="128" y="290"/>
                  </a:lnTo>
                  <a:lnTo>
                    <a:pt x="148" y="264"/>
                  </a:lnTo>
                  <a:lnTo>
                    <a:pt x="170" y="239"/>
                  </a:lnTo>
                  <a:lnTo>
                    <a:pt x="195" y="216"/>
                  </a:lnTo>
                  <a:lnTo>
                    <a:pt x="219" y="192"/>
                  </a:lnTo>
                  <a:lnTo>
                    <a:pt x="245" y="170"/>
                  </a:lnTo>
                  <a:lnTo>
                    <a:pt x="272" y="150"/>
                  </a:lnTo>
                  <a:lnTo>
                    <a:pt x="301" y="130"/>
                  </a:lnTo>
                  <a:lnTo>
                    <a:pt x="330" y="112"/>
                  </a:lnTo>
                  <a:lnTo>
                    <a:pt x="361" y="95"/>
                  </a:lnTo>
                  <a:lnTo>
                    <a:pt x="392" y="79"/>
                  </a:lnTo>
                  <a:lnTo>
                    <a:pt x="425" y="64"/>
                  </a:lnTo>
                  <a:lnTo>
                    <a:pt x="457" y="52"/>
                  </a:lnTo>
                  <a:lnTo>
                    <a:pt x="491" y="40"/>
                  </a:lnTo>
                  <a:lnTo>
                    <a:pt x="526" y="29"/>
                  </a:lnTo>
                  <a:lnTo>
                    <a:pt x="562" y="21"/>
                  </a:lnTo>
                  <a:lnTo>
                    <a:pt x="598" y="13"/>
                  </a:lnTo>
                  <a:lnTo>
                    <a:pt x="635" y="7"/>
                  </a:lnTo>
                  <a:lnTo>
                    <a:pt x="672" y="3"/>
                  </a:lnTo>
                  <a:lnTo>
                    <a:pt x="711" y="1"/>
                  </a:lnTo>
                  <a:lnTo>
                    <a:pt x="750" y="0"/>
                  </a:lnTo>
                  <a:lnTo>
                    <a:pt x="788" y="1"/>
                  </a:lnTo>
                  <a:lnTo>
                    <a:pt x="826" y="3"/>
                  </a:lnTo>
                  <a:lnTo>
                    <a:pt x="864" y="7"/>
                  </a:lnTo>
                  <a:lnTo>
                    <a:pt x="901" y="13"/>
                  </a:lnTo>
                  <a:lnTo>
                    <a:pt x="937" y="21"/>
                  </a:lnTo>
                  <a:lnTo>
                    <a:pt x="972" y="29"/>
                  </a:lnTo>
                  <a:lnTo>
                    <a:pt x="1007" y="40"/>
                  </a:lnTo>
                  <a:lnTo>
                    <a:pt x="1041" y="52"/>
                  </a:lnTo>
                  <a:lnTo>
                    <a:pt x="1075" y="64"/>
                  </a:lnTo>
                  <a:lnTo>
                    <a:pt x="1107" y="79"/>
                  </a:lnTo>
                  <a:lnTo>
                    <a:pt x="1139" y="95"/>
                  </a:lnTo>
                  <a:lnTo>
                    <a:pt x="1169" y="112"/>
                  </a:lnTo>
                  <a:lnTo>
                    <a:pt x="1198" y="130"/>
                  </a:lnTo>
                  <a:lnTo>
                    <a:pt x="1227" y="150"/>
                  </a:lnTo>
                  <a:lnTo>
                    <a:pt x="1254" y="170"/>
                  </a:lnTo>
                  <a:lnTo>
                    <a:pt x="1281" y="192"/>
                  </a:lnTo>
                  <a:lnTo>
                    <a:pt x="1305" y="216"/>
                  </a:lnTo>
                  <a:lnTo>
                    <a:pt x="1328" y="239"/>
                  </a:lnTo>
                  <a:lnTo>
                    <a:pt x="1351" y="264"/>
                  </a:lnTo>
                  <a:lnTo>
                    <a:pt x="1372" y="290"/>
                  </a:lnTo>
                  <a:lnTo>
                    <a:pt x="1391" y="316"/>
                  </a:lnTo>
                  <a:lnTo>
                    <a:pt x="1409" y="344"/>
                  </a:lnTo>
                  <a:lnTo>
                    <a:pt x="1426" y="372"/>
                  </a:lnTo>
                  <a:lnTo>
                    <a:pt x="1441" y="401"/>
                  </a:lnTo>
                  <a:lnTo>
                    <a:pt x="1454" y="432"/>
                  </a:lnTo>
                  <a:lnTo>
                    <a:pt x="1466" y="462"/>
                  </a:lnTo>
                  <a:lnTo>
                    <a:pt x="1477" y="493"/>
                  </a:lnTo>
                  <a:lnTo>
                    <a:pt x="1485" y="525"/>
                  </a:lnTo>
                  <a:lnTo>
                    <a:pt x="1491" y="558"/>
                  </a:lnTo>
                  <a:lnTo>
                    <a:pt x="1496" y="591"/>
                  </a:lnTo>
                  <a:lnTo>
                    <a:pt x="1499" y="623"/>
                  </a:lnTo>
                  <a:lnTo>
                    <a:pt x="1500" y="657"/>
                  </a:lnTo>
                  <a:close/>
                </a:path>
              </a:pathLst>
            </a:custGeom>
            <a:solidFill>
              <a:srgbClr val="C69279"/>
            </a:solidFill>
            <a:ln w="9525">
              <a:noFill/>
              <a:round/>
              <a:headEnd/>
              <a:tailEnd/>
            </a:ln>
          </p:spPr>
          <p:txBody>
            <a:bodyPr/>
            <a:lstStyle/>
            <a:p>
              <a:endParaRPr lang="zh-TW" altLang="en-US"/>
            </a:p>
          </p:txBody>
        </p:sp>
        <p:sp>
          <p:nvSpPr>
            <p:cNvPr id="41" name="Freeform 77"/>
            <p:cNvSpPr>
              <a:spLocks noEditPoints="1"/>
            </p:cNvSpPr>
            <p:nvPr/>
          </p:nvSpPr>
          <p:spPr bwMode="auto">
            <a:xfrm>
              <a:off x="-1554163" y="695325"/>
              <a:ext cx="263525" cy="233362"/>
            </a:xfrm>
            <a:custGeom>
              <a:avLst/>
              <a:gdLst>
                <a:gd name="T0" fmla="*/ 2147483647 w 1500"/>
                <a:gd name="T1" fmla="*/ 2147483647 h 1316"/>
                <a:gd name="T2" fmla="*/ 2147483647 w 1500"/>
                <a:gd name="T3" fmla="*/ 2147483647 h 1316"/>
                <a:gd name="T4" fmla="*/ 2147483647 w 1500"/>
                <a:gd name="T5" fmla="*/ 2147483647 h 1316"/>
                <a:gd name="T6" fmla="*/ 2147483647 w 1500"/>
                <a:gd name="T7" fmla="*/ 2147483647 h 1316"/>
                <a:gd name="T8" fmla="*/ 2147483647 w 1500"/>
                <a:gd name="T9" fmla="*/ 2147483647 h 1316"/>
                <a:gd name="T10" fmla="*/ 2147483647 w 1500"/>
                <a:gd name="T11" fmla="*/ 2147483647 h 1316"/>
                <a:gd name="T12" fmla="*/ 2147483647 w 1500"/>
                <a:gd name="T13" fmla="*/ 2147483647 h 1316"/>
                <a:gd name="T14" fmla="*/ 2147483647 w 1500"/>
                <a:gd name="T15" fmla="*/ 2147483647 h 1316"/>
                <a:gd name="T16" fmla="*/ 2147483647 w 1500"/>
                <a:gd name="T17" fmla="*/ 2147483647 h 1316"/>
                <a:gd name="T18" fmla="*/ 2147483647 w 1500"/>
                <a:gd name="T19" fmla="*/ 2147483647 h 1316"/>
                <a:gd name="T20" fmla="*/ 2147483647 w 1500"/>
                <a:gd name="T21" fmla="*/ 2147483647 h 1316"/>
                <a:gd name="T22" fmla="*/ 2147483647 w 1500"/>
                <a:gd name="T23" fmla="*/ 2147483647 h 1316"/>
                <a:gd name="T24" fmla="*/ 2147483647 w 1500"/>
                <a:gd name="T25" fmla="*/ 2147483647 h 1316"/>
                <a:gd name="T26" fmla="*/ 2147483647 w 1500"/>
                <a:gd name="T27" fmla="*/ 2147483647 h 1316"/>
                <a:gd name="T28" fmla="*/ 2147483647 w 1500"/>
                <a:gd name="T29" fmla="*/ 2147483647 h 1316"/>
                <a:gd name="T30" fmla="*/ 2147483647 w 1500"/>
                <a:gd name="T31" fmla="*/ 2147483647 h 1316"/>
                <a:gd name="T32" fmla="*/ 2147483647 w 1500"/>
                <a:gd name="T33" fmla="*/ 2147483647 h 1316"/>
                <a:gd name="T34" fmla="*/ 2147483647 w 1500"/>
                <a:gd name="T35" fmla="*/ 2147483647 h 1316"/>
                <a:gd name="T36" fmla="*/ 2147483647 w 1500"/>
                <a:gd name="T37" fmla="*/ 2147483647 h 1316"/>
                <a:gd name="T38" fmla="*/ 2147483647 w 1500"/>
                <a:gd name="T39" fmla="*/ 2147483647 h 1316"/>
                <a:gd name="T40" fmla="*/ 2147483647 w 1500"/>
                <a:gd name="T41" fmla="*/ 2147483647 h 1316"/>
                <a:gd name="T42" fmla="*/ 2147483647 w 1500"/>
                <a:gd name="T43" fmla="*/ 2147483647 h 1316"/>
                <a:gd name="T44" fmla="*/ 2147483647 w 1500"/>
                <a:gd name="T45" fmla="*/ 2147483647 h 1316"/>
                <a:gd name="T46" fmla="*/ 2147483647 w 1500"/>
                <a:gd name="T47" fmla="*/ 2147483647 h 1316"/>
                <a:gd name="T48" fmla="*/ 2147483647 w 1500"/>
                <a:gd name="T49" fmla="*/ 2147483647 h 1316"/>
                <a:gd name="T50" fmla="*/ 2147483647 w 1500"/>
                <a:gd name="T51" fmla="*/ 2147483647 h 1316"/>
                <a:gd name="T52" fmla="*/ 2147483647 w 1500"/>
                <a:gd name="T53" fmla="*/ 2147483647 h 1316"/>
                <a:gd name="T54" fmla="*/ 2147483647 w 1500"/>
                <a:gd name="T55" fmla="*/ 2147483647 h 1316"/>
                <a:gd name="T56" fmla="*/ 2147483647 w 1500"/>
                <a:gd name="T57" fmla="*/ 2147483647 h 1316"/>
                <a:gd name="T58" fmla="*/ 2147483647 w 1500"/>
                <a:gd name="T59" fmla="*/ 2147483647 h 1316"/>
                <a:gd name="T60" fmla="*/ 2147483647 w 1500"/>
                <a:gd name="T61" fmla="*/ 2147483647 h 1316"/>
                <a:gd name="T62" fmla="*/ 2147483647 w 1500"/>
                <a:gd name="T63" fmla="*/ 2147483647 h 1316"/>
                <a:gd name="T64" fmla="*/ 2147483647 w 1500"/>
                <a:gd name="T65" fmla="*/ 2147483647 h 1316"/>
                <a:gd name="T66" fmla="*/ 2147483647 w 1500"/>
                <a:gd name="T67" fmla="*/ 2147483647 h 1316"/>
                <a:gd name="T68" fmla="*/ 2147483647 w 1500"/>
                <a:gd name="T69" fmla="*/ 2147483647 h 1316"/>
                <a:gd name="T70" fmla="*/ 2147483647 w 1500"/>
                <a:gd name="T71" fmla="*/ 2147483647 h 1316"/>
                <a:gd name="T72" fmla="*/ 2147483647 w 1500"/>
                <a:gd name="T73" fmla="*/ 2147483647 h 1316"/>
                <a:gd name="T74" fmla="*/ 2147483647 w 1500"/>
                <a:gd name="T75" fmla="*/ 2147483647 h 1316"/>
                <a:gd name="T76" fmla="*/ 2147483647 w 1500"/>
                <a:gd name="T77" fmla="*/ 2147483647 h 1316"/>
                <a:gd name="T78" fmla="*/ 2147483647 w 1500"/>
                <a:gd name="T79" fmla="*/ 2147483647 h 1316"/>
                <a:gd name="T80" fmla="*/ 2147483647 w 1500"/>
                <a:gd name="T81" fmla="*/ 2147483647 h 1316"/>
                <a:gd name="T82" fmla="*/ 2147483647 w 1500"/>
                <a:gd name="T83" fmla="*/ 2147483647 h 1316"/>
                <a:gd name="T84" fmla="*/ 2147483647 w 1500"/>
                <a:gd name="T85" fmla="*/ 2147483647 h 1316"/>
                <a:gd name="T86" fmla="*/ 2147483647 w 1500"/>
                <a:gd name="T87" fmla="*/ 2147483647 h 1316"/>
                <a:gd name="T88" fmla="*/ 2147483647 w 1500"/>
                <a:gd name="T89" fmla="*/ 2147483647 h 1316"/>
                <a:gd name="T90" fmla="*/ 2147483647 w 1500"/>
                <a:gd name="T91" fmla="*/ 2147483647 h 1316"/>
                <a:gd name="T92" fmla="*/ 2147483647 w 1500"/>
                <a:gd name="T93" fmla="*/ 2147483647 h 1316"/>
                <a:gd name="T94" fmla="*/ 2147483647 w 1500"/>
                <a:gd name="T95" fmla="*/ 2147483647 h 1316"/>
                <a:gd name="T96" fmla="*/ 2147483647 w 1500"/>
                <a:gd name="T97" fmla="*/ 2147483647 h 1316"/>
                <a:gd name="T98" fmla="*/ 2147483647 w 1500"/>
                <a:gd name="T99" fmla="*/ 2147483647 h 1316"/>
                <a:gd name="T100" fmla="*/ 2147483647 w 1500"/>
                <a:gd name="T101" fmla="*/ 2147483647 h 1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00" h="1316">
                  <a:moveTo>
                    <a:pt x="750" y="0"/>
                  </a:moveTo>
                  <a:lnTo>
                    <a:pt x="711" y="1"/>
                  </a:lnTo>
                  <a:lnTo>
                    <a:pt x="672" y="3"/>
                  </a:lnTo>
                  <a:lnTo>
                    <a:pt x="635" y="7"/>
                  </a:lnTo>
                  <a:lnTo>
                    <a:pt x="598" y="13"/>
                  </a:lnTo>
                  <a:lnTo>
                    <a:pt x="562" y="21"/>
                  </a:lnTo>
                  <a:lnTo>
                    <a:pt x="526" y="29"/>
                  </a:lnTo>
                  <a:lnTo>
                    <a:pt x="491" y="40"/>
                  </a:lnTo>
                  <a:lnTo>
                    <a:pt x="457" y="52"/>
                  </a:lnTo>
                  <a:lnTo>
                    <a:pt x="425" y="64"/>
                  </a:lnTo>
                  <a:lnTo>
                    <a:pt x="392" y="79"/>
                  </a:lnTo>
                  <a:lnTo>
                    <a:pt x="361" y="95"/>
                  </a:lnTo>
                  <a:lnTo>
                    <a:pt x="330" y="112"/>
                  </a:lnTo>
                  <a:lnTo>
                    <a:pt x="301" y="130"/>
                  </a:lnTo>
                  <a:lnTo>
                    <a:pt x="272" y="150"/>
                  </a:lnTo>
                  <a:lnTo>
                    <a:pt x="245" y="170"/>
                  </a:lnTo>
                  <a:lnTo>
                    <a:pt x="219" y="192"/>
                  </a:lnTo>
                  <a:lnTo>
                    <a:pt x="195" y="216"/>
                  </a:lnTo>
                  <a:lnTo>
                    <a:pt x="170" y="239"/>
                  </a:lnTo>
                  <a:lnTo>
                    <a:pt x="148" y="264"/>
                  </a:lnTo>
                  <a:lnTo>
                    <a:pt x="128" y="290"/>
                  </a:lnTo>
                  <a:lnTo>
                    <a:pt x="108" y="316"/>
                  </a:lnTo>
                  <a:lnTo>
                    <a:pt x="90" y="344"/>
                  </a:lnTo>
                  <a:lnTo>
                    <a:pt x="73" y="372"/>
                  </a:lnTo>
                  <a:lnTo>
                    <a:pt x="58" y="401"/>
                  </a:lnTo>
                  <a:lnTo>
                    <a:pt x="45" y="432"/>
                  </a:lnTo>
                  <a:lnTo>
                    <a:pt x="33" y="462"/>
                  </a:lnTo>
                  <a:lnTo>
                    <a:pt x="23" y="493"/>
                  </a:lnTo>
                  <a:lnTo>
                    <a:pt x="15" y="525"/>
                  </a:lnTo>
                  <a:lnTo>
                    <a:pt x="8" y="558"/>
                  </a:lnTo>
                  <a:lnTo>
                    <a:pt x="3" y="591"/>
                  </a:lnTo>
                  <a:lnTo>
                    <a:pt x="1" y="623"/>
                  </a:lnTo>
                  <a:lnTo>
                    <a:pt x="0" y="657"/>
                  </a:lnTo>
                  <a:lnTo>
                    <a:pt x="1" y="691"/>
                  </a:lnTo>
                  <a:lnTo>
                    <a:pt x="3" y="725"/>
                  </a:lnTo>
                  <a:lnTo>
                    <a:pt x="8" y="758"/>
                  </a:lnTo>
                  <a:lnTo>
                    <a:pt x="15" y="790"/>
                  </a:lnTo>
                  <a:lnTo>
                    <a:pt x="23" y="823"/>
                  </a:lnTo>
                  <a:lnTo>
                    <a:pt x="33" y="853"/>
                  </a:lnTo>
                  <a:lnTo>
                    <a:pt x="45" y="884"/>
                  </a:lnTo>
                  <a:lnTo>
                    <a:pt x="58" y="914"/>
                  </a:lnTo>
                  <a:lnTo>
                    <a:pt x="73" y="943"/>
                  </a:lnTo>
                  <a:lnTo>
                    <a:pt x="90" y="971"/>
                  </a:lnTo>
                  <a:lnTo>
                    <a:pt x="108" y="998"/>
                  </a:lnTo>
                  <a:lnTo>
                    <a:pt x="128" y="1026"/>
                  </a:lnTo>
                  <a:lnTo>
                    <a:pt x="148" y="1051"/>
                  </a:lnTo>
                  <a:lnTo>
                    <a:pt x="170" y="1076"/>
                  </a:lnTo>
                  <a:lnTo>
                    <a:pt x="195" y="1100"/>
                  </a:lnTo>
                  <a:lnTo>
                    <a:pt x="219" y="1123"/>
                  </a:lnTo>
                  <a:lnTo>
                    <a:pt x="245" y="1145"/>
                  </a:lnTo>
                  <a:lnTo>
                    <a:pt x="272" y="1166"/>
                  </a:lnTo>
                  <a:lnTo>
                    <a:pt x="301" y="1185"/>
                  </a:lnTo>
                  <a:lnTo>
                    <a:pt x="330" y="1203"/>
                  </a:lnTo>
                  <a:lnTo>
                    <a:pt x="361" y="1221"/>
                  </a:lnTo>
                  <a:lnTo>
                    <a:pt x="392" y="1237"/>
                  </a:lnTo>
                  <a:lnTo>
                    <a:pt x="425" y="1251"/>
                  </a:lnTo>
                  <a:lnTo>
                    <a:pt x="457" y="1264"/>
                  </a:lnTo>
                  <a:lnTo>
                    <a:pt x="491" y="1276"/>
                  </a:lnTo>
                  <a:lnTo>
                    <a:pt x="526" y="1287"/>
                  </a:lnTo>
                  <a:lnTo>
                    <a:pt x="562" y="1295"/>
                  </a:lnTo>
                  <a:lnTo>
                    <a:pt x="598" y="1302"/>
                  </a:lnTo>
                  <a:lnTo>
                    <a:pt x="635" y="1308"/>
                  </a:lnTo>
                  <a:lnTo>
                    <a:pt x="672" y="1312"/>
                  </a:lnTo>
                  <a:lnTo>
                    <a:pt x="711" y="1315"/>
                  </a:lnTo>
                  <a:lnTo>
                    <a:pt x="750" y="1316"/>
                  </a:lnTo>
                  <a:lnTo>
                    <a:pt x="788" y="1315"/>
                  </a:lnTo>
                  <a:lnTo>
                    <a:pt x="826" y="1312"/>
                  </a:lnTo>
                  <a:lnTo>
                    <a:pt x="864" y="1308"/>
                  </a:lnTo>
                  <a:lnTo>
                    <a:pt x="901" y="1302"/>
                  </a:lnTo>
                  <a:lnTo>
                    <a:pt x="937" y="1295"/>
                  </a:lnTo>
                  <a:lnTo>
                    <a:pt x="972" y="1287"/>
                  </a:lnTo>
                  <a:lnTo>
                    <a:pt x="1007" y="1276"/>
                  </a:lnTo>
                  <a:lnTo>
                    <a:pt x="1041" y="1264"/>
                  </a:lnTo>
                  <a:lnTo>
                    <a:pt x="1075" y="1251"/>
                  </a:lnTo>
                  <a:lnTo>
                    <a:pt x="1107" y="1237"/>
                  </a:lnTo>
                  <a:lnTo>
                    <a:pt x="1139" y="1221"/>
                  </a:lnTo>
                  <a:lnTo>
                    <a:pt x="1169" y="1203"/>
                  </a:lnTo>
                  <a:lnTo>
                    <a:pt x="1198" y="1185"/>
                  </a:lnTo>
                  <a:lnTo>
                    <a:pt x="1227" y="1166"/>
                  </a:lnTo>
                  <a:lnTo>
                    <a:pt x="1254" y="1145"/>
                  </a:lnTo>
                  <a:lnTo>
                    <a:pt x="1281" y="1123"/>
                  </a:lnTo>
                  <a:lnTo>
                    <a:pt x="1305" y="1100"/>
                  </a:lnTo>
                  <a:lnTo>
                    <a:pt x="1328" y="1076"/>
                  </a:lnTo>
                  <a:lnTo>
                    <a:pt x="1351" y="1051"/>
                  </a:lnTo>
                  <a:lnTo>
                    <a:pt x="1372" y="1026"/>
                  </a:lnTo>
                  <a:lnTo>
                    <a:pt x="1391" y="998"/>
                  </a:lnTo>
                  <a:lnTo>
                    <a:pt x="1409" y="971"/>
                  </a:lnTo>
                  <a:lnTo>
                    <a:pt x="1426" y="943"/>
                  </a:lnTo>
                  <a:lnTo>
                    <a:pt x="1441" y="914"/>
                  </a:lnTo>
                  <a:lnTo>
                    <a:pt x="1454" y="884"/>
                  </a:lnTo>
                  <a:lnTo>
                    <a:pt x="1466" y="853"/>
                  </a:lnTo>
                  <a:lnTo>
                    <a:pt x="1477" y="823"/>
                  </a:lnTo>
                  <a:lnTo>
                    <a:pt x="1485" y="790"/>
                  </a:lnTo>
                  <a:lnTo>
                    <a:pt x="1491" y="758"/>
                  </a:lnTo>
                  <a:lnTo>
                    <a:pt x="1496" y="725"/>
                  </a:lnTo>
                  <a:lnTo>
                    <a:pt x="1499" y="691"/>
                  </a:lnTo>
                  <a:lnTo>
                    <a:pt x="1500" y="657"/>
                  </a:lnTo>
                  <a:lnTo>
                    <a:pt x="1499" y="623"/>
                  </a:lnTo>
                  <a:lnTo>
                    <a:pt x="1496" y="591"/>
                  </a:lnTo>
                  <a:lnTo>
                    <a:pt x="1491" y="558"/>
                  </a:lnTo>
                  <a:lnTo>
                    <a:pt x="1485" y="525"/>
                  </a:lnTo>
                  <a:lnTo>
                    <a:pt x="1477" y="493"/>
                  </a:lnTo>
                  <a:lnTo>
                    <a:pt x="1466" y="462"/>
                  </a:lnTo>
                  <a:lnTo>
                    <a:pt x="1454" y="432"/>
                  </a:lnTo>
                  <a:lnTo>
                    <a:pt x="1441" y="401"/>
                  </a:lnTo>
                  <a:lnTo>
                    <a:pt x="1426" y="372"/>
                  </a:lnTo>
                  <a:lnTo>
                    <a:pt x="1409" y="344"/>
                  </a:lnTo>
                  <a:lnTo>
                    <a:pt x="1391" y="316"/>
                  </a:lnTo>
                  <a:lnTo>
                    <a:pt x="1372" y="290"/>
                  </a:lnTo>
                  <a:lnTo>
                    <a:pt x="1351" y="264"/>
                  </a:lnTo>
                  <a:lnTo>
                    <a:pt x="1328" y="239"/>
                  </a:lnTo>
                  <a:lnTo>
                    <a:pt x="1305" y="216"/>
                  </a:lnTo>
                  <a:lnTo>
                    <a:pt x="1281" y="192"/>
                  </a:lnTo>
                  <a:lnTo>
                    <a:pt x="1254" y="170"/>
                  </a:lnTo>
                  <a:lnTo>
                    <a:pt x="1227" y="150"/>
                  </a:lnTo>
                  <a:lnTo>
                    <a:pt x="1198" y="130"/>
                  </a:lnTo>
                  <a:lnTo>
                    <a:pt x="1169" y="112"/>
                  </a:lnTo>
                  <a:lnTo>
                    <a:pt x="1139" y="95"/>
                  </a:lnTo>
                  <a:lnTo>
                    <a:pt x="1107" y="79"/>
                  </a:lnTo>
                  <a:lnTo>
                    <a:pt x="1075" y="64"/>
                  </a:lnTo>
                  <a:lnTo>
                    <a:pt x="1041" y="52"/>
                  </a:lnTo>
                  <a:lnTo>
                    <a:pt x="1007" y="40"/>
                  </a:lnTo>
                  <a:lnTo>
                    <a:pt x="972" y="29"/>
                  </a:lnTo>
                  <a:lnTo>
                    <a:pt x="937" y="21"/>
                  </a:lnTo>
                  <a:lnTo>
                    <a:pt x="901" y="13"/>
                  </a:lnTo>
                  <a:lnTo>
                    <a:pt x="864" y="7"/>
                  </a:lnTo>
                  <a:lnTo>
                    <a:pt x="826" y="3"/>
                  </a:lnTo>
                  <a:lnTo>
                    <a:pt x="788" y="1"/>
                  </a:lnTo>
                  <a:lnTo>
                    <a:pt x="750" y="0"/>
                  </a:lnTo>
                  <a:close/>
                  <a:moveTo>
                    <a:pt x="738" y="1197"/>
                  </a:moveTo>
                  <a:lnTo>
                    <a:pt x="707" y="1195"/>
                  </a:lnTo>
                  <a:lnTo>
                    <a:pt x="677" y="1193"/>
                  </a:lnTo>
                  <a:lnTo>
                    <a:pt x="647" y="1190"/>
                  </a:lnTo>
                  <a:lnTo>
                    <a:pt x="617" y="1186"/>
                  </a:lnTo>
                  <a:lnTo>
                    <a:pt x="589" y="1180"/>
                  </a:lnTo>
                  <a:lnTo>
                    <a:pt x="560" y="1173"/>
                  </a:lnTo>
                  <a:lnTo>
                    <a:pt x="533" y="1165"/>
                  </a:lnTo>
                  <a:lnTo>
                    <a:pt x="506" y="1155"/>
                  </a:lnTo>
                  <a:lnTo>
                    <a:pt x="480" y="1145"/>
                  </a:lnTo>
                  <a:lnTo>
                    <a:pt x="454" y="1133"/>
                  </a:lnTo>
                  <a:lnTo>
                    <a:pt x="429" y="1120"/>
                  </a:lnTo>
                  <a:lnTo>
                    <a:pt x="404" y="1106"/>
                  </a:lnTo>
                  <a:lnTo>
                    <a:pt x="381" y="1092"/>
                  </a:lnTo>
                  <a:lnTo>
                    <a:pt x="359" y="1076"/>
                  </a:lnTo>
                  <a:lnTo>
                    <a:pt x="338" y="1060"/>
                  </a:lnTo>
                  <a:lnTo>
                    <a:pt x="316" y="1042"/>
                  </a:lnTo>
                  <a:lnTo>
                    <a:pt x="297" y="1024"/>
                  </a:lnTo>
                  <a:lnTo>
                    <a:pt x="278" y="1005"/>
                  </a:lnTo>
                  <a:lnTo>
                    <a:pt x="260" y="985"/>
                  </a:lnTo>
                  <a:lnTo>
                    <a:pt x="244" y="965"/>
                  </a:lnTo>
                  <a:lnTo>
                    <a:pt x="229" y="943"/>
                  </a:lnTo>
                  <a:lnTo>
                    <a:pt x="214" y="921"/>
                  </a:lnTo>
                  <a:lnTo>
                    <a:pt x="201" y="898"/>
                  </a:lnTo>
                  <a:lnTo>
                    <a:pt x="189" y="875"/>
                  </a:lnTo>
                  <a:lnTo>
                    <a:pt x="179" y="851"/>
                  </a:lnTo>
                  <a:lnTo>
                    <a:pt x="169" y="826"/>
                  </a:lnTo>
                  <a:lnTo>
                    <a:pt x="161" y="801"/>
                  </a:lnTo>
                  <a:lnTo>
                    <a:pt x="154" y="776"/>
                  </a:lnTo>
                  <a:lnTo>
                    <a:pt x="149" y="750"/>
                  </a:lnTo>
                  <a:lnTo>
                    <a:pt x="145" y="723"/>
                  </a:lnTo>
                  <a:lnTo>
                    <a:pt x="143" y="697"/>
                  </a:lnTo>
                  <a:lnTo>
                    <a:pt x="143" y="669"/>
                  </a:lnTo>
                  <a:lnTo>
                    <a:pt x="143" y="643"/>
                  </a:lnTo>
                  <a:lnTo>
                    <a:pt x="145" y="616"/>
                  </a:lnTo>
                  <a:lnTo>
                    <a:pt x="149" y="590"/>
                  </a:lnTo>
                  <a:lnTo>
                    <a:pt x="154" y="563"/>
                  </a:lnTo>
                  <a:lnTo>
                    <a:pt x="161" y="538"/>
                  </a:lnTo>
                  <a:lnTo>
                    <a:pt x="169" y="513"/>
                  </a:lnTo>
                  <a:lnTo>
                    <a:pt x="179" y="488"/>
                  </a:lnTo>
                  <a:lnTo>
                    <a:pt x="189" y="465"/>
                  </a:lnTo>
                  <a:lnTo>
                    <a:pt x="201" y="441"/>
                  </a:lnTo>
                  <a:lnTo>
                    <a:pt x="214" y="418"/>
                  </a:lnTo>
                  <a:lnTo>
                    <a:pt x="229" y="397"/>
                  </a:lnTo>
                  <a:lnTo>
                    <a:pt x="244" y="375"/>
                  </a:lnTo>
                  <a:lnTo>
                    <a:pt x="260" y="354"/>
                  </a:lnTo>
                  <a:lnTo>
                    <a:pt x="278" y="334"/>
                  </a:lnTo>
                  <a:lnTo>
                    <a:pt x="297" y="315"/>
                  </a:lnTo>
                  <a:lnTo>
                    <a:pt x="316" y="297"/>
                  </a:lnTo>
                  <a:lnTo>
                    <a:pt x="338" y="279"/>
                  </a:lnTo>
                  <a:lnTo>
                    <a:pt x="359" y="263"/>
                  </a:lnTo>
                  <a:lnTo>
                    <a:pt x="381" y="247"/>
                  </a:lnTo>
                  <a:lnTo>
                    <a:pt x="404" y="233"/>
                  </a:lnTo>
                  <a:lnTo>
                    <a:pt x="429" y="219"/>
                  </a:lnTo>
                  <a:lnTo>
                    <a:pt x="454" y="206"/>
                  </a:lnTo>
                  <a:lnTo>
                    <a:pt x="480" y="195"/>
                  </a:lnTo>
                  <a:lnTo>
                    <a:pt x="506" y="184"/>
                  </a:lnTo>
                  <a:lnTo>
                    <a:pt x="533" y="174"/>
                  </a:lnTo>
                  <a:lnTo>
                    <a:pt x="560" y="167"/>
                  </a:lnTo>
                  <a:lnTo>
                    <a:pt x="589" y="160"/>
                  </a:lnTo>
                  <a:lnTo>
                    <a:pt x="617" y="153"/>
                  </a:lnTo>
                  <a:lnTo>
                    <a:pt x="647" y="149"/>
                  </a:lnTo>
                  <a:lnTo>
                    <a:pt x="677" y="146"/>
                  </a:lnTo>
                  <a:lnTo>
                    <a:pt x="707" y="144"/>
                  </a:lnTo>
                  <a:lnTo>
                    <a:pt x="738" y="143"/>
                  </a:lnTo>
                  <a:lnTo>
                    <a:pt x="768" y="144"/>
                  </a:lnTo>
                  <a:lnTo>
                    <a:pt x="799" y="146"/>
                  </a:lnTo>
                  <a:lnTo>
                    <a:pt x="828" y="149"/>
                  </a:lnTo>
                  <a:lnTo>
                    <a:pt x="858" y="153"/>
                  </a:lnTo>
                  <a:lnTo>
                    <a:pt x="886" y="160"/>
                  </a:lnTo>
                  <a:lnTo>
                    <a:pt x="915" y="167"/>
                  </a:lnTo>
                  <a:lnTo>
                    <a:pt x="943" y="174"/>
                  </a:lnTo>
                  <a:lnTo>
                    <a:pt x="969" y="184"/>
                  </a:lnTo>
                  <a:lnTo>
                    <a:pt x="996" y="195"/>
                  </a:lnTo>
                  <a:lnTo>
                    <a:pt x="1021" y="206"/>
                  </a:lnTo>
                  <a:lnTo>
                    <a:pt x="1046" y="219"/>
                  </a:lnTo>
                  <a:lnTo>
                    <a:pt x="1071" y="233"/>
                  </a:lnTo>
                  <a:lnTo>
                    <a:pt x="1094" y="247"/>
                  </a:lnTo>
                  <a:lnTo>
                    <a:pt x="1116" y="263"/>
                  </a:lnTo>
                  <a:lnTo>
                    <a:pt x="1138" y="279"/>
                  </a:lnTo>
                  <a:lnTo>
                    <a:pt x="1159" y="297"/>
                  </a:lnTo>
                  <a:lnTo>
                    <a:pt x="1179" y="315"/>
                  </a:lnTo>
                  <a:lnTo>
                    <a:pt x="1197" y="334"/>
                  </a:lnTo>
                  <a:lnTo>
                    <a:pt x="1215" y="354"/>
                  </a:lnTo>
                  <a:lnTo>
                    <a:pt x="1232" y="375"/>
                  </a:lnTo>
                  <a:lnTo>
                    <a:pt x="1247" y="397"/>
                  </a:lnTo>
                  <a:lnTo>
                    <a:pt x="1262" y="418"/>
                  </a:lnTo>
                  <a:lnTo>
                    <a:pt x="1274" y="441"/>
                  </a:lnTo>
                  <a:lnTo>
                    <a:pt x="1286" y="465"/>
                  </a:lnTo>
                  <a:lnTo>
                    <a:pt x="1296" y="488"/>
                  </a:lnTo>
                  <a:lnTo>
                    <a:pt x="1306" y="513"/>
                  </a:lnTo>
                  <a:lnTo>
                    <a:pt x="1315" y="538"/>
                  </a:lnTo>
                  <a:lnTo>
                    <a:pt x="1321" y="563"/>
                  </a:lnTo>
                  <a:lnTo>
                    <a:pt x="1326" y="590"/>
                  </a:lnTo>
                  <a:lnTo>
                    <a:pt x="1330" y="616"/>
                  </a:lnTo>
                  <a:lnTo>
                    <a:pt x="1333" y="643"/>
                  </a:lnTo>
                  <a:lnTo>
                    <a:pt x="1334" y="669"/>
                  </a:lnTo>
                  <a:lnTo>
                    <a:pt x="1333" y="697"/>
                  </a:lnTo>
                  <a:lnTo>
                    <a:pt x="1330" y="723"/>
                  </a:lnTo>
                  <a:lnTo>
                    <a:pt x="1326" y="750"/>
                  </a:lnTo>
                  <a:lnTo>
                    <a:pt x="1321" y="776"/>
                  </a:lnTo>
                  <a:lnTo>
                    <a:pt x="1315" y="801"/>
                  </a:lnTo>
                  <a:lnTo>
                    <a:pt x="1306" y="826"/>
                  </a:lnTo>
                  <a:lnTo>
                    <a:pt x="1296" y="851"/>
                  </a:lnTo>
                  <a:lnTo>
                    <a:pt x="1286" y="875"/>
                  </a:lnTo>
                  <a:lnTo>
                    <a:pt x="1274" y="898"/>
                  </a:lnTo>
                  <a:lnTo>
                    <a:pt x="1262" y="921"/>
                  </a:lnTo>
                  <a:lnTo>
                    <a:pt x="1247" y="943"/>
                  </a:lnTo>
                  <a:lnTo>
                    <a:pt x="1232" y="965"/>
                  </a:lnTo>
                  <a:lnTo>
                    <a:pt x="1215" y="985"/>
                  </a:lnTo>
                  <a:lnTo>
                    <a:pt x="1197" y="1005"/>
                  </a:lnTo>
                  <a:lnTo>
                    <a:pt x="1179" y="1024"/>
                  </a:lnTo>
                  <a:lnTo>
                    <a:pt x="1159" y="1042"/>
                  </a:lnTo>
                  <a:lnTo>
                    <a:pt x="1138" y="1060"/>
                  </a:lnTo>
                  <a:lnTo>
                    <a:pt x="1116" y="1076"/>
                  </a:lnTo>
                  <a:lnTo>
                    <a:pt x="1094" y="1092"/>
                  </a:lnTo>
                  <a:lnTo>
                    <a:pt x="1071" y="1106"/>
                  </a:lnTo>
                  <a:lnTo>
                    <a:pt x="1046" y="1120"/>
                  </a:lnTo>
                  <a:lnTo>
                    <a:pt x="1021" y="1133"/>
                  </a:lnTo>
                  <a:lnTo>
                    <a:pt x="996" y="1145"/>
                  </a:lnTo>
                  <a:lnTo>
                    <a:pt x="969" y="1155"/>
                  </a:lnTo>
                  <a:lnTo>
                    <a:pt x="943" y="1165"/>
                  </a:lnTo>
                  <a:lnTo>
                    <a:pt x="915" y="1173"/>
                  </a:lnTo>
                  <a:lnTo>
                    <a:pt x="886" y="1180"/>
                  </a:lnTo>
                  <a:lnTo>
                    <a:pt x="858" y="1186"/>
                  </a:lnTo>
                  <a:lnTo>
                    <a:pt x="828" y="1190"/>
                  </a:lnTo>
                  <a:lnTo>
                    <a:pt x="799" y="1193"/>
                  </a:lnTo>
                  <a:lnTo>
                    <a:pt x="768" y="1195"/>
                  </a:lnTo>
                  <a:lnTo>
                    <a:pt x="738" y="1197"/>
                  </a:lnTo>
                  <a:close/>
                </a:path>
              </a:pathLst>
            </a:custGeom>
            <a:solidFill>
              <a:srgbClr val="814F49"/>
            </a:solidFill>
            <a:ln w="9525">
              <a:noFill/>
              <a:round/>
              <a:headEnd/>
              <a:tailEnd/>
            </a:ln>
          </p:spPr>
          <p:txBody>
            <a:bodyPr/>
            <a:lstStyle/>
            <a:p>
              <a:endParaRPr lang="zh-TW" altLang="en-US"/>
            </a:p>
          </p:txBody>
        </p:sp>
        <p:sp>
          <p:nvSpPr>
            <p:cNvPr id="42" name="Freeform 78"/>
            <p:cNvSpPr>
              <a:spLocks/>
            </p:cNvSpPr>
            <p:nvPr/>
          </p:nvSpPr>
          <p:spPr bwMode="auto">
            <a:xfrm>
              <a:off x="-1185863" y="768350"/>
              <a:ext cx="261938" cy="234950"/>
            </a:xfrm>
            <a:custGeom>
              <a:avLst/>
              <a:gdLst>
                <a:gd name="T0" fmla="*/ 2147483647 w 1485"/>
                <a:gd name="T1" fmla="*/ 2147483647 h 1335"/>
                <a:gd name="T2" fmla="*/ 0 w 1485"/>
                <a:gd name="T3" fmla="*/ 2147483647 h 1335"/>
                <a:gd name="T4" fmla="*/ 2147483647 w 1485"/>
                <a:gd name="T5" fmla="*/ 2147483647 h 1335"/>
                <a:gd name="T6" fmla="*/ 2147483647 w 1485"/>
                <a:gd name="T7" fmla="*/ 2147483647 h 1335"/>
                <a:gd name="T8" fmla="*/ 2147483647 w 1485"/>
                <a:gd name="T9" fmla="*/ 2147483647 h 1335"/>
                <a:gd name="T10" fmla="*/ 2147483647 w 1485"/>
                <a:gd name="T11" fmla="*/ 2147483647 h 1335"/>
                <a:gd name="T12" fmla="*/ 2147483647 w 1485"/>
                <a:gd name="T13" fmla="*/ 2147483647 h 1335"/>
                <a:gd name="T14" fmla="*/ 2147483647 w 1485"/>
                <a:gd name="T15" fmla="*/ 2147483647 h 1335"/>
                <a:gd name="T16" fmla="*/ 2147483647 w 1485"/>
                <a:gd name="T17" fmla="*/ 2147483647 h 1335"/>
                <a:gd name="T18" fmla="*/ 2147483647 w 1485"/>
                <a:gd name="T19" fmla="*/ 2147483647 h 1335"/>
                <a:gd name="T20" fmla="*/ 2147483647 w 1485"/>
                <a:gd name="T21" fmla="*/ 2147483647 h 1335"/>
                <a:gd name="T22" fmla="*/ 2147483647 w 1485"/>
                <a:gd name="T23" fmla="*/ 2147483647 h 1335"/>
                <a:gd name="T24" fmla="*/ 2147483647 w 1485"/>
                <a:gd name="T25" fmla="*/ 2147483647 h 1335"/>
                <a:gd name="T26" fmla="*/ 2147483647 w 1485"/>
                <a:gd name="T27" fmla="*/ 2147483647 h 1335"/>
                <a:gd name="T28" fmla="*/ 2147483647 w 1485"/>
                <a:gd name="T29" fmla="*/ 2147483647 h 1335"/>
                <a:gd name="T30" fmla="*/ 2147483647 w 1485"/>
                <a:gd name="T31" fmla="*/ 2147483647 h 1335"/>
                <a:gd name="T32" fmla="*/ 2147483647 w 1485"/>
                <a:gd name="T33" fmla="*/ 2147483647 h 1335"/>
                <a:gd name="T34" fmla="*/ 2147483647 w 1485"/>
                <a:gd name="T35" fmla="*/ 2147483647 h 1335"/>
                <a:gd name="T36" fmla="*/ 2147483647 w 1485"/>
                <a:gd name="T37" fmla="*/ 2147483647 h 1335"/>
                <a:gd name="T38" fmla="*/ 2147483647 w 1485"/>
                <a:gd name="T39" fmla="*/ 2147483647 h 1335"/>
                <a:gd name="T40" fmla="*/ 2147483647 w 1485"/>
                <a:gd name="T41" fmla="*/ 2147483647 h 1335"/>
                <a:gd name="T42" fmla="*/ 2147483647 w 1485"/>
                <a:gd name="T43" fmla="*/ 2147483647 h 1335"/>
                <a:gd name="T44" fmla="*/ 2147483647 w 1485"/>
                <a:gd name="T45" fmla="*/ 2147483647 h 1335"/>
                <a:gd name="T46" fmla="*/ 2147483647 w 1485"/>
                <a:gd name="T47" fmla="*/ 2147483647 h 1335"/>
                <a:gd name="T48" fmla="*/ 2147483647 w 1485"/>
                <a:gd name="T49" fmla="*/ 2147483647 h 1335"/>
                <a:gd name="T50" fmla="*/ 2147483647 w 1485"/>
                <a:gd name="T51" fmla="*/ 2147483647 h 1335"/>
                <a:gd name="T52" fmla="*/ 2147483647 w 1485"/>
                <a:gd name="T53" fmla="*/ 2147483647 h 1335"/>
                <a:gd name="T54" fmla="*/ 2147483647 w 1485"/>
                <a:gd name="T55" fmla="*/ 2147483647 h 1335"/>
                <a:gd name="T56" fmla="*/ 2147483647 w 1485"/>
                <a:gd name="T57" fmla="*/ 2147483647 h 1335"/>
                <a:gd name="T58" fmla="*/ 2147483647 w 1485"/>
                <a:gd name="T59" fmla="*/ 2147483647 h 1335"/>
                <a:gd name="T60" fmla="*/ 2147483647 w 1485"/>
                <a:gd name="T61" fmla="*/ 2147483647 h 1335"/>
                <a:gd name="T62" fmla="*/ 2147483647 w 1485"/>
                <a:gd name="T63" fmla="*/ 2147483647 h 1335"/>
                <a:gd name="T64" fmla="*/ 2147483647 w 1485"/>
                <a:gd name="T65" fmla="*/ 2147483647 h 1335"/>
                <a:gd name="T66" fmla="*/ 2147483647 w 1485"/>
                <a:gd name="T67" fmla="*/ 2147483647 h 1335"/>
                <a:gd name="T68" fmla="*/ 2147483647 w 1485"/>
                <a:gd name="T69" fmla="*/ 0 h 1335"/>
                <a:gd name="T70" fmla="*/ 2147483647 w 1485"/>
                <a:gd name="T71" fmla="*/ 2147483647 h 1335"/>
                <a:gd name="T72" fmla="*/ 2147483647 w 1485"/>
                <a:gd name="T73" fmla="*/ 2147483647 h 1335"/>
                <a:gd name="T74" fmla="*/ 2147483647 w 1485"/>
                <a:gd name="T75" fmla="*/ 2147483647 h 1335"/>
                <a:gd name="T76" fmla="*/ 2147483647 w 1485"/>
                <a:gd name="T77" fmla="*/ 2147483647 h 1335"/>
                <a:gd name="T78" fmla="*/ 2147483647 w 1485"/>
                <a:gd name="T79" fmla="*/ 2147483647 h 1335"/>
                <a:gd name="T80" fmla="*/ 2147483647 w 1485"/>
                <a:gd name="T81" fmla="*/ 2147483647 h 1335"/>
                <a:gd name="T82" fmla="*/ 2147483647 w 1485"/>
                <a:gd name="T83" fmla="*/ 2147483647 h 1335"/>
                <a:gd name="T84" fmla="*/ 2147483647 w 1485"/>
                <a:gd name="T85" fmla="*/ 2147483647 h 1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5" h="1335">
                  <a:moveTo>
                    <a:pt x="28" y="438"/>
                  </a:moveTo>
                  <a:lnTo>
                    <a:pt x="18" y="470"/>
                  </a:lnTo>
                  <a:lnTo>
                    <a:pt x="11" y="503"/>
                  </a:lnTo>
                  <a:lnTo>
                    <a:pt x="5" y="535"/>
                  </a:lnTo>
                  <a:lnTo>
                    <a:pt x="2" y="568"/>
                  </a:lnTo>
                  <a:lnTo>
                    <a:pt x="0" y="601"/>
                  </a:lnTo>
                  <a:lnTo>
                    <a:pt x="0" y="634"/>
                  </a:lnTo>
                  <a:lnTo>
                    <a:pt x="2" y="667"/>
                  </a:lnTo>
                  <a:lnTo>
                    <a:pt x="7" y="700"/>
                  </a:lnTo>
                  <a:lnTo>
                    <a:pt x="12" y="732"/>
                  </a:lnTo>
                  <a:lnTo>
                    <a:pt x="19" y="764"/>
                  </a:lnTo>
                  <a:lnTo>
                    <a:pt x="28" y="796"/>
                  </a:lnTo>
                  <a:lnTo>
                    <a:pt x="38" y="827"/>
                  </a:lnTo>
                  <a:lnTo>
                    <a:pt x="50" y="858"/>
                  </a:lnTo>
                  <a:lnTo>
                    <a:pt x="64" y="889"/>
                  </a:lnTo>
                  <a:lnTo>
                    <a:pt x="79" y="919"/>
                  </a:lnTo>
                  <a:lnTo>
                    <a:pt x="96" y="948"/>
                  </a:lnTo>
                  <a:lnTo>
                    <a:pt x="114" y="977"/>
                  </a:lnTo>
                  <a:lnTo>
                    <a:pt x="134" y="1005"/>
                  </a:lnTo>
                  <a:lnTo>
                    <a:pt x="155" y="1032"/>
                  </a:lnTo>
                  <a:lnTo>
                    <a:pt x="177" y="1059"/>
                  </a:lnTo>
                  <a:lnTo>
                    <a:pt x="200" y="1084"/>
                  </a:lnTo>
                  <a:lnTo>
                    <a:pt x="226" y="1109"/>
                  </a:lnTo>
                  <a:lnTo>
                    <a:pt x="252" y="1133"/>
                  </a:lnTo>
                  <a:lnTo>
                    <a:pt x="280" y="1155"/>
                  </a:lnTo>
                  <a:lnTo>
                    <a:pt x="308" y="1177"/>
                  </a:lnTo>
                  <a:lnTo>
                    <a:pt x="339" y="1197"/>
                  </a:lnTo>
                  <a:lnTo>
                    <a:pt x="370" y="1217"/>
                  </a:lnTo>
                  <a:lnTo>
                    <a:pt x="403" y="1235"/>
                  </a:lnTo>
                  <a:lnTo>
                    <a:pt x="436" y="1252"/>
                  </a:lnTo>
                  <a:lnTo>
                    <a:pt x="471" y="1267"/>
                  </a:lnTo>
                  <a:lnTo>
                    <a:pt x="506" y="1282"/>
                  </a:lnTo>
                  <a:lnTo>
                    <a:pt x="543" y="1295"/>
                  </a:lnTo>
                  <a:lnTo>
                    <a:pt x="580" y="1305"/>
                  </a:lnTo>
                  <a:lnTo>
                    <a:pt x="617" y="1315"/>
                  </a:lnTo>
                  <a:lnTo>
                    <a:pt x="654" y="1322"/>
                  </a:lnTo>
                  <a:lnTo>
                    <a:pt x="690" y="1328"/>
                  </a:lnTo>
                  <a:lnTo>
                    <a:pt x="727" y="1332"/>
                  </a:lnTo>
                  <a:lnTo>
                    <a:pt x="764" y="1335"/>
                  </a:lnTo>
                  <a:lnTo>
                    <a:pt x="800" y="1335"/>
                  </a:lnTo>
                  <a:lnTo>
                    <a:pt x="836" y="1335"/>
                  </a:lnTo>
                  <a:lnTo>
                    <a:pt x="872" y="1332"/>
                  </a:lnTo>
                  <a:lnTo>
                    <a:pt x="907" y="1329"/>
                  </a:lnTo>
                  <a:lnTo>
                    <a:pt x="942" y="1323"/>
                  </a:lnTo>
                  <a:lnTo>
                    <a:pt x="976" y="1316"/>
                  </a:lnTo>
                  <a:lnTo>
                    <a:pt x="1010" y="1308"/>
                  </a:lnTo>
                  <a:lnTo>
                    <a:pt x="1043" y="1298"/>
                  </a:lnTo>
                  <a:lnTo>
                    <a:pt x="1074" y="1286"/>
                  </a:lnTo>
                  <a:lnTo>
                    <a:pt x="1106" y="1274"/>
                  </a:lnTo>
                  <a:lnTo>
                    <a:pt x="1137" y="1260"/>
                  </a:lnTo>
                  <a:lnTo>
                    <a:pt x="1167" y="1244"/>
                  </a:lnTo>
                  <a:lnTo>
                    <a:pt x="1195" y="1227"/>
                  </a:lnTo>
                  <a:lnTo>
                    <a:pt x="1223" y="1209"/>
                  </a:lnTo>
                  <a:lnTo>
                    <a:pt x="1249" y="1190"/>
                  </a:lnTo>
                  <a:lnTo>
                    <a:pt x="1275" y="1169"/>
                  </a:lnTo>
                  <a:lnTo>
                    <a:pt x="1299" y="1147"/>
                  </a:lnTo>
                  <a:lnTo>
                    <a:pt x="1322" y="1124"/>
                  </a:lnTo>
                  <a:lnTo>
                    <a:pt x="1345" y="1100"/>
                  </a:lnTo>
                  <a:lnTo>
                    <a:pt x="1365" y="1073"/>
                  </a:lnTo>
                  <a:lnTo>
                    <a:pt x="1384" y="1047"/>
                  </a:lnTo>
                  <a:lnTo>
                    <a:pt x="1402" y="1019"/>
                  </a:lnTo>
                  <a:lnTo>
                    <a:pt x="1418" y="991"/>
                  </a:lnTo>
                  <a:lnTo>
                    <a:pt x="1433" y="961"/>
                  </a:lnTo>
                  <a:lnTo>
                    <a:pt x="1445" y="929"/>
                  </a:lnTo>
                  <a:lnTo>
                    <a:pt x="1457" y="898"/>
                  </a:lnTo>
                  <a:lnTo>
                    <a:pt x="1467" y="866"/>
                  </a:lnTo>
                  <a:lnTo>
                    <a:pt x="1474" y="833"/>
                  </a:lnTo>
                  <a:lnTo>
                    <a:pt x="1479" y="800"/>
                  </a:lnTo>
                  <a:lnTo>
                    <a:pt x="1482" y="767"/>
                  </a:lnTo>
                  <a:lnTo>
                    <a:pt x="1485" y="734"/>
                  </a:lnTo>
                  <a:lnTo>
                    <a:pt x="1485" y="702"/>
                  </a:lnTo>
                  <a:lnTo>
                    <a:pt x="1482" y="669"/>
                  </a:lnTo>
                  <a:lnTo>
                    <a:pt x="1478" y="636"/>
                  </a:lnTo>
                  <a:lnTo>
                    <a:pt x="1473" y="603"/>
                  </a:lnTo>
                  <a:lnTo>
                    <a:pt x="1465" y="571"/>
                  </a:lnTo>
                  <a:lnTo>
                    <a:pt x="1457" y="540"/>
                  </a:lnTo>
                  <a:lnTo>
                    <a:pt x="1446" y="508"/>
                  </a:lnTo>
                  <a:lnTo>
                    <a:pt x="1435" y="477"/>
                  </a:lnTo>
                  <a:lnTo>
                    <a:pt x="1421" y="446"/>
                  </a:lnTo>
                  <a:lnTo>
                    <a:pt x="1406" y="417"/>
                  </a:lnTo>
                  <a:lnTo>
                    <a:pt x="1389" y="387"/>
                  </a:lnTo>
                  <a:lnTo>
                    <a:pt x="1371" y="358"/>
                  </a:lnTo>
                  <a:lnTo>
                    <a:pt x="1351" y="331"/>
                  </a:lnTo>
                  <a:lnTo>
                    <a:pt x="1330" y="303"/>
                  </a:lnTo>
                  <a:lnTo>
                    <a:pt x="1308" y="277"/>
                  </a:lnTo>
                  <a:lnTo>
                    <a:pt x="1284" y="252"/>
                  </a:lnTo>
                  <a:lnTo>
                    <a:pt x="1259" y="226"/>
                  </a:lnTo>
                  <a:lnTo>
                    <a:pt x="1232" y="203"/>
                  </a:lnTo>
                  <a:lnTo>
                    <a:pt x="1205" y="181"/>
                  </a:lnTo>
                  <a:lnTo>
                    <a:pt x="1176" y="158"/>
                  </a:lnTo>
                  <a:lnTo>
                    <a:pt x="1145" y="138"/>
                  </a:lnTo>
                  <a:lnTo>
                    <a:pt x="1115" y="118"/>
                  </a:lnTo>
                  <a:lnTo>
                    <a:pt x="1082" y="100"/>
                  </a:lnTo>
                  <a:lnTo>
                    <a:pt x="1049" y="83"/>
                  </a:lnTo>
                  <a:lnTo>
                    <a:pt x="1014" y="68"/>
                  </a:lnTo>
                  <a:lnTo>
                    <a:pt x="979" y="53"/>
                  </a:lnTo>
                  <a:lnTo>
                    <a:pt x="942" y="41"/>
                  </a:lnTo>
                  <a:lnTo>
                    <a:pt x="905" y="30"/>
                  </a:lnTo>
                  <a:lnTo>
                    <a:pt x="868" y="21"/>
                  </a:lnTo>
                  <a:lnTo>
                    <a:pt x="831" y="13"/>
                  </a:lnTo>
                  <a:lnTo>
                    <a:pt x="795" y="8"/>
                  </a:lnTo>
                  <a:lnTo>
                    <a:pt x="758" y="4"/>
                  </a:lnTo>
                  <a:lnTo>
                    <a:pt x="721" y="0"/>
                  </a:lnTo>
                  <a:lnTo>
                    <a:pt x="685" y="0"/>
                  </a:lnTo>
                  <a:lnTo>
                    <a:pt x="649" y="0"/>
                  </a:lnTo>
                  <a:lnTo>
                    <a:pt x="613" y="4"/>
                  </a:lnTo>
                  <a:lnTo>
                    <a:pt x="578" y="7"/>
                  </a:lnTo>
                  <a:lnTo>
                    <a:pt x="543" y="12"/>
                  </a:lnTo>
                  <a:lnTo>
                    <a:pt x="509" y="20"/>
                  </a:lnTo>
                  <a:lnTo>
                    <a:pt x="475" y="28"/>
                  </a:lnTo>
                  <a:lnTo>
                    <a:pt x="442" y="38"/>
                  </a:lnTo>
                  <a:lnTo>
                    <a:pt x="410" y="49"/>
                  </a:lnTo>
                  <a:lnTo>
                    <a:pt x="378" y="62"/>
                  </a:lnTo>
                  <a:lnTo>
                    <a:pt x="348" y="76"/>
                  </a:lnTo>
                  <a:lnTo>
                    <a:pt x="318" y="92"/>
                  </a:lnTo>
                  <a:lnTo>
                    <a:pt x="289" y="109"/>
                  </a:lnTo>
                  <a:lnTo>
                    <a:pt x="262" y="127"/>
                  </a:lnTo>
                  <a:lnTo>
                    <a:pt x="235" y="146"/>
                  </a:lnTo>
                  <a:lnTo>
                    <a:pt x="210" y="167"/>
                  </a:lnTo>
                  <a:lnTo>
                    <a:pt x="186" y="189"/>
                  </a:lnTo>
                  <a:lnTo>
                    <a:pt x="162" y="211"/>
                  </a:lnTo>
                  <a:lnTo>
                    <a:pt x="140" y="236"/>
                  </a:lnTo>
                  <a:lnTo>
                    <a:pt x="120" y="262"/>
                  </a:lnTo>
                  <a:lnTo>
                    <a:pt x="101" y="289"/>
                  </a:lnTo>
                  <a:lnTo>
                    <a:pt x="83" y="316"/>
                  </a:lnTo>
                  <a:lnTo>
                    <a:pt x="67" y="345"/>
                  </a:lnTo>
                  <a:lnTo>
                    <a:pt x="52" y="374"/>
                  </a:lnTo>
                  <a:lnTo>
                    <a:pt x="39" y="405"/>
                  </a:lnTo>
                  <a:lnTo>
                    <a:pt x="28" y="438"/>
                  </a:lnTo>
                  <a:close/>
                </a:path>
              </a:pathLst>
            </a:custGeom>
            <a:solidFill>
              <a:srgbClr val="C69279"/>
            </a:solidFill>
            <a:ln w="9525">
              <a:noFill/>
              <a:round/>
              <a:headEnd/>
              <a:tailEnd/>
            </a:ln>
          </p:spPr>
          <p:txBody>
            <a:bodyPr/>
            <a:lstStyle/>
            <a:p>
              <a:endParaRPr lang="zh-TW" altLang="en-US"/>
            </a:p>
          </p:txBody>
        </p:sp>
        <p:sp>
          <p:nvSpPr>
            <p:cNvPr id="43" name="Freeform 79"/>
            <p:cNvSpPr>
              <a:spLocks noEditPoints="1"/>
            </p:cNvSpPr>
            <p:nvPr/>
          </p:nvSpPr>
          <p:spPr bwMode="auto">
            <a:xfrm>
              <a:off x="-1185863" y="768350"/>
              <a:ext cx="261938" cy="234950"/>
            </a:xfrm>
            <a:custGeom>
              <a:avLst/>
              <a:gdLst>
                <a:gd name="T0" fmla="*/ 1937260816 w 1485"/>
                <a:gd name="T1" fmla="*/ 2147483647 h 1335"/>
                <a:gd name="T2" fmla="*/ 2147483647 w 1485"/>
                <a:gd name="T3" fmla="*/ 2147483647 h 1335"/>
                <a:gd name="T4" fmla="*/ 2147483647 w 1485"/>
                <a:gd name="T5" fmla="*/ 2147483647 h 1335"/>
                <a:gd name="T6" fmla="*/ 2147483647 w 1485"/>
                <a:gd name="T7" fmla="*/ 2147483647 h 1335"/>
                <a:gd name="T8" fmla="*/ 2147483647 w 1485"/>
                <a:gd name="T9" fmla="*/ 2147483647 h 1335"/>
                <a:gd name="T10" fmla="*/ 2147483647 w 1485"/>
                <a:gd name="T11" fmla="*/ 2147483647 h 1335"/>
                <a:gd name="T12" fmla="*/ 2147483647 w 1485"/>
                <a:gd name="T13" fmla="*/ 2147483647 h 1335"/>
                <a:gd name="T14" fmla="*/ 2147483647 w 1485"/>
                <a:gd name="T15" fmla="*/ 2147483647 h 1335"/>
                <a:gd name="T16" fmla="*/ 2147483647 w 1485"/>
                <a:gd name="T17" fmla="*/ 2147483647 h 1335"/>
                <a:gd name="T18" fmla="*/ 2147483647 w 1485"/>
                <a:gd name="T19" fmla="*/ 2147483647 h 1335"/>
                <a:gd name="T20" fmla="*/ 2147483647 w 1485"/>
                <a:gd name="T21" fmla="*/ 2147483647 h 1335"/>
                <a:gd name="T22" fmla="*/ 2147483647 w 1485"/>
                <a:gd name="T23" fmla="*/ 2147483647 h 1335"/>
                <a:gd name="T24" fmla="*/ 2147483647 w 1485"/>
                <a:gd name="T25" fmla="*/ 2147483647 h 1335"/>
                <a:gd name="T26" fmla="*/ 2147483647 w 1485"/>
                <a:gd name="T27" fmla="*/ 2147483647 h 1335"/>
                <a:gd name="T28" fmla="*/ 2147483647 w 1485"/>
                <a:gd name="T29" fmla="*/ 2147483647 h 1335"/>
                <a:gd name="T30" fmla="*/ 2147483647 w 1485"/>
                <a:gd name="T31" fmla="*/ 2147483647 h 1335"/>
                <a:gd name="T32" fmla="*/ 2147483647 w 1485"/>
                <a:gd name="T33" fmla="*/ 2147483647 h 1335"/>
                <a:gd name="T34" fmla="*/ 2147483647 w 1485"/>
                <a:gd name="T35" fmla="*/ 2147483647 h 1335"/>
                <a:gd name="T36" fmla="*/ 2147483647 w 1485"/>
                <a:gd name="T37" fmla="*/ 2147483647 h 1335"/>
                <a:gd name="T38" fmla="*/ 2147483647 w 1485"/>
                <a:gd name="T39" fmla="*/ 2147483647 h 1335"/>
                <a:gd name="T40" fmla="*/ 2147483647 w 1485"/>
                <a:gd name="T41" fmla="*/ 0 h 1335"/>
                <a:gd name="T42" fmla="*/ 2147483647 w 1485"/>
                <a:gd name="T43" fmla="*/ 2147483647 h 1335"/>
                <a:gd name="T44" fmla="*/ 2147483647 w 1485"/>
                <a:gd name="T45" fmla="*/ 2147483647 h 1335"/>
                <a:gd name="T46" fmla="*/ 2147483647 w 1485"/>
                <a:gd name="T47" fmla="*/ 2147483647 h 1335"/>
                <a:gd name="T48" fmla="*/ 2147483647 w 1485"/>
                <a:gd name="T49" fmla="*/ 2147483647 h 1335"/>
                <a:gd name="T50" fmla="*/ 2147483647 w 1485"/>
                <a:gd name="T51" fmla="*/ 2147483647 h 1335"/>
                <a:gd name="T52" fmla="*/ 2147483647 w 1485"/>
                <a:gd name="T53" fmla="*/ 2147483647 h 1335"/>
                <a:gd name="T54" fmla="*/ 2147483647 w 1485"/>
                <a:gd name="T55" fmla="*/ 2147483647 h 1335"/>
                <a:gd name="T56" fmla="*/ 2147483647 w 1485"/>
                <a:gd name="T57" fmla="*/ 2147483647 h 1335"/>
                <a:gd name="T58" fmla="*/ 2147483647 w 1485"/>
                <a:gd name="T59" fmla="*/ 2147483647 h 1335"/>
                <a:gd name="T60" fmla="*/ 2147483647 w 1485"/>
                <a:gd name="T61" fmla="*/ 2147483647 h 1335"/>
                <a:gd name="T62" fmla="*/ 2147483647 w 1485"/>
                <a:gd name="T63" fmla="*/ 2147483647 h 1335"/>
                <a:gd name="T64" fmla="*/ 2147483647 w 1485"/>
                <a:gd name="T65" fmla="*/ 2147483647 h 1335"/>
                <a:gd name="T66" fmla="*/ 2147483647 w 1485"/>
                <a:gd name="T67" fmla="*/ 2147483647 h 1335"/>
                <a:gd name="T68" fmla="*/ 2147483647 w 1485"/>
                <a:gd name="T69" fmla="*/ 2147483647 h 1335"/>
                <a:gd name="T70" fmla="*/ 2147483647 w 1485"/>
                <a:gd name="T71" fmla="*/ 2147483647 h 1335"/>
                <a:gd name="T72" fmla="*/ 2147483647 w 1485"/>
                <a:gd name="T73" fmla="*/ 2147483647 h 1335"/>
                <a:gd name="T74" fmla="*/ 2147483647 w 1485"/>
                <a:gd name="T75" fmla="*/ 2147483647 h 1335"/>
                <a:gd name="T76" fmla="*/ 2147483647 w 1485"/>
                <a:gd name="T77" fmla="*/ 2147483647 h 1335"/>
                <a:gd name="T78" fmla="*/ 2147483647 w 1485"/>
                <a:gd name="T79" fmla="*/ 2147483647 h 1335"/>
                <a:gd name="T80" fmla="*/ 2147483647 w 1485"/>
                <a:gd name="T81" fmla="*/ 2147483647 h 1335"/>
                <a:gd name="T82" fmla="*/ 2147483647 w 1485"/>
                <a:gd name="T83" fmla="*/ 2147483647 h 1335"/>
                <a:gd name="T84" fmla="*/ 2147483647 w 1485"/>
                <a:gd name="T85" fmla="*/ 2147483647 h 1335"/>
                <a:gd name="T86" fmla="*/ 2147483647 w 1485"/>
                <a:gd name="T87" fmla="*/ 2147483647 h 1335"/>
                <a:gd name="T88" fmla="*/ 2147483647 w 1485"/>
                <a:gd name="T89" fmla="*/ 2147483647 h 1335"/>
                <a:gd name="T90" fmla="*/ 2147483647 w 1485"/>
                <a:gd name="T91" fmla="*/ 2147483647 h 1335"/>
                <a:gd name="T92" fmla="*/ 2147483647 w 1485"/>
                <a:gd name="T93" fmla="*/ 2147483647 h 1335"/>
                <a:gd name="T94" fmla="*/ 2147483647 w 1485"/>
                <a:gd name="T95" fmla="*/ 2147483647 h 1335"/>
                <a:gd name="T96" fmla="*/ 2147483647 w 1485"/>
                <a:gd name="T97" fmla="*/ 2147483647 h 1335"/>
                <a:gd name="T98" fmla="*/ 2147483647 w 1485"/>
                <a:gd name="T99" fmla="*/ 2147483647 h 1335"/>
                <a:gd name="T100" fmla="*/ 2147483647 w 1485"/>
                <a:gd name="T101" fmla="*/ 2147483647 h 13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85" h="1335">
                  <a:moveTo>
                    <a:pt x="28" y="438"/>
                  </a:moveTo>
                  <a:lnTo>
                    <a:pt x="18" y="470"/>
                  </a:lnTo>
                  <a:lnTo>
                    <a:pt x="11" y="503"/>
                  </a:lnTo>
                  <a:lnTo>
                    <a:pt x="5" y="535"/>
                  </a:lnTo>
                  <a:lnTo>
                    <a:pt x="2" y="568"/>
                  </a:lnTo>
                  <a:lnTo>
                    <a:pt x="0" y="601"/>
                  </a:lnTo>
                  <a:lnTo>
                    <a:pt x="0" y="634"/>
                  </a:lnTo>
                  <a:lnTo>
                    <a:pt x="2" y="667"/>
                  </a:lnTo>
                  <a:lnTo>
                    <a:pt x="7" y="700"/>
                  </a:lnTo>
                  <a:lnTo>
                    <a:pt x="12" y="732"/>
                  </a:lnTo>
                  <a:lnTo>
                    <a:pt x="19" y="764"/>
                  </a:lnTo>
                  <a:lnTo>
                    <a:pt x="28" y="796"/>
                  </a:lnTo>
                  <a:lnTo>
                    <a:pt x="38" y="827"/>
                  </a:lnTo>
                  <a:lnTo>
                    <a:pt x="50" y="858"/>
                  </a:lnTo>
                  <a:lnTo>
                    <a:pt x="64" y="889"/>
                  </a:lnTo>
                  <a:lnTo>
                    <a:pt x="79" y="919"/>
                  </a:lnTo>
                  <a:lnTo>
                    <a:pt x="96" y="948"/>
                  </a:lnTo>
                  <a:lnTo>
                    <a:pt x="114" y="977"/>
                  </a:lnTo>
                  <a:lnTo>
                    <a:pt x="134" y="1005"/>
                  </a:lnTo>
                  <a:lnTo>
                    <a:pt x="155" y="1032"/>
                  </a:lnTo>
                  <a:lnTo>
                    <a:pt x="177" y="1059"/>
                  </a:lnTo>
                  <a:lnTo>
                    <a:pt x="200" y="1084"/>
                  </a:lnTo>
                  <a:lnTo>
                    <a:pt x="226" y="1109"/>
                  </a:lnTo>
                  <a:lnTo>
                    <a:pt x="252" y="1133"/>
                  </a:lnTo>
                  <a:lnTo>
                    <a:pt x="280" y="1155"/>
                  </a:lnTo>
                  <a:lnTo>
                    <a:pt x="308" y="1177"/>
                  </a:lnTo>
                  <a:lnTo>
                    <a:pt x="339" y="1197"/>
                  </a:lnTo>
                  <a:lnTo>
                    <a:pt x="370" y="1217"/>
                  </a:lnTo>
                  <a:lnTo>
                    <a:pt x="403" y="1235"/>
                  </a:lnTo>
                  <a:lnTo>
                    <a:pt x="436" y="1252"/>
                  </a:lnTo>
                  <a:lnTo>
                    <a:pt x="471" y="1267"/>
                  </a:lnTo>
                  <a:lnTo>
                    <a:pt x="506" y="1282"/>
                  </a:lnTo>
                  <a:lnTo>
                    <a:pt x="543" y="1295"/>
                  </a:lnTo>
                  <a:lnTo>
                    <a:pt x="580" y="1305"/>
                  </a:lnTo>
                  <a:lnTo>
                    <a:pt x="617" y="1315"/>
                  </a:lnTo>
                  <a:lnTo>
                    <a:pt x="654" y="1322"/>
                  </a:lnTo>
                  <a:lnTo>
                    <a:pt x="690" y="1328"/>
                  </a:lnTo>
                  <a:lnTo>
                    <a:pt x="727" y="1332"/>
                  </a:lnTo>
                  <a:lnTo>
                    <a:pt x="764" y="1335"/>
                  </a:lnTo>
                  <a:lnTo>
                    <a:pt x="800" y="1335"/>
                  </a:lnTo>
                  <a:lnTo>
                    <a:pt x="836" y="1335"/>
                  </a:lnTo>
                  <a:lnTo>
                    <a:pt x="872" y="1332"/>
                  </a:lnTo>
                  <a:lnTo>
                    <a:pt x="907" y="1329"/>
                  </a:lnTo>
                  <a:lnTo>
                    <a:pt x="942" y="1323"/>
                  </a:lnTo>
                  <a:lnTo>
                    <a:pt x="976" y="1316"/>
                  </a:lnTo>
                  <a:lnTo>
                    <a:pt x="1010" y="1308"/>
                  </a:lnTo>
                  <a:lnTo>
                    <a:pt x="1043" y="1298"/>
                  </a:lnTo>
                  <a:lnTo>
                    <a:pt x="1074" y="1286"/>
                  </a:lnTo>
                  <a:lnTo>
                    <a:pt x="1106" y="1274"/>
                  </a:lnTo>
                  <a:lnTo>
                    <a:pt x="1137" y="1260"/>
                  </a:lnTo>
                  <a:lnTo>
                    <a:pt x="1167" y="1244"/>
                  </a:lnTo>
                  <a:lnTo>
                    <a:pt x="1195" y="1227"/>
                  </a:lnTo>
                  <a:lnTo>
                    <a:pt x="1223" y="1209"/>
                  </a:lnTo>
                  <a:lnTo>
                    <a:pt x="1249" y="1190"/>
                  </a:lnTo>
                  <a:lnTo>
                    <a:pt x="1275" y="1169"/>
                  </a:lnTo>
                  <a:lnTo>
                    <a:pt x="1299" y="1147"/>
                  </a:lnTo>
                  <a:lnTo>
                    <a:pt x="1322" y="1124"/>
                  </a:lnTo>
                  <a:lnTo>
                    <a:pt x="1345" y="1100"/>
                  </a:lnTo>
                  <a:lnTo>
                    <a:pt x="1365" y="1073"/>
                  </a:lnTo>
                  <a:lnTo>
                    <a:pt x="1384" y="1047"/>
                  </a:lnTo>
                  <a:lnTo>
                    <a:pt x="1402" y="1019"/>
                  </a:lnTo>
                  <a:lnTo>
                    <a:pt x="1418" y="991"/>
                  </a:lnTo>
                  <a:lnTo>
                    <a:pt x="1433" y="961"/>
                  </a:lnTo>
                  <a:lnTo>
                    <a:pt x="1445" y="929"/>
                  </a:lnTo>
                  <a:lnTo>
                    <a:pt x="1457" y="898"/>
                  </a:lnTo>
                  <a:lnTo>
                    <a:pt x="1467" y="866"/>
                  </a:lnTo>
                  <a:lnTo>
                    <a:pt x="1474" y="833"/>
                  </a:lnTo>
                  <a:lnTo>
                    <a:pt x="1479" y="800"/>
                  </a:lnTo>
                  <a:lnTo>
                    <a:pt x="1482" y="767"/>
                  </a:lnTo>
                  <a:lnTo>
                    <a:pt x="1485" y="734"/>
                  </a:lnTo>
                  <a:lnTo>
                    <a:pt x="1485" y="702"/>
                  </a:lnTo>
                  <a:lnTo>
                    <a:pt x="1482" y="669"/>
                  </a:lnTo>
                  <a:lnTo>
                    <a:pt x="1478" y="636"/>
                  </a:lnTo>
                  <a:lnTo>
                    <a:pt x="1473" y="603"/>
                  </a:lnTo>
                  <a:lnTo>
                    <a:pt x="1465" y="571"/>
                  </a:lnTo>
                  <a:lnTo>
                    <a:pt x="1457" y="540"/>
                  </a:lnTo>
                  <a:lnTo>
                    <a:pt x="1446" y="508"/>
                  </a:lnTo>
                  <a:lnTo>
                    <a:pt x="1435" y="477"/>
                  </a:lnTo>
                  <a:lnTo>
                    <a:pt x="1421" y="446"/>
                  </a:lnTo>
                  <a:lnTo>
                    <a:pt x="1406" y="417"/>
                  </a:lnTo>
                  <a:lnTo>
                    <a:pt x="1389" y="387"/>
                  </a:lnTo>
                  <a:lnTo>
                    <a:pt x="1371" y="358"/>
                  </a:lnTo>
                  <a:lnTo>
                    <a:pt x="1351" y="331"/>
                  </a:lnTo>
                  <a:lnTo>
                    <a:pt x="1330" y="303"/>
                  </a:lnTo>
                  <a:lnTo>
                    <a:pt x="1308" y="277"/>
                  </a:lnTo>
                  <a:lnTo>
                    <a:pt x="1284" y="252"/>
                  </a:lnTo>
                  <a:lnTo>
                    <a:pt x="1259" y="226"/>
                  </a:lnTo>
                  <a:lnTo>
                    <a:pt x="1232" y="203"/>
                  </a:lnTo>
                  <a:lnTo>
                    <a:pt x="1205" y="181"/>
                  </a:lnTo>
                  <a:lnTo>
                    <a:pt x="1176" y="158"/>
                  </a:lnTo>
                  <a:lnTo>
                    <a:pt x="1145" y="138"/>
                  </a:lnTo>
                  <a:lnTo>
                    <a:pt x="1115" y="118"/>
                  </a:lnTo>
                  <a:lnTo>
                    <a:pt x="1082" y="100"/>
                  </a:lnTo>
                  <a:lnTo>
                    <a:pt x="1049" y="83"/>
                  </a:lnTo>
                  <a:lnTo>
                    <a:pt x="1014" y="68"/>
                  </a:lnTo>
                  <a:lnTo>
                    <a:pt x="979" y="53"/>
                  </a:lnTo>
                  <a:lnTo>
                    <a:pt x="942" y="41"/>
                  </a:lnTo>
                  <a:lnTo>
                    <a:pt x="905" y="30"/>
                  </a:lnTo>
                  <a:lnTo>
                    <a:pt x="868" y="21"/>
                  </a:lnTo>
                  <a:lnTo>
                    <a:pt x="831" y="13"/>
                  </a:lnTo>
                  <a:lnTo>
                    <a:pt x="795" y="8"/>
                  </a:lnTo>
                  <a:lnTo>
                    <a:pt x="758" y="4"/>
                  </a:lnTo>
                  <a:lnTo>
                    <a:pt x="721" y="0"/>
                  </a:lnTo>
                  <a:lnTo>
                    <a:pt x="685" y="0"/>
                  </a:lnTo>
                  <a:lnTo>
                    <a:pt x="649" y="0"/>
                  </a:lnTo>
                  <a:lnTo>
                    <a:pt x="613" y="4"/>
                  </a:lnTo>
                  <a:lnTo>
                    <a:pt x="578" y="7"/>
                  </a:lnTo>
                  <a:lnTo>
                    <a:pt x="543" y="12"/>
                  </a:lnTo>
                  <a:lnTo>
                    <a:pt x="509" y="20"/>
                  </a:lnTo>
                  <a:lnTo>
                    <a:pt x="475" y="28"/>
                  </a:lnTo>
                  <a:lnTo>
                    <a:pt x="442" y="38"/>
                  </a:lnTo>
                  <a:lnTo>
                    <a:pt x="410" y="49"/>
                  </a:lnTo>
                  <a:lnTo>
                    <a:pt x="378" y="62"/>
                  </a:lnTo>
                  <a:lnTo>
                    <a:pt x="348" y="76"/>
                  </a:lnTo>
                  <a:lnTo>
                    <a:pt x="318" y="92"/>
                  </a:lnTo>
                  <a:lnTo>
                    <a:pt x="289" y="109"/>
                  </a:lnTo>
                  <a:lnTo>
                    <a:pt x="262" y="127"/>
                  </a:lnTo>
                  <a:lnTo>
                    <a:pt x="235" y="146"/>
                  </a:lnTo>
                  <a:lnTo>
                    <a:pt x="210" y="167"/>
                  </a:lnTo>
                  <a:lnTo>
                    <a:pt x="186" y="189"/>
                  </a:lnTo>
                  <a:lnTo>
                    <a:pt x="162" y="211"/>
                  </a:lnTo>
                  <a:lnTo>
                    <a:pt x="140" y="236"/>
                  </a:lnTo>
                  <a:lnTo>
                    <a:pt x="120" y="262"/>
                  </a:lnTo>
                  <a:lnTo>
                    <a:pt x="101" y="289"/>
                  </a:lnTo>
                  <a:lnTo>
                    <a:pt x="83" y="316"/>
                  </a:lnTo>
                  <a:lnTo>
                    <a:pt x="67" y="345"/>
                  </a:lnTo>
                  <a:lnTo>
                    <a:pt x="52" y="374"/>
                  </a:lnTo>
                  <a:lnTo>
                    <a:pt x="39" y="405"/>
                  </a:lnTo>
                  <a:lnTo>
                    <a:pt x="28" y="438"/>
                  </a:lnTo>
                  <a:close/>
                  <a:moveTo>
                    <a:pt x="183" y="499"/>
                  </a:moveTo>
                  <a:lnTo>
                    <a:pt x="192" y="474"/>
                  </a:lnTo>
                  <a:lnTo>
                    <a:pt x="203" y="450"/>
                  </a:lnTo>
                  <a:lnTo>
                    <a:pt x="214" y="425"/>
                  </a:lnTo>
                  <a:lnTo>
                    <a:pt x="227" y="403"/>
                  </a:lnTo>
                  <a:lnTo>
                    <a:pt x="241" y="381"/>
                  </a:lnTo>
                  <a:lnTo>
                    <a:pt x="257" y="358"/>
                  </a:lnTo>
                  <a:lnTo>
                    <a:pt x="272" y="338"/>
                  </a:lnTo>
                  <a:lnTo>
                    <a:pt x="289" y="319"/>
                  </a:lnTo>
                  <a:lnTo>
                    <a:pt x="308" y="300"/>
                  </a:lnTo>
                  <a:lnTo>
                    <a:pt x="328" y="283"/>
                  </a:lnTo>
                  <a:lnTo>
                    <a:pt x="348" y="266"/>
                  </a:lnTo>
                  <a:lnTo>
                    <a:pt x="370" y="250"/>
                  </a:lnTo>
                  <a:lnTo>
                    <a:pt x="391" y="237"/>
                  </a:lnTo>
                  <a:lnTo>
                    <a:pt x="414" y="223"/>
                  </a:lnTo>
                  <a:lnTo>
                    <a:pt x="438" y="210"/>
                  </a:lnTo>
                  <a:lnTo>
                    <a:pt x="462" y="199"/>
                  </a:lnTo>
                  <a:lnTo>
                    <a:pt x="488" y="189"/>
                  </a:lnTo>
                  <a:lnTo>
                    <a:pt x="513" y="179"/>
                  </a:lnTo>
                  <a:lnTo>
                    <a:pt x="539" y="171"/>
                  </a:lnTo>
                  <a:lnTo>
                    <a:pt x="566" y="165"/>
                  </a:lnTo>
                  <a:lnTo>
                    <a:pt x="592" y="159"/>
                  </a:lnTo>
                  <a:lnTo>
                    <a:pt x="621" y="155"/>
                  </a:lnTo>
                  <a:lnTo>
                    <a:pt x="649" y="152"/>
                  </a:lnTo>
                  <a:lnTo>
                    <a:pt x="677" y="150"/>
                  </a:lnTo>
                  <a:lnTo>
                    <a:pt x="706" y="149"/>
                  </a:lnTo>
                  <a:lnTo>
                    <a:pt x="734" y="150"/>
                  </a:lnTo>
                  <a:lnTo>
                    <a:pt x="763" y="151"/>
                  </a:lnTo>
                  <a:lnTo>
                    <a:pt x="793" y="154"/>
                  </a:lnTo>
                  <a:lnTo>
                    <a:pt x="822" y="159"/>
                  </a:lnTo>
                  <a:lnTo>
                    <a:pt x="851" y="165"/>
                  </a:lnTo>
                  <a:lnTo>
                    <a:pt x="881" y="172"/>
                  </a:lnTo>
                  <a:lnTo>
                    <a:pt x="910" y="182"/>
                  </a:lnTo>
                  <a:lnTo>
                    <a:pt x="939" y="191"/>
                  </a:lnTo>
                  <a:lnTo>
                    <a:pt x="967" y="203"/>
                  </a:lnTo>
                  <a:lnTo>
                    <a:pt x="995" y="214"/>
                  </a:lnTo>
                  <a:lnTo>
                    <a:pt x="1022" y="228"/>
                  </a:lnTo>
                  <a:lnTo>
                    <a:pt x="1047" y="243"/>
                  </a:lnTo>
                  <a:lnTo>
                    <a:pt x="1071" y="258"/>
                  </a:lnTo>
                  <a:lnTo>
                    <a:pt x="1096" y="275"/>
                  </a:lnTo>
                  <a:lnTo>
                    <a:pt x="1118" y="292"/>
                  </a:lnTo>
                  <a:lnTo>
                    <a:pt x="1140" y="310"/>
                  </a:lnTo>
                  <a:lnTo>
                    <a:pt x="1161" y="329"/>
                  </a:lnTo>
                  <a:lnTo>
                    <a:pt x="1180" y="349"/>
                  </a:lnTo>
                  <a:lnTo>
                    <a:pt x="1200" y="369"/>
                  </a:lnTo>
                  <a:lnTo>
                    <a:pt x="1218" y="390"/>
                  </a:lnTo>
                  <a:lnTo>
                    <a:pt x="1234" y="411"/>
                  </a:lnTo>
                  <a:lnTo>
                    <a:pt x="1249" y="435"/>
                  </a:lnTo>
                  <a:lnTo>
                    <a:pt x="1264" y="457"/>
                  </a:lnTo>
                  <a:lnTo>
                    <a:pt x="1277" y="480"/>
                  </a:lnTo>
                  <a:lnTo>
                    <a:pt x="1290" y="505"/>
                  </a:lnTo>
                  <a:lnTo>
                    <a:pt x="1300" y="529"/>
                  </a:lnTo>
                  <a:lnTo>
                    <a:pt x="1310" y="553"/>
                  </a:lnTo>
                  <a:lnTo>
                    <a:pt x="1318" y="579"/>
                  </a:lnTo>
                  <a:lnTo>
                    <a:pt x="1325" y="604"/>
                  </a:lnTo>
                  <a:lnTo>
                    <a:pt x="1331" y="630"/>
                  </a:lnTo>
                  <a:lnTo>
                    <a:pt x="1335" y="656"/>
                  </a:lnTo>
                  <a:lnTo>
                    <a:pt x="1337" y="682"/>
                  </a:lnTo>
                  <a:lnTo>
                    <a:pt x="1339" y="708"/>
                  </a:lnTo>
                  <a:lnTo>
                    <a:pt x="1339" y="734"/>
                  </a:lnTo>
                  <a:lnTo>
                    <a:pt x="1338" y="761"/>
                  </a:lnTo>
                  <a:lnTo>
                    <a:pt x="1335" y="787"/>
                  </a:lnTo>
                  <a:lnTo>
                    <a:pt x="1331" y="813"/>
                  </a:lnTo>
                  <a:lnTo>
                    <a:pt x="1325" y="839"/>
                  </a:lnTo>
                  <a:lnTo>
                    <a:pt x="1317" y="866"/>
                  </a:lnTo>
                  <a:lnTo>
                    <a:pt x="1308" y="891"/>
                  </a:lnTo>
                  <a:lnTo>
                    <a:pt x="1298" y="916"/>
                  </a:lnTo>
                  <a:lnTo>
                    <a:pt x="1286" y="940"/>
                  </a:lnTo>
                  <a:lnTo>
                    <a:pt x="1274" y="963"/>
                  </a:lnTo>
                  <a:lnTo>
                    <a:pt x="1259" y="986"/>
                  </a:lnTo>
                  <a:lnTo>
                    <a:pt x="1244" y="1007"/>
                  </a:lnTo>
                  <a:lnTo>
                    <a:pt x="1227" y="1027"/>
                  </a:lnTo>
                  <a:lnTo>
                    <a:pt x="1210" y="1047"/>
                  </a:lnTo>
                  <a:lnTo>
                    <a:pt x="1192" y="1065"/>
                  </a:lnTo>
                  <a:lnTo>
                    <a:pt x="1172" y="1083"/>
                  </a:lnTo>
                  <a:lnTo>
                    <a:pt x="1152" y="1099"/>
                  </a:lnTo>
                  <a:lnTo>
                    <a:pt x="1131" y="1115"/>
                  </a:lnTo>
                  <a:lnTo>
                    <a:pt x="1108" y="1130"/>
                  </a:lnTo>
                  <a:lnTo>
                    <a:pt x="1086" y="1143"/>
                  </a:lnTo>
                  <a:lnTo>
                    <a:pt x="1062" y="1155"/>
                  </a:lnTo>
                  <a:lnTo>
                    <a:pt x="1037" y="1167"/>
                  </a:lnTo>
                  <a:lnTo>
                    <a:pt x="1013" y="1177"/>
                  </a:lnTo>
                  <a:lnTo>
                    <a:pt x="987" y="1186"/>
                  </a:lnTo>
                  <a:lnTo>
                    <a:pt x="961" y="1194"/>
                  </a:lnTo>
                  <a:lnTo>
                    <a:pt x="935" y="1201"/>
                  </a:lnTo>
                  <a:lnTo>
                    <a:pt x="907" y="1207"/>
                  </a:lnTo>
                  <a:lnTo>
                    <a:pt x="880" y="1211"/>
                  </a:lnTo>
                  <a:lnTo>
                    <a:pt x="851" y="1214"/>
                  </a:lnTo>
                  <a:lnTo>
                    <a:pt x="823" y="1216"/>
                  </a:lnTo>
                  <a:lnTo>
                    <a:pt x="795" y="1216"/>
                  </a:lnTo>
                  <a:lnTo>
                    <a:pt x="765" y="1216"/>
                  </a:lnTo>
                  <a:lnTo>
                    <a:pt x="737" y="1214"/>
                  </a:lnTo>
                  <a:lnTo>
                    <a:pt x="707" y="1211"/>
                  </a:lnTo>
                  <a:lnTo>
                    <a:pt x="678" y="1207"/>
                  </a:lnTo>
                  <a:lnTo>
                    <a:pt x="649" y="1201"/>
                  </a:lnTo>
                  <a:lnTo>
                    <a:pt x="619" y="1193"/>
                  </a:lnTo>
                  <a:lnTo>
                    <a:pt x="590" y="1185"/>
                  </a:lnTo>
                  <a:lnTo>
                    <a:pt x="561" y="1174"/>
                  </a:lnTo>
                  <a:lnTo>
                    <a:pt x="533" y="1163"/>
                  </a:lnTo>
                  <a:lnTo>
                    <a:pt x="506" y="1151"/>
                  </a:lnTo>
                  <a:lnTo>
                    <a:pt x="479" y="1137"/>
                  </a:lnTo>
                  <a:lnTo>
                    <a:pt x="453" y="1123"/>
                  </a:lnTo>
                  <a:lnTo>
                    <a:pt x="428" y="1107"/>
                  </a:lnTo>
                  <a:lnTo>
                    <a:pt x="405" y="1091"/>
                  </a:lnTo>
                  <a:lnTo>
                    <a:pt x="382" y="1073"/>
                  </a:lnTo>
                  <a:lnTo>
                    <a:pt x="359" y="1055"/>
                  </a:lnTo>
                  <a:lnTo>
                    <a:pt x="339" y="1036"/>
                  </a:lnTo>
                  <a:lnTo>
                    <a:pt x="319" y="1017"/>
                  </a:lnTo>
                  <a:lnTo>
                    <a:pt x="300" y="996"/>
                  </a:lnTo>
                  <a:lnTo>
                    <a:pt x="282" y="975"/>
                  </a:lnTo>
                  <a:lnTo>
                    <a:pt x="266" y="954"/>
                  </a:lnTo>
                  <a:lnTo>
                    <a:pt x="250" y="932"/>
                  </a:lnTo>
                  <a:lnTo>
                    <a:pt x="235" y="908"/>
                  </a:lnTo>
                  <a:lnTo>
                    <a:pt x="223" y="885"/>
                  </a:lnTo>
                  <a:lnTo>
                    <a:pt x="211" y="861"/>
                  </a:lnTo>
                  <a:lnTo>
                    <a:pt x="199" y="836"/>
                  </a:lnTo>
                  <a:lnTo>
                    <a:pt x="190" y="812"/>
                  </a:lnTo>
                  <a:lnTo>
                    <a:pt x="182" y="786"/>
                  </a:lnTo>
                  <a:lnTo>
                    <a:pt x="175" y="761"/>
                  </a:lnTo>
                  <a:lnTo>
                    <a:pt x="170" y="736"/>
                  </a:lnTo>
                  <a:lnTo>
                    <a:pt x="165" y="709"/>
                  </a:lnTo>
                  <a:lnTo>
                    <a:pt x="162" y="684"/>
                  </a:lnTo>
                  <a:lnTo>
                    <a:pt x="161" y="657"/>
                  </a:lnTo>
                  <a:lnTo>
                    <a:pt x="161" y="631"/>
                  </a:lnTo>
                  <a:lnTo>
                    <a:pt x="162" y="604"/>
                  </a:lnTo>
                  <a:lnTo>
                    <a:pt x="165" y="579"/>
                  </a:lnTo>
                  <a:lnTo>
                    <a:pt x="170" y="552"/>
                  </a:lnTo>
                  <a:lnTo>
                    <a:pt x="175" y="526"/>
                  </a:lnTo>
                  <a:lnTo>
                    <a:pt x="183" y="499"/>
                  </a:lnTo>
                  <a:close/>
                </a:path>
              </a:pathLst>
            </a:custGeom>
            <a:solidFill>
              <a:srgbClr val="814F49"/>
            </a:solidFill>
            <a:ln w="9525">
              <a:noFill/>
              <a:round/>
              <a:headEnd/>
              <a:tailEnd/>
            </a:ln>
          </p:spPr>
          <p:txBody>
            <a:bodyPr/>
            <a:lstStyle/>
            <a:p>
              <a:endParaRPr lang="zh-TW" altLang="en-US"/>
            </a:p>
          </p:txBody>
        </p:sp>
        <p:sp>
          <p:nvSpPr>
            <p:cNvPr id="44" name="Freeform 80"/>
            <p:cNvSpPr>
              <a:spLocks/>
            </p:cNvSpPr>
            <p:nvPr/>
          </p:nvSpPr>
          <p:spPr bwMode="auto">
            <a:xfrm>
              <a:off x="-1300163" y="811213"/>
              <a:ext cx="131763" cy="61912"/>
            </a:xfrm>
            <a:custGeom>
              <a:avLst/>
              <a:gdLst>
                <a:gd name="T0" fmla="*/ 0 w 746"/>
                <a:gd name="T1" fmla="*/ 2147483647 h 356"/>
                <a:gd name="T2" fmla="*/ 2147483647 w 746"/>
                <a:gd name="T3" fmla="*/ 2147483647 h 356"/>
                <a:gd name="T4" fmla="*/ 2147483647 w 746"/>
                <a:gd name="T5" fmla="*/ 2147483647 h 356"/>
                <a:gd name="T6" fmla="*/ 2147483647 w 746"/>
                <a:gd name="T7" fmla="*/ 2147483647 h 356"/>
                <a:gd name="T8" fmla="*/ 2147483647 w 746"/>
                <a:gd name="T9" fmla="*/ 2147483647 h 356"/>
                <a:gd name="T10" fmla="*/ 2147483647 w 746"/>
                <a:gd name="T11" fmla="*/ 2147483647 h 356"/>
                <a:gd name="T12" fmla="*/ 2147483647 w 746"/>
                <a:gd name="T13" fmla="*/ 2147483647 h 356"/>
                <a:gd name="T14" fmla="*/ 2147483647 w 746"/>
                <a:gd name="T15" fmla="*/ 2147483647 h 356"/>
                <a:gd name="T16" fmla="*/ 2147483647 w 746"/>
                <a:gd name="T17" fmla="*/ 2147483647 h 356"/>
                <a:gd name="T18" fmla="*/ 2147483647 w 746"/>
                <a:gd name="T19" fmla="*/ 2147483647 h 356"/>
                <a:gd name="T20" fmla="*/ 2147483647 w 746"/>
                <a:gd name="T21" fmla="*/ 2147483647 h 356"/>
                <a:gd name="T22" fmla="*/ 2147483647 w 746"/>
                <a:gd name="T23" fmla="*/ 2147483647 h 356"/>
                <a:gd name="T24" fmla="*/ 2147483647 w 746"/>
                <a:gd name="T25" fmla="*/ 2147483647 h 356"/>
                <a:gd name="T26" fmla="*/ 2147483647 w 746"/>
                <a:gd name="T27" fmla="*/ 2147483647 h 356"/>
                <a:gd name="T28" fmla="*/ 2147483647 w 746"/>
                <a:gd name="T29" fmla="*/ 2147483647 h 356"/>
                <a:gd name="T30" fmla="*/ 2147483647 w 746"/>
                <a:gd name="T31" fmla="*/ 2147483647 h 356"/>
                <a:gd name="T32" fmla="*/ 2147483647 w 746"/>
                <a:gd name="T33" fmla="*/ 2147483647 h 356"/>
                <a:gd name="T34" fmla="*/ 2147483647 w 746"/>
                <a:gd name="T35" fmla="*/ 2147483647 h 356"/>
                <a:gd name="T36" fmla="*/ 2147483647 w 746"/>
                <a:gd name="T37" fmla="*/ 2147483647 h 356"/>
                <a:gd name="T38" fmla="*/ 2147483647 w 746"/>
                <a:gd name="T39" fmla="*/ 2147483647 h 356"/>
                <a:gd name="T40" fmla="*/ 2147483647 w 746"/>
                <a:gd name="T41" fmla="*/ 2147483647 h 356"/>
                <a:gd name="T42" fmla="*/ 2147483647 w 746"/>
                <a:gd name="T43" fmla="*/ 2147483647 h 356"/>
                <a:gd name="T44" fmla="*/ 2147483647 w 746"/>
                <a:gd name="T45" fmla="*/ 2147483647 h 356"/>
                <a:gd name="T46" fmla="*/ 2147483647 w 746"/>
                <a:gd name="T47" fmla="*/ 2147483647 h 356"/>
                <a:gd name="T48" fmla="*/ 2147483647 w 746"/>
                <a:gd name="T49" fmla="*/ 2147483647 h 356"/>
                <a:gd name="T50" fmla="*/ 2147483647 w 746"/>
                <a:gd name="T51" fmla="*/ 2147483647 h 356"/>
                <a:gd name="T52" fmla="*/ 2147483647 w 746"/>
                <a:gd name="T53" fmla="*/ 2147483647 h 356"/>
                <a:gd name="T54" fmla="*/ 2147483647 w 746"/>
                <a:gd name="T55" fmla="*/ 2147483647 h 356"/>
                <a:gd name="T56" fmla="*/ 2147483647 w 746"/>
                <a:gd name="T57" fmla="*/ 2147483647 h 356"/>
                <a:gd name="T58" fmla="*/ 2147483647 w 746"/>
                <a:gd name="T59" fmla="*/ 2147483647 h 356"/>
                <a:gd name="T60" fmla="*/ 2147483647 w 746"/>
                <a:gd name="T61" fmla="*/ 2147483647 h 356"/>
                <a:gd name="T62" fmla="*/ 2147483647 w 746"/>
                <a:gd name="T63" fmla="*/ 2147483647 h 356"/>
                <a:gd name="T64" fmla="*/ 2147483647 w 746"/>
                <a:gd name="T65" fmla="*/ 2147483647 h 356"/>
                <a:gd name="T66" fmla="*/ 2147483647 w 746"/>
                <a:gd name="T67" fmla="*/ 2147483647 h 356"/>
                <a:gd name="T68" fmla="*/ 2147483647 w 746"/>
                <a:gd name="T69" fmla="*/ 2147483647 h 356"/>
                <a:gd name="T70" fmla="*/ 2147483647 w 746"/>
                <a:gd name="T71" fmla="*/ 2147483647 h 356"/>
                <a:gd name="T72" fmla="*/ 2147483647 w 746"/>
                <a:gd name="T73" fmla="*/ 2147483647 h 356"/>
                <a:gd name="T74" fmla="*/ 2147483647 w 746"/>
                <a:gd name="T75" fmla="*/ 2147483647 h 356"/>
                <a:gd name="T76" fmla="*/ 2147483647 w 746"/>
                <a:gd name="T77" fmla="*/ 2147483647 h 356"/>
                <a:gd name="T78" fmla="*/ 2147483647 w 746"/>
                <a:gd name="T79" fmla="*/ 2147483647 h 356"/>
                <a:gd name="T80" fmla="*/ 2147483647 w 746"/>
                <a:gd name="T81" fmla="*/ 2147483647 h 356"/>
                <a:gd name="T82" fmla="*/ 2147483647 w 746"/>
                <a:gd name="T83" fmla="*/ 2147483647 h 356"/>
                <a:gd name="T84" fmla="*/ 2147483647 w 746"/>
                <a:gd name="T85" fmla="*/ 1830441149 h 356"/>
                <a:gd name="T86" fmla="*/ 2147483647 w 746"/>
                <a:gd name="T87" fmla="*/ 0 h 356"/>
                <a:gd name="T88" fmla="*/ 2147483647 w 746"/>
                <a:gd name="T89" fmla="*/ 0 h 356"/>
                <a:gd name="T90" fmla="*/ 2147483647 w 746"/>
                <a:gd name="T91" fmla="*/ 1830441149 h 356"/>
                <a:gd name="T92" fmla="*/ 2147483647 w 746"/>
                <a:gd name="T93" fmla="*/ 2147483647 h 356"/>
                <a:gd name="T94" fmla="*/ 2147483647 w 746"/>
                <a:gd name="T95" fmla="*/ 2147483647 h 356"/>
                <a:gd name="T96" fmla="*/ 2147483647 w 746"/>
                <a:gd name="T97" fmla="*/ 2147483647 h 356"/>
                <a:gd name="T98" fmla="*/ 2147483647 w 746"/>
                <a:gd name="T99" fmla="*/ 2147483647 h 356"/>
                <a:gd name="T100" fmla="*/ 2147483647 w 746"/>
                <a:gd name="T101" fmla="*/ 2147483647 h 356"/>
                <a:gd name="T102" fmla="*/ 2147483647 w 746"/>
                <a:gd name="T103" fmla="*/ 2147483647 h 356"/>
                <a:gd name="T104" fmla="*/ 0 w 746"/>
                <a:gd name="T105" fmla="*/ 2147483647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46" h="356">
                  <a:moveTo>
                    <a:pt x="0" y="259"/>
                  </a:moveTo>
                  <a:lnTo>
                    <a:pt x="18" y="252"/>
                  </a:lnTo>
                  <a:lnTo>
                    <a:pt x="68" y="234"/>
                  </a:lnTo>
                  <a:lnTo>
                    <a:pt x="103" y="224"/>
                  </a:lnTo>
                  <a:lnTo>
                    <a:pt x="143" y="215"/>
                  </a:lnTo>
                  <a:lnTo>
                    <a:pt x="164" y="210"/>
                  </a:lnTo>
                  <a:lnTo>
                    <a:pt x="187" y="206"/>
                  </a:lnTo>
                  <a:lnTo>
                    <a:pt x="211" y="202"/>
                  </a:lnTo>
                  <a:lnTo>
                    <a:pt x="235" y="200"/>
                  </a:lnTo>
                  <a:lnTo>
                    <a:pt x="260" y="198"/>
                  </a:lnTo>
                  <a:lnTo>
                    <a:pt x="287" y="198"/>
                  </a:lnTo>
                  <a:lnTo>
                    <a:pt x="312" y="198"/>
                  </a:lnTo>
                  <a:lnTo>
                    <a:pt x="340" y="199"/>
                  </a:lnTo>
                  <a:lnTo>
                    <a:pt x="366" y="202"/>
                  </a:lnTo>
                  <a:lnTo>
                    <a:pt x="394" y="206"/>
                  </a:lnTo>
                  <a:lnTo>
                    <a:pt x="420" y="212"/>
                  </a:lnTo>
                  <a:lnTo>
                    <a:pt x="448" y="219"/>
                  </a:lnTo>
                  <a:lnTo>
                    <a:pt x="476" y="229"/>
                  </a:lnTo>
                  <a:lnTo>
                    <a:pt x="502" y="240"/>
                  </a:lnTo>
                  <a:lnTo>
                    <a:pt x="529" y="254"/>
                  </a:lnTo>
                  <a:lnTo>
                    <a:pt x="554" y="269"/>
                  </a:lnTo>
                  <a:lnTo>
                    <a:pt x="579" y="287"/>
                  </a:lnTo>
                  <a:lnTo>
                    <a:pt x="604" y="307"/>
                  </a:lnTo>
                  <a:lnTo>
                    <a:pt x="627" y="330"/>
                  </a:lnTo>
                  <a:lnTo>
                    <a:pt x="650" y="356"/>
                  </a:lnTo>
                  <a:lnTo>
                    <a:pt x="746" y="212"/>
                  </a:lnTo>
                  <a:lnTo>
                    <a:pt x="740" y="208"/>
                  </a:lnTo>
                  <a:lnTo>
                    <a:pt x="727" y="197"/>
                  </a:lnTo>
                  <a:lnTo>
                    <a:pt x="704" y="180"/>
                  </a:lnTo>
                  <a:lnTo>
                    <a:pt x="674" y="159"/>
                  </a:lnTo>
                  <a:lnTo>
                    <a:pt x="637" y="135"/>
                  </a:lnTo>
                  <a:lnTo>
                    <a:pt x="593" y="110"/>
                  </a:lnTo>
                  <a:lnTo>
                    <a:pt x="570" y="97"/>
                  </a:lnTo>
                  <a:lnTo>
                    <a:pt x="545" y="84"/>
                  </a:lnTo>
                  <a:lnTo>
                    <a:pt x="519" y="72"/>
                  </a:lnTo>
                  <a:lnTo>
                    <a:pt x="492" y="59"/>
                  </a:lnTo>
                  <a:lnTo>
                    <a:pt x="465" y="48"/>
                  </a:lnTo>
                  <a:lnTo>
                    <a:pt x="436" y="37"/>
                  </a:lnTo>
                  <a:lnTo>
                    <a:pt x="407" y="27"/>
                  </a:lnTo>
                  <a:lnTo>
                    <a:pt x="377" y="19"/>
                  </a:lnTo>
                  <a:lnTo>
                    <a:pt x="346" y="12"/>
                  </a:lnTo>
                  <a:lnTo>
                    <a:pt x="316" y="6"/>
                  </a:lnTo>
                  <a:lnTo>
                    <a:pt x="285" y="2"/>
                  </a:lnTo>
                  <a:lnTo>
                    <a:pt x="253" y="0"/>
                  </a:lnTo>
                  <a:lnTo>
                    <a:pt x="221" y="0"/>
                  </a:lnTo>
                  <a:lnTo>
                    <a:pt x="191" y="2"/>
                  </a:lnTo>
                  <a:lnTo>
                    <a:pt x="159" y="6"/>
                  </a:lnTo>
                  <a:lnTo>
                    <a:pt x="128" y="13"/>
                  </a:lnTo>
                  <a:lnTo>
                    <a:pt x="97" y="22"/>
                  </a:lnTo>
                  <a:lnTo>
                    <a:pt x="67" y="35"/>
                  </a:lnTo>
                  <a:lnTo>
                    <a:pt x="37" y="50"/>
                  </a:lnTo>
                  <a:lnTo>
                    <a:pt x="7" y="69"/>
                  </a:lnTo>
                  <a:lnTo>
                    <a:pt x="0" y="259"/>
                  </a:lnTo>
                  <a:close/>
                </a:path>
              </a:pathLst>
            </a:custGeom>
            <a:solidFill>
              <a:srgbClr val="814F49"/>
            </a:solidFill>
            <a:ln w="9525">
              <a:noFill/>
              <a:round/>
              <a:headEnd/>
              <a:tailEnd/>
            </a:ln>
          </p:spPr>
          <p:txBody>
            <a:bodyPr/>
            <a:lstStyle/>
            <a:p>
              <a:endParaRPr lang="zh-TW" altLang="en-US"/>
            </a:p>
          </p:txBody>
        </p:sp>
        <p:sp>
          <p:nvSpPr>
            <p:cNvPr id="45" name="Freeform 81"/>
            <p:cNvSpPr>
              <a:spLocks/>
            </p:cNvSpPr>
            <p:nvPr/>
          </p:nvSpPr>
          <p:spPr bwMode="auto">
            <a:xfrm>
              <a:off x="-1446213" y="619125"/>
              <a:ext cx="103188" cy="66675"/>
            </a:xfrm>
            <a:custGeom>
              <a:avLst/>
              <a:gdLst>
                <a:gd name="T0" fmla="*/ 2147483647 w 587"/>
                <a:gd name="T1" fmla="*/ 2147483647 h 376"/>
                <a:gd name="T2" fmla="*/ 2147483647 w 587"/>
                <a:gd name="T3" fmla="*/ 2147483647 h 376"/>
                <a:gd name="T4" fmla="*/ 2147483647 w 587"/>
                <a:gd name="T5" fmla="*/ 2147483647 h 376"/>
                <a:gd name="T6" fmla="*/ 2147483647 w 587"/>
                <a:gd name="T7" fmla="*/ 2147483647 h 376"/>
                <a:gd name="T8" fmla="*/ 2147483647 w 587"/>
                <a:gd name="T9" fmla="*/ 2147483647 h 376"/>
                <a:gd name="T10" fmla="*/ 2147483647 w 587"/>
                <a:gd name="T11" fmla="*/ 2147483647 h 376"/>
                <a:gd name="T12" fmla="*/ 2147483647 w 587"/>
                <a:gd name="T13" fmla="*/ 2147483647 h 376"/>
                <a:gd name="T14" fmla="*/ 2147483647 w 587"/>
                <a:gd name="T15" fmla="*/ 2147483647 h 376"/>
                <a:gd name="T16" fmla="*/ 2147483647 w 587"/>
                <a:gd name="T17" fmla="*/ 2147483647 h 376"/>
                <a:gd name="T18" fmla="*/ 2147483647 w 587"/>
                <a:gd name="T19" fmla="*/ 2147483647 h 376"/>
                <a:gd name="T20" fmla="*/ 2147483647 w 587"/>
                <a:gd name="T21" fmla="*/ 2147483647 h 376"/>
                <a:gd name="T22" fmla="*/ 2147483647 w 587"/>
                <a:gd name="T23" fmla="*/ 2147483647 h 376"/>
                <a:gd name="T24" fmla="*/ 2147483647 w 587"/>
                <a:gd name="T25" fmla="*/ 2147483647 h 376"/>
                <a:gd name="T26" fmla="*/ 2147483647 w 587"/>
                <a:gd name="T27" fmla="*/ 2147483647 h 376"/>
                <a:gd name="T28" fmla="*/ 2147483647 w 587"/>
                <a:gd name="T29" fmla="*/ 2147483647 h 376"/>
                <a:gd name="T30" fmla="*/ 2147483647 w 587"/>
                <a:gd name="T31" fmla="*/ 2147483647 h 376"/>
                <a:gd name="T32" fmla="*/ 2147483647 w 587"/>
                <a:gd name="T33" fmla="*/ 2147483647 h 376"/>
                <a:gd name="T34" fmla="*/ 2147483647 w 587"/>
                <a:gd name="T35" fmla="*/ 2147483647 h 376"/>
                <a:gd name="T36" fmla="*/ 2147483647 w 587"/>
                <a:gd name="T37" fmla="*/ 0 h 376"/>
                <a:gd name="T38" fmla="*/ 2147483647 w 587"/>
                <a:gd name="T39" fmla="*/ 2147483647 h 376"/>
                <a:gd name="T40" fmla="*/ 2147483647 w 587"/>
                <a:gd name="T41" fmla="*/ 2147483647 h 376"/>
                <a:gd name="T42" fmla="*/ 2147483647 w 587"/>
                <a:gd name="T43" fmla="*/ 2147483647 h 376"/>
                <a:gd name="T44" fmla="*/ 2147483647 w 587"/>
                <a:gd name="T45" fmla="*/ 2147483647 h 376"/>
                <a:gd name="T46" fmla="*/ 2147483647 w 587"/>
                <a:gd name="T47" fmla="*/ 2147483647 h 376"/>
                <a:gd name="T48" fmla="*/ 2147483647 w 587"/>
                <a:gd name="T49" fmla="*/ 2147483647 h 376"/>
                <a:gd name="T50" fmla="*/ 2147483647 w 587"/>
                <a:gd name="T51" fmla="*/ 2147483647 h 376"/>
                <a:gd name="T52" fmla="*/ 2147483647 w 587"/>
                <a:gd name="T53" fmla="*/ 2147483647 h 376"/>
                <a:gd name="T54" fmla="*/ 2147483647 w 587"/>
                <a:gd name="T55" fmla="*/ 2147483647 h 376"/>
                <a:gd name="T56" fmla="*/ 2147483647 w 587"/>
                <a:gd name="T57" fmla="*/ 2147483647 h 376"/>
                <a:gd name="T58" fmla="*/ 2147483647 w 587"/>
                <a:gd name="T59" fmla="*/ 2147483647 h 376"/>
                <a:gd name="T60" fmla="*/ 2147483647 w 587"/>
                <a:gd name="T61" fmla="*/ 2147483647 h 376"/>
                <a:gd name="T62" fmla="*/ 2147483647 w 587"/>
                <a:gd name="T63" fmla="*/ 2147483647 h 376"/>
                <a:gd name="T64" fmla="*/ 2147483647 w 587"/>
                <a:gd name="T65" fmla="*/ 2147483647 h 376"/>
                <a:gd name="T66" fmla="*/ 2147483647 w 587"/>
                <a:gd name="T67" fmla="*/ 2147483647 h 376"/>
                <a:gd name="T68" fmla="*/ 2147483647 w 587"/>
                <a:gd name="T69" fmla="*/ 2147483647 h 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7" h="376">
                  <a:moveTo>
                    <a:pt x="366" y="192"/>
                  </a:moveTo>
                  <a:lnTo>
                    <a:pt x="380" y="205"/>
                  </a:lnTo>
                  <a:lnTo>
                    <a:pt x="406" y="230"/>
                  </a:lnTo>
                  <a:lnTo>
                    <a:pt x="442" y="265"/>
                  </a:lnTo>
                  <a:lnTo>
                    <a:pt x="482" y="301"/>
                  </a:lnTo>
                  <a:lnTo>
                    <a:pt x="503" y="319"/>
                  </a:lnTo>
                  <a:lnTo>
                    <a:pt x="522" y="336"/>
                  </a:lnTo>
                  <a:lnTo>
                    <a:pt x="540" y="351"/>
                  </a:lnTo>
                  <a:lnTo>
                    <a:pt x="556" y="363"/>
                  </a:lnTo>
                  <a:lnTo>
                    <a:pt x="569" y="371"/>
                  </a:lnTo>
                  <a:lnTo>
                    <a:pt x="579" y="375"/>
                  </a:lnTo>
                  <a:lnTo>
                    <a:pt x="583" y="376"/>
                  </a:lnTo>
                  <a:lnTo>
                    <a:pt x="585" y="375"/>
                  </a:lnTo>
                  <a:lnTo>
                    <a:pt x="587" y="373"/>
                  </a:lnTo>
                  <a:lnTo>
                    <a:pt x="587" y="369"/>
                  </a:lnTo>
                  <a:lnTo>
                    <a:pt x="584" y="349"/>
                  </a:lnTo>
                  <a:lnTo>
                    <a:pt x="579" y="327"/>
                  </a:lnTo>
                  <a:lnTo>
                    <a:pt x="572" y="306"/>
                  </a:lnTo>
                  <a:lnTo>
                    <a:pt x="563" y="283"/>
                  </a:lnTo>
                  <a:lnTo>
                    <a:pt x="552" y="261"/>
                  </a:lnTo>
                  <a:lnTo>
                    <a:pt x="541" y="240"/>
                  </a:lnTo>
                  <a:lnTo>
                    <a:pt x="526" y="219"/>
                  </a:lnTo>
                  <a:lnTo>
                    <a:pt x="511" y="197"/>
                  </a:lnTo>
                  <a:lnTo>
                    <a:pt x="494" y="176"/>
                  </a:lnTo>
                  <a:lnTo>
                    <a:pt x="476" y="156"/>
                  </a:lnTo>
                  <a:lnTo>
                    <a:pt x="457" y="137"/>
                  </a:lnTo>
                  <a:lnTo>
                    <a:pt x="437" y="118"/>
                  </a:lnTo>
                  <a:lnTo>
                    <a:pt x="416" y="100"/>
                  </a:lnTo>
                  <a:lnTo>
                    <a:pt x="394" y="84"/>
                  </a:lnTo>
                  <a:lnTo>
                    <a:pt x="371" y="68"/>
                  </a:lnTo>
                  <a:lnTo>
                    <a:pt x="349" y="55"/>
                  </a:lnTo>
                  <a:lnTo>
                    <a:pt x="326" y="42"/>
                  </a:lnTo>
                  <a:lnTo>
                    <a:pt x="301" y="30"/>
                  </a:lnTo>
                  <a:lnTo>
                    <a:pt x="278" y="21"/>
                  </a:lnTo>
                  <a:lnTo>
                    <a:pt x="254" y="12"/>
                  </a:lnTo>
                  <a:lnTo>
                    <a:pt x="229" y="7"/>
                  </a:lnTo>
                  <a:lnTo>
                    <a:pt x="206" y="3"/>
                  </a:lnTo>
                  <a:lnTo>
                    <a:pt x="182" y="0"/>
                  </a:lnTo>
                  <a:lnTo>
                    <a:pt x="159" y="0"/>
                  </a:lnTo>
                  <a:lnTo>
                    <a:pt x="136" y="4"/>
                  </a:lnTo>
                  <a:lnTo>
                    <a:pt x="114" y="9"/>
                  </a:lnTo>
                  <a:lnTo>
                    <a:pt x="93" y="16"/>
                  </a:lnTo>
                  <a:lnTo>
                    <a:pt x="72" y="27"/>
                  </a:lnTo>
                  <a:lnTo>
                    <a:pt x="52" y="40"/>
                  </a:lnTo>
                  <a:lnTo>
                    <a:pt x="33" y="56"/>
                  </a:lnTo>
                  <a:lnTo>
                    <a:pt x="16" y="76"/>
                  </a:lnTo>
                  <a:lnTo>
                    <a:pt x="0" y="98"/>
                  </a:lnTo>
                  <a:lnTo>
                    <a:pt x="7" y="104"/>
                  </a:lnTo>
                  <a:lnTo>
                    <a:pt x="15" y="111"/>
                  </a:lnTo>
                  <a:lnTo>
                    <a:pt x="23" y="116"/>
                  </a:lnTo>
                  <a:lnTo>
                    <a:pt x="32" y="120"/>
                  </a:lnTo>
                  <a:lnTo>
                    <a:pt x="41" y="124"/>
                  </a:lnTo>
                  <a:lnTo>
                    <a:pt x="50" y="128"/>
                  </a:lnTo>
                  <a:lnTo>
                    <a:pt x="61" y="130"/>
                  </a:lnTo>
                  <a:lnTo>
                    <a:pt x="71" y="133"/>
                  </a:lnTo>
                  <a:lnTo>
                    <a:pt x="94" y="136"/>
                  </a:lnTo>
                  <a:lnTo>
                    <a:pt x="117" y="138"/>
                  </a:lnTo>
                  <a:lnTo>
                    <a:pt x="142" y="140"/>
                  </a:lnTo>
                  <a:lnTo>
                    <a:pt x="168" y="141"/>
                  </a:lnTo>
                  <a:lnTo>
                    <a:pt x="193" y="143"/>
                  </a:lnTo>
                  <a:lnTo>
                    <a:pt x="220" y="145"/>
                  </a:lnTo>
                  <a:lnTo>
                    <a:pt x="245" y="148"/>
                  </a:lnTo>
                  <a:lnTo>
                    <a:pt x="271" y="152"/>
                  </a:lnTo>
                  <a:lnTo>
                    <a:pt x="283" y="155"/>
                  </a:lnTo>
                  <a:lnTo>
                    <a:pt x="296" y="158"/>
                  </a:lnTo>
                  <a:lnTo>
                    <a:pt x="309" y="163"/>
                  </a:lnTo>
                  <a:lnTo>
                    <a:pt x="320" y="167"/>
                  </a:lnTo>
                  <a:lnTo>
                    <a:pt x="332" y="172"/>
                  </a:lnTo>
                  <a:lnTo>
                    <a:pt x="344" y="178"/>
                  </a:lnTo>
                  <a:lnTo>
                    <a:pt x="355" y="185"/>
                  </a:lnTo>
                  <a:lnTo>
                    <a:pt x="366" y="192"/>
                  </a:lnTo>
                  <a:close/>
                </a:path>
              </a:pathLst>
            </a:custGeom>
            <a:solidFill>
              <a:srgbClr val="6C262A"/>
            </a:solidFill>
            <a:ln w="9525">
              <a:noFill/>
              <a:round/>
              <a:headEnd/>
              <a:tailEnd/>
            </a:ln>
          </p:spPr>
          <p:txBody>
            <a:bodyPr/>
            <a:lstStyle/>
            <a:p>
              <a:endParaRPr lang="zh-TW" altLang="en-US"/>
            </a:p>
          </p:txBody>
        </p:sp>
        <p:sp>
          <p:nvSpPr>
            <p:cNvPr id="46" name="Freeform 82"/>
            <p:cNvSpPr>
              <a:spLocks/>
            </p:cNvSpPr>
            <p:nvPr/>
          </p:nvSpPr>
          <p:spPr bwMode="auto">
            <a:xfrm>
              <a:off x="-1093788" y="712788"/>
              <a:ext cx="114300" cy="41275"/>
            </a:xfrm>
            <a:custGeom>
              <a:avLst/>
              <a:gdLst>
                <a:gd name="T0" fmla="*/ 2147483647 w 645"/>
                <a:gd name="T1" fmla="*/ 2147483647 h 229"/>
                <a:gd name="T2" fmla="*/ 2147483647 w 645"/>
                <a:gd name="T3" fmla="*/ 2147483647 h 229"/>
                <a:gd name="T4" fmla="*/ 2147483647 w 645"/>
                <a:gd name="T5" fmla="*/ 2147483647 h 229"/>
                <a:gd name="T6" fmla="*/ 2147483647 w 645"/>
                <a:gd name="T7" fmla="*/ 2147483647 h 229"/>
                <a:gd name="T8" fmla="*/ 2147483647 w 645"/>
                <a:gd name="T9" fmla="*/ 2147483647 h 229"/>
                <a:gd name="T10" fmla="*/ 1969981588 w 645"/>
                <a:gd name="T11" fmla="*/ 2147483647 h 229"/>
                <a:gd name="T12" fmla="*/ 0 w 645"/>
                <a:gd name="T13" fmla="*/ 2147483647 h 229"/>
                <a:gd name="T14" fmla="*/ 2147483647 w 645"/>
                <a:gd name="T15" fmla="*/ 2147483647 h 229"/>
                <a:gd name="T16" fmla="*/ 2147483647 w 645"/>
                <a:gd name="T17" fmla="*/ 2147483647 h 229"/>
                <a:gd name="T18" fmla="*/ 2147483647 w 645"/>
                <a:gd name="T19" fmla="*/ 2147483647 h 229"/>
                <a:gd name="T20" fmla="*/ 2147483647 w 645"/>
                <a:gd name="T21" fmla="*/ 2147483647 h 229"/>
                <a:gd name="T22" fmla="*/ 2147483647 w 645"/>
                <a:gd name="T23" fmla="*/ 2147483647 h 229"/>
                <a:gd name="T24" fmla="*/ 2147483647 w 645"/>
                <a:gd name="T25" fmla="*/ 2147483647 h 229"/>
                <a:gd name="T26" fmla="*/ 2147483647 w 645"/>
                <a:gd name="T27" fmla="*/ 2147483647 h 229"/>
                <a:gd name="T28" fmla="*/ 2147483647 w 645"/>
                <a:gd name="T29" fmla="*/ 2147483647 h 229"/>
                <a:gd name="T30" fmla="*/ 2147483647 w 645"/>
                <a:gd name="T31" fmla="*/ 2147483647 h 229"/>
                <a:gd name="T32" fmla="*/ 2147483647 w 645"/>
                <a:gd name="T33" fmla="*/ 0 h 229"/>
                <a:gd name="T34" fmla="*/ 2147483647 w 645"/>
                <a:gd name="T35" fmla="*/ 2147483647 h 229"/>
                <a:gd name="T36" fmla="*/ 2147483647 w 645"/>
                <a:gd name="T37" fmla="*/ 2147483647 h 229"/>
                <a:gd name="T38" fmla="*/ 2147483647 w 645"/>
                <a:gd name="T39" fmla="*/ 2147483647 h 229"/>
                <a:gd name="T40" fmla="*/ 2147483647 w 645"/>
                <a:gd name="T41" fmla="*/ 2147483647 h 229"/>
                <a:gd name="T42" fmla="*/ 2147483647 w 645"/>
                <a:gd name="T43" fmla="*/ 2147483647 h 229"/>
                <a:gd name="T44" fmla="*/ 2147483647 w 645"/>
                <a:gd name="T45" fmla="*/ 2147483647 h 229"/>
                <a:gd name="T46" fmla="*/ 2147483647 w 645"/>
                <a:gd name="T47" fmla="*/ 2147483647 h 229"/>
                <a:gd name="T48" fmla="*/ 2147483647 w 645"/>
                <a:gd name="T49" fmla="*/ 2147483647 h 229"/>
                <a:gd name="T50" fmla="*/ 2147483647 w 645"/>
                <a:gd name="T51" fmla="*/ 2147483647 h 229"/>
                <a:gd name="T52" fmla="*/ 2147483647 w 645"/>
                <a:gd name="T53" fmla="*/ 2147483647 h 229"/>
                <a:gd name="T54" fmla="*/ 2147483647 w 645"/>
                <a:gd name="T55" fmla="*/ 2147483647 h 229"/>
                <a:gd name="T56" fmla="*/ 2147483647 w 645"/>
                <a:gd name="T57" fmla="*/ 2147483647 h 229"/>
                <a:gd name="T58" fmla="*/ 2147483647 w 645"/>
                <a:gd name="T59" fmla="*/ 2147483647 h 229"/>
                <a:gd name="T60" fmla="*/ 2147483647 w 645"/>
                <a:gd name="T61" fmla="*/ 2147483647 h 229"/>
                <a:gd name="T62" fmla="*/ 2147483647 w 645"/>
                <a:gd name="T63" fmla="*/ 2147483647 h 229"/>
                <a:gd name="T64" fmla="*/ 2147483647 w 645"/>
                <a:gd name="T65" fmla="*/ 2147483647 h 229"/>
                <a:gd name="T66" fmla="*/ 2147483647 w 645"/>
                <a:gd name="T67" fmla="*/ 2147483647 h 229"/>
                <a:gd name="T68" fmla="*/ 2147483647 w 645"/>
                <a:gd name="T69" fmla="*/ 2147483647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5" h="229">
                  <a:moveTo>
                    <a:pt x="269" y="131"/>
                  </a:moveTo>
                  <a:lnTo>
                    <a:pt x="252" y="138"/>
                  </a:lnTo>
                  <a:lnTo>
                    <a:pt x="218" y="153"/>
                  </a:lnTo>
                  <a:lnTo>
                    <a:pt x="172" y="173"/>
                  </a:lnTo>
                  <a:lnTo>
                    <a:pt x="121" y="193"/>
                  </a:lnTo>
                  <a:lnTo>
                    <a:pt x="96" y="203"/>
                  </a:lnTo>
                  <a:lnTo>
                    <a:pt x="73" y="212"/>
                  </a:lnTo>
                  <a:lnTo>
                    <a:pt x="50" y="219"/>
                  </a:lnTo>
                  <a:lnTo>
                    <a:pt x="31" y="225"/>
                  </a:lnTo>
                  <a:lnTo>
                    <a:pt x="17" y="228"/>
                  </a:lnTo>
                  <a:lnTo>
                    <a:pt x="6" y="229"/>
                  </a:lnTo>
                  <a:lnTo>
                    <a:pt x="2" y="228"/>
                  </a:lnTo>
                  <a:lnTo>
                    <a:pt x="0" y="227"/>
                  </a:lnTo>
                  <a:lnTo>
                    <a:pt x="0" y="225"/>
                  </a:lnTo>
                  <a:lnTo>
                    <a:pt x="0" y="220"/>
                  </a:lnTo>
                  <a:lnTo>
                    <a:pt x="10" y="202"/>
                  </a:lnTo>
                  <a:lnTo>
                    <a:pt x="22" y="183"/>
                  </a:lnTo>
                  <a:lnTo>
                    <a:pt x="36" y="165"/>
                  </a:lnTo>
                  <a:lnTo>
                    <a:pt x="52" y="148"/>
                  </a:lnTo>
                  <a:lnTo>
                    <a:pt x="70" y="131"/>
                  </a:lnTo>
                  <a:lnTo>
                    <a:pt x="89" y="115"/>
                  </a:lnTo>
                  <a:lnTo>
                    <a:pt x="109" y="100"/>
                  </a:lnTo>
                  <a:lnTo>
                    <a:pt x="131" y="85"/>
                  </a:lnTo>
                  <a:lnTo>
                    <a:pt x="154" y="72"/>
                  </a:lnTo>
                  <a:lnTo>
                    <a:pt x="178" y="59"/>
                  </a:lnTo>
                  <a:lnTo>
                    <a:pt x="202" y="48"/>
                  </a:lnTo>
                  <a:lnTo>
                    <a:pt x="227" y="37"/>
                  </a:lnTo>
                  <a:lnTo>
                    <a:pt x="254" y="28"/>
                  </a:lnTo>
                  <a:lnTo>
                    <a:pt x="279" y="19"/>
                  </a:lnTo>
                  <a:lnTo>
                    <a:pt x="306" y="13"/>
                  </a:lnTo>
                  <a:lnTo>
                    <a:pt x="332" y="7"/>
                  </a:lnTo>
                  <a:lnTo>
                    <a:pt x="359" y="3"/>
                  </a:lnTo>
                  <a:lnTo>
                    <a:pt x="385" y="1"/>
                  </a:lnTo>
                  <a:lnTo>
                    <a:pt x="411" y="0"/>
                  </a:lnTo>
                  <a:lnTo>
                    <a:pt x="436" y="1"/>
                  </a:lnTo>
                  <a:lnTo>
                    <a:pt x="460" y="4"/>
                  </a:lnTo>
                  <a:lnTo>
                    <a:pt x="485" y="8"/>
                  </a:lnTo>
                  <a:lnTo>
                    <a:pt x="507" y="15"/>
                  </a:lnTo>
                  <a:lnTo>
                    <a:pt x="529" y="23"/>
                  </a:lnTo>
                  <a:lnTo>
                    <a:pt x="549" y="33"/>
                  </a:lnTo>
                  <a:lnTo>
                    <a:pt x="569" y="46"/>
                  </a:lnTo>
                  <a:lnTo>
                    <a:pt x="586" y="60"/>
                  </a:lnTo>
                  <a:lnTo>
                    <a:pt x="601" y="77"/>
                  </a:lnTo>
                  <a:lnTo>
                    <a:pt x="615" y="96"/>
                  </a:lnTo>
                  <a:lnTo>
                    <a:pt x="627" y="119"/>
                  </a:lnTo>
                  <a:lnTo>
                    <a:pt x="637" y="142"/>
                  </a:lnTo>
                  <a:lnTo>
                    <a:pt x="645" y="168"/>
                  </a:lnTo>
                  <a:lnTo>
                    <a:pt x="635" y="173"/>
                  </a:lnTo>
                  <a:lnTo>
                    <a:pt x="627" y="176"/>
                  </a:lnTo>
                  <a:lnTo>
                    <a:pt x="617" y="178"/>
                  </a:lnTo>
                  <a:lnTo>
                    <a:pt x="607" y="179"/>
                  </a:lnTo>
                  <a:lnTo>
                    <a:pt x="597" y="179"/>
                  </a:lnTo>
                  <a:lnTo>
                    <a:pt x="587" y="179"/>
                  </a:lnTo>
                  <a:lnTo>
                    <a:pt x="576" y="178"/>
                  </a:lnTo>
                  <a:lnTo>
                    <a:pt x="565" y="177"/>
                  </a:lnTo>
                  <a:lnTo>
                    <a:pt x="543" y="173"/>
                  </a:lnTo>
                  <a:lnTo>
                    <a:pt x="521" y="166"/>
                  </a:lnTo>
                  <a:lnTo>
                    <a:pt x="497" y="160"/>
                  </a:lnTo>
                  <a:lnTo>
                    <a:pt x="472" y="153"/>
                  </a:lnTo>
                  <a:lnTo>
                    <a:pt x="448" y="144"/>
                  </a:lnTo>
                  <a:lnTo>
                    <a:pt x="422" y="138"/>
                  </a:lnTo>
                  <a:lnTo>
                    <a:pt x="397" y="131"/>
                  </a:lnTo>
                  <a:lnTo>
                    <a:pt x="371" y="126"/>
                  </a:lnTo>
                  <a:lnTo>
                    <a:pt x="359" y="125"/>
                  </a:lnTo>
                  <a:lnTo>
                    <a:pt x="346" y="123"/>
                  </a:lnTo>
                  <a:lnTo>
                    <a:pt x="332" y="123"/>
                  </a:lnTo>
                  <a:lnTo>
                    <a:pt x="320" y="123"/>
                  </a:lnTo>
                  <a:lnTo>
                    <a:pt x="307" y="124"/>
                  </a:lnTo>
                  <a:lnTo>
                    <a:pt x="294" y="125"/>
                  </a:lnTo>
                  <a:lnTo>
                    <a:pt x="281" y="128"/>
                  </a:lnTo>
                  <a:lnTo>
                    <a:pt x="269" y="131"/>
                  </a:lnTo>
                  <a:close/>
                </a:path>
              </a:pathLst>
            </a:custGeom>
            <a:solidFill>
              <a:srgbClr val="6C262A"/>
            </a:solidFill>
            <a:ln w="9525">
              <a:noFill/>
              <a:round/>
              <a:headEnd/>
              <a:tailEnd/>
            </a:ln>
          </p:spPr>
          <p:txBody>
            <a:bodyPr/>
            <a:lstStyle/>
            <a:p>
              <a:endParaRPr lang="zh-TW" altLang="en-US"/>
            </a:p>
          </p:txBody>
        </p:sp>
        <p:sp>
          <p:nvSpPr>
            <p:cNvPr id="47" name="Freeform 83"/>
            <p:cNvSpPr>
              <a:spLocks/>
            </p:cNvSpPr>
            <p:nvPr/>
          </p:nvSpPr>
          <p:spPr bwMode="auto">
            <a:xfrm>
              <a:off x="-1323975" y="847725"/>
              <a:ext cx="96838" cy="158750"/>
            </a:xfrm>
            <a:custGeom>
              <a:avLst/>
              <a:gdLst>
                <a:gd name="T0" fmla="*/ 2147483647 w 547"/>
                <a:gd name="T1" fmla="*/ 2147483647 h 895"/>
                <a:gd name="T2" fmla="*/ 2147483647 w 547"/>
                <a:gd name="T3" fmla="*/ 2147483647 h 895"/>
                <a:gd name="T4" fmla="*/ 2147483647 w 547"/>
                <a:gd name="T5" fmla="*/ 2147483647 h 895"/>
                <a:gd name="T6" fmla="*/ 2147483647 w 547"/>
                <a:gd name="T7" fmla="*/ 2147483647 h 895"/>
                <a:gd name="T8" fmla="*/ 2147483647 w 547"/>
                <a:gd name="T9" fmla="*/ 2147483647 h 895"/>
                <a:gd name="T10" fmla="*/ 2147483647 w 547"/>
                <a:gd name="T11" fmla="*/ 2147483647 h 895"/>
                <a:gd name="T12" fmla="*/ 2147483647 w 547"/>
                <a:gd name="T13" fmla="*/ 2147483647 h 895"/>
                <a:gd name="T14" fmla="*/ 2147483647 w 547"/>
                <a:gd name="T15" fmla="*/ 2147483647 h 895"/>
                <a:gd name="T16" fmla="*/ 2147483647 w 547"/>
                <a:gd name="T17" fmla="*/ 2147483647 h 895"/>
                <a:gd name="T18" fmla="*/ 0 w 547"/>
                <a:gd name="T19" fmla="*/ 2147483647 h 895"/>
                <a:gd name="T20" fmla="*/ 1964159135 w 547"/>
                <a:gd name="T21" fmla="*/ 2147483647 h 895"/>
                <a:gd name="T22" fmla="*/ 2147483647 w 547"/>
                <a:gd name="T23" fmla="*/ 2147483647 h 895"/>
                <a:gd name="T24" fmla="*/ 2147483647 w 547"/>
                <a:gd name="T25" fmla="*/ 2147483647 h 895"/>
                <a:gd name="T26" fmla="*/ 2147483647 w 547"/>
                <a:gd name="T27" fmla="*/ 2147483647 h 895"/>
                <a:gd name="T28" fmla="*/ 2147483647 w 547"/>
                <a:gd name="T29" fmla="*/ 2147483647 h 895"/>
                <a:gd name="T30" fmla="*/ 2147483647 w 547"/>
                <a:gd name="T31" fmla="*/ 2147483647 h 895"/>
                <a:gd name="T32" fmla="*/ 2147483647 w 547"/>
                <a:gd name="T33" fmla="*/ 2147483647 h 895"/>
                <a:gd name="T34" fmla="*/ 2147483647 w 547"/>
                <a:gd name="T35" fmla="*/ 2147483647 h 895"/>
                <a:gd name="T36" fmla="*/ 2147483647 w 547"/>
                <a:gd name="T37" fmla="*/ 2147483647 h 895"/>
                <a:gd name="T38" fmla="*/ 2147483647 w 547"/>
                <a:gd name="T39" fmla="*/ 2147483647 h 895"/>
                <a:gd name="T40" fmla="*/ 2147483647 w 547"/>
                <a:gd name="T41" fmla="*/ 2147483647 h 895"/>
                <a:gd name="T42" fmla="*/ 2147483647 w 547"/>
                <a:gd name="T43" fmla="*/ 2147483647 h 895"/>
                <a:gd name="T44" fmla="*/ 2147483647 w 547"/>
                <a:gd name="T45" fmla="*/ 2147483647 h 895"/>
                <a:gd name="T46" fmla="*/ 2147483647 w 547"/>
                <a:gd name="T47" fmla="*/ 2147483647 h 895"/>
                <a:gd name="T48" fmla="*/ 2147483647 w 547"/>
                <a:gd name="T49" fmla="*/ 2147483647 h 895"/>
                <a:gd name="T50" fmla="*/ 2147483647 w 547"/>
                <a:gd name="T51" fmla="*/ 2147483647 h 895"/>
                <a:gd name="T52" fmla="*/ 2147483647 w 547"/>
                <a:gd name="T53" fmla="*/ 2147483647 h 895"/>
                <a:gd name="T54" fmla="*/ 2147483647 w 547"/>
                <a:gd name="T55" fmla="*/ 2147483647 h 895"/>
                <a:gd name="T56" fmla="*/ 2147483647 w 547"/>
                <a:gd name="T57" fmla="*/ 2147483647 h 895"/>
                <a:gd name="T58" fmla="*/ 2147483647 w 547"/>
                <a:gd name="T59" fmla="*/ 2147483647 h 895"/>
                <a:gd name="T60" fmla="*/ 2147483647 w 547"/>
                <a:gd name="T61" fmla="*/ 2147483647 h 895"/>
                <a:gd name="T62" fmla="*/ 2147483647 w 547"/>
                <a:gd name="T63" fmla="*/ 2147483647 h 895"/>
                <a:gd name="T64" fmla="*/ 2147483647 w 547"/>
                <a:gd name="T65" fmla="*/ 2147483647 h 895"/>
                <a:gd name="T66" fmla="*/ 2147483647 w 547"/>
                <a:gd name="T67" fmla="*/ 2147483647 h 895"/>
                <a:gd name="T68" fmla="*/ 2147483647 w 547"/>
                <a:gd name="T69" fmla="*/ 2147483647 h 895"/>
                <a:gd name="T70" fmla="*/ 2147483647 w 547"/>
                <a:gd name="T71" fmla="*/ 2147483647 h 895"/>
                <a:gd name="T72" fmla="*/ 2147483647 w 547"/>
                <a:gd name="T73" fmla="*/ 2147483647 h 895"/>
                <a:gd name="T74" fmla="*/ 2147483647 w 547"/>
                <a:gd name="T75" fmla="*/ 2147483647 h 895"/>
                <a:gd name="T76" fmla="*/ 2147483647 w 547"/>
                <a:gd name="T77" fmla="*/ 2147483647 h 895"/>
                <a:gd name="T78" fmla="*/ 2147483647 w 547"/>
                <a:gd name="T79" fmla="*/ 2147483647 h 895"/>
                <a:gd name="T80" fmla="*/ 2147483647 w 547"/>
                <a:gd name="T81" fmla="*/ 2147483647 h 895"/>
                <a:gd name="T82" fmla="*/ 2147483647 w 547"/>
                <a:gd name="T83" fmla="*/ 2147483647 h 895"/>
                <a:gd name="T84" fmla="*/ 2147483647 w 547"/>
                <a:gd name="T85" fmla="*/ 2147483647 h 895"/>
                <a:gd name="T86" fmla="*/ 2147483647 w 547"/>
                <a:gd name="T87" fmla="*/ 2147483647 h 895"/>
                <a:gd name="T88" fmla="*/ 2147483647 w 547"/>
                <a:gd name="T89" fmla="*/ 2147483647 h 895"/>
                <a:gd name="T90" fmla="*/ 2147483647 w 547"/>
                <a:gd name="T91" fmla="*/ 2147483647 h 895"/>
                <a:gd name="T92" fmla="*/ 2147483647 w 547"/>
                <a:gd name="T93" fmla="*/ 2147483647 h 895"/>
                <a:gd name="T94" fmla="*/ 2147483647 w 547"/>
                <a:gd name="T95" fmla="*/ 2147483647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7" h="895">
                  <a:moveTo>
                    <a:pt x="285" y="0"/>
                  </a:moveTo>
                  <a:lnTo>
                    <a:pt x="281" y="6"/>
                  </a:lnTo>
                  <a:lnTo>
                    <a:pt x="269" y="24"/>
                  </a:lnTo>
                  <a:lnTo>
                    <a:pt x="250" y="52"/>
                  </a:lnTo>
                  <a:lnTo>
                    <a:pt x="227" y="89"/>
                  </a:lnTo>
                  <a:lnTo>
                    <a:pt x="201" y="133"/>
                  </a:lnTo>
                  <a:lnTo>
                    <a:pt x="171" y="184"/>
                  </a:lnTo>
                  <a:lnTo>
                    <a:pt x="140" y="240"/>
                  </a:lnTo>
                  <a:lnTo>
                    <a:pt x="109" y="300"/>
                  </a:lnTo>
                  <a:lnTo>
                    <a:pt x="95" y="329"/>
                  </a:lnTo>
                  <a:lnTo>
                    <a:pt x="80" y="361"/>
                  </a:lnTo>
                  <a:lnTo>
                    <a:pt x="66" y="392"/>
                  </a:lnTo>
                  <a:lnTo>
                    <a:pt x="53" y="423"/>
                  </a:lnTo>
                  <a:lnTo>
                    <a:pt x="42" y="454"/>
                  </a:lnTo>
                  <a:lnTo>
                    <a:pt x="31" y="485"/>
                  </a:lnTo>
                  <a:lnTo>
                    <a:pt x="21" y="516"/>
                  </a:lnTo>
                  <a:lnTo>
                    <a:pt x="14" y="545"/>
                  </a:lnTo>
                  <a:lnTo>
                    <a:pt x="8" y="574"/>
                  </a:lnTo>
                  <a:lnTo>
                    <a:pt x="3" y="602"/>
                  </a:lnTo>
                  <a:lnTo>
                    <a:pt x="0" y="629"/>
                  </a:lnTo>
                  <a:lnTo>
                    <a:pt x="0" y="655"/>
                  </a:lnTo>
                  <a:lnTo>
                    <a:pt x="2" y="680"/>
                  </a:lnTo>
                  <a:lnTo>
                    <a:pt x="7" y="702"/>
                  </a:lnTo>
                  <a:lnTo>
                    <a:pt x="13" y="723"/>
                  </a:lnTo>
                  <a:lnTo>
                    <a:pt x="24" y="741"/>
                  </a:lnTo>
                  <a:lnTo>
                    <a:pt x="45" y="775"/>
                  </a:lnTo>
                  <a:lnTo>
                    <a:pt x="64" y="804"/>
                  </a:lnTo>
                  <a:lnTo>
                    <a:pt x="73" y="816"/>
                  </a:lnTo>
                  <a:lnTo>
                    <a:pt x="83" y="828"/>
                  </a:lnTo>
                  <a:lnTo>
                    <a:pt x="92" y="839"/>
                  </a:lnTo>
                  <a:lnTo>
                    <a:pt x="102" y="848"/>
                  </a:lnTo>
                  <a:lnTo>
                    <a:pt x="112" y="857"/>
                  </a:lnTo>
                  <a:lnTo>
                    <a:pt x="121" y="864"/>
                  </a:lnTo>
                  <a:lnTo>
                    <a:pt x="131" y="870"/>
                  </a:lnTo>
                  <a:lnTo>
                    <a:pt x="141" y="877"/>
                  </a:lnTo>
                  <a:lnTo>
                    <a:pt x="152" y="881"/>
                  </a:lnTo>
                  <a:lnTo>
                    <a:pt x="162" y="885"/>
                  </a:lnTo>
                  <a:lnTo>
                    <a:pt x="174" y="888"/>
                  </a:lnTo>
                  <a:lnTo>
                    <a:pt x="187" y="892"/>
                  </a:lnTo>
                  <a:lnTo>
                    <a:pt x="201" y="894"/>
                  </a:lnTo>
                  <a:lnTo>
                    <a:pt x="214" y="895"/>
                  </a:lnTo>
                  <a:lnTo>
                    <a:pt x="229" y="895"/>
                  </a:lnTo>
                  <a:lnTo>
                    <a:pt x="245" y="895"/>
                  </a:lnTo>
                  <a:lnTo>
                    <a:pt x="281" y="894"/>
                  </a:lnTo>
                  <a:lnTo>
                    <a:pt x="321" y="889"/>
                  </a:lnTo>
                  <a:lnTo>
                    <a:pt x="420" y="878"/>
                  </a:lnTo>
                  <a:lnTo>
                    <a:pt x="547" y="862"/>
                  </a:lnTo>
                  <a:lnTo>
                    <a:pt x="527" y="862"/>
                  </a:lnTo>
                  <a:lnTo>
                    <a:pt x="473" y="861"/>
                  </a:lnTo>
                  <a:lnTo>
                    <a:pt x="437" y="859"/>
                  </a:lnTo>
                  <a:lnTo>
                    <a:pt x="397" y="853"/>
                  </a:lnTo>
                  <a:lnTo>
                    <a:pt x="375" y="851"/>
                  </a:lnTo>
                  <a:lnTo>
                    <a:pt x="353" y="847"/>
                  </a:lnTo>
                  <a:lnTo>
                    <a:pt x="331" y="843"/>
                  </a:lnTo>
                  <a:lnTo>
                    <a:pt x="309" y="838"/>
                  </a:lnTo>
                  <a:lnTo>
                    <a:pt x="286" y="831"/>
                  </a:lnTo>
                  <a:lnTo>
                    <a:pt x="264" y="825"/>
                  </a:lnTo>
                  <a:lnTo>
                    <a:pt x="243" y="816"/>
                  </a:lnTo>
                  <a:lnTo>
                    <a:pt x="222" y="808"/>
                  </a:lnTo>
                  <a:lnTo>
                    <a:pt x="201" y="797"/>
                  </a:lnTo>
                  <a:lnTo>
                    <a:pt x="181" y="787"/>
                  </a:lnTo>
                  <a:lnTo>
                    <a:pt x="162" y="774"/>
                  </a:lnTo>
                  <a:lnTo>
                    <a:pt x="145" y="760"/>
                  </a:lnTo>
                  <a:lnTo>
                    <a:pt x="130" y="745"/>
                  </a:lnTo>
                  <a:lnTo>
                    <a:pt x="115" y="730"/>
                  </a:lnTo>
                  <a:lnTo>
                    <a:pt x="102" y="712"/>
                  </a:lnTo>
                  <a:lnTo>
                    <a:pt x="91" y="692"/>
                  </a:lnTo>
                  <a:lnTo>
                    <a:pt x="83" y="671"/>
                  </a:lnTo>
                  <a:lnTo>
                    <a:pt x="77" y="648"/>
                  </a:lnTo>
                  <a:lnTo>
                    <a:pt x="72" y="625"/>
                  </a:lnTo>
                  <a:lnTo>
                    <a:pt x="71" y="598"/>
                  </a:lnTo>
                  <a:lnTo>
                    <a:pt x="71" y="572"/>
                  </a:lnTo>
                  <a:lnTo>
                    <a:pt x="73" y="545"/>
                  </a:lnTo>
                  <a:lnTo>
                    <a:pt x="78" y="520"/>
                  </a:lnTo>
                  <a:lnTo>
                    <a:pt x="82" y="495"/>
                  </a:lnTo>
                  <a:lnTo>
                    <a:pt x="88" y="471"/>
                  </a:lnTo>
                  <a:lnTo>
                    <a:pt x="95" y="447"/>
                  </a:lnTo>
                  <a:lnTo>
                    <a:pt x="102" y="423"/>
                  </a:lnTo>
                  <a:lnTo>
                    <a:pt x="112" y="400"/>
                  </a:lnTo>
                  <a:lnTo>
                    <a:pt x="120" y="378"/>
                  </a:lnTo>
                  <a:lnTo>
                    <a:pt x="131" y="357"/>
                  </a:lnTo>
                  <a:lnTo>
                    <a:pt x="140" y="336"/>
                  </a:lnTo>
                  <a:lnTo>
                    <a:pt x="151" y="314"/>
                  </a:lnTo>
                  <a:lnTo>
                    <a:pt x="173" y="274"/>
                  </a:lnTo>
                  <a:lnTo>
                    <a:pt x="196" y="236"/>
                  </a:lnTo>
                  <a:lnTo>
                    <a:pt x="217" y="200"/>
                  </a:lnTo>
                  <a:lnTo>
                    <a:pt x="239" y="166"/>
                  </a:lnTo>
                  <a:lnTo>
                    <a:pt x="257" y="134"/>
                  </a:lnTo>
                  <a:lnTo>
                    <a:pt x="271" y="104"/>
                  </a:lnTo>
                  <a:lnTo>
                    <a:pt x="278" y="89"/>
                  </a:lnTo>
                  <a:lnTo>
                    <a:pt x="283" y="75"/>
                  </a:lnTo>
                  <a:lnTo>
                    <a:pt x="287" y="61"/>
                  </a:lnTo>
                  <a:lnTo>
                    <a:pt x="290" y="48"/>
                  </a:lnTo>
                  <a:lnTo>
                    <a:pt x="291" y="36"/>
                  </a:lnTo>
                  <a:lnTo>
                    <a:pt x="291" y="23"/>
                  </a:lnTo>
                  <a:lnTo>
                    <a:pt x="288" y="11"/>
                  </a:lnTo>
                  <a:lnTo>
                    <a:pt x="285" y="0"/>
                  </a:lnTo>
                  <a:close/>
                </a:path>
              </a:pathLst>
            </a:custGeom>
            <a:solidFill>
              <a:srgbClr val="D68767"/>
            </a:solidFill>
            <a:ln w="9525">
              <a:noFill/>
              <a:round/>
              <a:headEnd/>
              <a:tailEnd/>
            </a:ln>
          </p:spPr>
          <p:txBody>
            <a:bodyPr/>
            <a:lstStyle/>
            <a:p>
              <a:endParaRPr lang="zh-TW" altLang="en-US"/>
            </a:p>
          </p:txBody>
        </p:sp>
        <p:sp>
          <p:nvSpPr>
            <p:cNvPr id="48" name="Freeform 84"/>
            <p:cNvSpPr>
              <a:spLocks/>
            </p:cNvSpPr>
            <p:nvPr/>
          </p:nvSpPr>
          <p:spPr bwMode="auto">
            <a:xfrm>
              <a:off x="-1379538" y="1031875"/>
              <a:ext cx="227013" cy="76200"/>
            </a:xfrm>
            <a:custGeom>
              <a:avLst/>
              <a:gdLst>
                <a:gd name="T0" fmla="*/ 0 w 1281"/>
                <a:gd name="T1" fmla="*/ 2147483647 h 431"/>
                <a:gd name="T2" fmla="*/ 2147483647 w 1281"/>
                <a:gd name="T3" fmla="*/ 2147483647 h 431"/>
                <a:gd name="T4" fmla="*/ 2147483647 w 1281"/>
                <a:gd name="T5" fmla="*/ 2147483647 h 431"/>
                <a:gd name="T6" fmla="*/ 2147483647 w 1281"/>
                <a:gd name="T7" fmla="*/ 2147483647 h 431"/>
                <a:gd name="T8" fmla="*/ 2147483647 w 1281"/>
                <a:gd name="T9" fmla="*/ 2147483647 h 431"/>
                <a:gd name="T10" fmla="*/ 2147483647 w 1281"/>
                <a:gd name="T11" fmla="*/ 2147483647 h 431"/>
                <a:gd name="T12" fmla="*/ 2147483647 w 1281"/>
                <a:gd name="T13" fmla="*/ 2147483647 h 431"/>
                <a:gd name="T14" fmla="*/ 2147483647 w 1281"/>
                <a:gd name="T15" fmla="*/ 2147483647 h 431"/>
                <a:gd name="T16" fmla="*/ 2147483647 w 1281"/>
                <a:gd name="T17" fmla="*/ 2147483647 h 431"/>
                <a:gd name="T18" fmla="*/ 2147483647 w 1281"/>
                <a:gd name="T19" fmla="*/ 2147483647 h 431"/>
                <a:gd name="T20" fmla="*/ 2147483647 w 1281"/>
                <a:gd name="T21" fmla="*/ 2147483647 h 431"/>
                <a:gd name="T22" fmla="*/ 2147483647 w 1281"/>
                <a:gd name="T23" fmla="*/ 2147483647 h 431"/>
                <a:gd name="T24" fmla="*/ 2147483647 w 1281"/>
                <a:gd name="T25" fmla="*/ 2147483647 h 431"/>
                <a:gd name="T26" fmla="*/ 2147483647 w 1281"/>
                <a:gd name="T27" fmla="*/ 2147483647 h 431"/>
                <a:gd name="T28" fmla="*/ 2147483647 w 1281"/>
                <a:gd name="T29" fmla="*/ 2147483647 h 431"/>
                <a:gd name="T30" fmla="*/ 2147483647 w 1281"/>
                <a:gd name="T31" fmla="*/ 2147483647 h 431"/>
                <a:gd name="T32" fmla="*/ 2147483647 w 1281"/>
                <a:gd name="T33" fmla="*/ 2147483647 h 431"/>
                <a:gd name="T34" fmla="*/ 2147483647 w 1281"/>
                <a:gd name="T35" fmla="*/ 2147483647 h 431"/>
                <a:gd name="T36" fmla="*/ 2147483647 w 1281"/>
                <a:gd name="T37" fmla="*/ 2147483647 h 431"/>
                <a:gd name="T38" fmla="*/ 2147483647 w 1281"/>
                <a:gd name="T39" fmla="*/ 2147483647 h 431"/>
                <a:gd name="T40" fmla="*/ 2147483647 w 1281"/>
                <a:gd name="T41" fmla="*/ 2147483647 h 431"/>
                <a:gd name="T42" fmla="*/ 2147483647 w 1281"/>
                <a:gd name="T43" fmla="*/ 2147483647 h 431"/>
                <a:gd name="T44" fmla="*/ 2147483647 w 1281"/>
                <a:gd name="T45" fmla="*/ 2147483647 h 431"/>
                <a:gd name="T46" fmla="*/ 2147483647 w 1281"/>
                <a:gd name="T47" fmla="*/ 2147483647 h 431"/>
                <a:gd name="T48" fmla="*/ 2147483647 w 1281"/>
                <a:gd name="T49" fmla="*/ 2147483647 h 431"/>
                <a:gd name="T50" fmla="*/ 2147483647 w 1281"/>
                <a:gd name="T51" fmla="*/ 2147483647 h 431"/>
                <a:gd name="T52" fmla="*/ 2147483647 w 1281"/>
                <a:gd name="T53" fmla="*/ 2147483647 h 431"/>
                <a:gd name="T54" fmla="*/ 2147483647 w 1281"/>
                <a:gd name="T55" fmla="*/ 2147483647 h 431"/>
                <a:gd name="T56" fmla="*/ 2147483647 w 1281"/>
                <a:gd name="T57" fmla="*/ 2147483647 h 431"/>
                <a:gd name="T58" fmla="*/ 2147483647 w 1281"/>
                <a:gd name="T59" fmla="*/ 2147483647 h 431"/>
                <a:gd name="T60" fmla="*/ 2147483647 w 1281"/>
                <a:gd name="T61" fmla="*/ 2147483647 h 431"/>
                <a:gd name="T62" fmla="*/ 2147483647 w 1281"/>
                <a:gd name="T63" fmla="*/ 2147483647 h 431"/>
                <a:gd name="T64" fmla="*/ 2147483647 w 1281"/>
                <a:gd name="T65" fmla="*/ 2147483647 h 431"/>
                <a:gd name="T66" fmla="*/ 2147483647 w 1281"/>
                <a:gd name="T67" fmla="*/ 2147483647 h 431"/>
                <a:gd name="T68" fmla="*/ 2147483647 w 1281"/>
                <a:gd name="T69" fmla="*/ 2147483647 h 431"/>
                <a:gd name="T70" fmla="*/ 2147483647 w 1281"/>
                <a:gd name="T71" fmla="*/ 2147483647 h 431"/>
                <a:gd name="T72" fmla="*/ 2147483647 w 1281"/>
                <a:gd name="T73" fmla="*/ 2147483647 h 431"/>
                <a:gd name="T74" fmla="*/ 2147483647 w 1281"/>
                <a:gd name="T75" fmla="*/ 2147483647 h 431"/>
                <a:gd name="T76" fmla="*/ 2147483647 w 1281"/>
                <a:gd name="T77" fmla="*/ 2147483647 h 431"/>
                <a:gd name="T78" fmla="*/ 2147483647 w 1281"/>
                <a:gd name="T79" fmla="*/ 2147483647 h 431"/>
                <a:gd name="T80" fmla="*/ 2147483647 w 1281"/>
                <a:gd name="T81" fmla="*/ 2147483647 h 431"/>
                <a:gd name="T82" fmla="*/ 2147483647 w 1281"/>
                <a:gd name="T83" fmla="*/ 2147483647 h 431"/>
                <a:gd name="T84" fmla="*/ 2147483647 w 1281"/>
                <a:gd name="T85" fmla="*/ 2147483647 h 431"/>
                <a:gd name="T86" fmla="*/ 2147483647 w 1281"/>
                <a:gd name="T87" fmla="*/ 2147483647 h 431"/>
                <a:gd name="T88" fmla="*/ 2147483647 w 1281"/>
                <a:gd name="T89" fmla="*/ 214748364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81" h="431">
                  <a:moveTo>
                    <a:pt x="0" y="0"/>
                  </a:moveTo>
                  <a:lnTo>
                    <a:pt x="0" y="3"/>
                  </a:lnTo>
                  <a:lnTo>
                    <a:pt x="1" y="14"/>
                  </a:lnTo>
                  <a:lnTo>
                    <a:pt x="3" y="30"/>
                  </a:lnTo>
                  <a:lnTo>
                    <a:pt x="8" y="50"/>
                  </a:lnTo>
                  <a:lnTo>
                    <a:pt x="11" y="63"/>
                  </a:lnTo>
                  <a:lnTo>
                    <a:pt x="15" y="75"/>
                  </a:lnTo>
                  <a:lnTo>
                    <a:pt x="21" y="89"/>
                  </a:lnTo>
                  <a:lnTo>
                    <a:pt x="27" y="104"/>
                  </a:lnTo>
                  <a:lnTo>
                    <a:pt x="36" y="119"/>
                  </a:lnTo>
                  <a:lnTo>
                    <a:pt x="44" y="135"/>
                  </a:lnTo>
                  <a:lnTo>
                    <a:pt x="55" y="151"/>
                  </a:lnTo>
                  <a:lnTo>
                    <a:pt x="66" y="168"/>
                  </a:lnTo>
                  <a:lnTo>
                    <a:pt x="80" y="184"/>
                  </a:lnTo>
                  <a:lnTo>
                    <a:pt x="95" y="201"/>
                  </a:lnTo>
                  <a:lnTo>
                    <a:pt x="112" y="219"/>
                  </a:lnTo>
                  <a:lnTo>
                    <a:pt x="131" y="236"/>
                  </a:lnTo>
                  <a:lnTo>
                    <a:pt x="151" y="253"/>
                  </a:lnTo>
                  <a:lnTo>
                    <a:pt x="174" y="271"/>
                  </a:lnTo>
                  <a:lnTo>
                    <a:pt x="199" y="288"/>
                  </a:lnTo>
                  <a:lnTo>
                    <a:pt x="226" y="304"/>
                  </a:lnTo>
                  <a:lnTo>
                    <a:pt x="256" y="320"/>
                  </a:lnTo>
                  <a:lnTo>
                    <a:pt x="288" y="336"/>
                  </a:lnTo>
                  <a:lnTo>
                    <a:pt x="323" y="351"/>
                  </a:lnTo>
                  <a:lnTo>
                    <a:pt x="360" y="365"/>
                  </a:lnTo>
                  <a:lnTo>
                    <a:pt x="400" y="378"/>
                  </a:lnTo>
                  <a:lnTo>
                    <a:pt x="442" y="390"/>
                  </a:lnTo>
                  <a:lnTo>
                    <a:pt x="488" y="402"/>
                  </a:lnTo>
                  <a:lnTo>
                    <a:pt x="538" y="412"/>
                  </a:lnTo>
                  <a:lnTo>
                    <a:pt x="587" y="421"/>
                  </a:lnTo>
                  <a:lnTo>
                    <a:pt x="634" y="426"/>
                  </a:lnTo>
                  <a:lnTo>
                    <a:pt x="680" y="430"/>
                  </a:lnTo>
                  <a:lnTo>
                    <a:pt x="723" y="431"/>
                  </a:lnTo>
                  <a:lnTo>
                    <a:pt x="765" y="430"/>
                  </a:lnTo>
                  <a:lnTo>
                    <a:pt x="804" y="428"/>
                  </a:lnTo>
                  <a:lnTo>
                    <a:pt x="841" y="424"/>
                  </a:lnTo>
                  <a:lnTo>
                    <a:pt x="877" y="417"/>
                  </a:lnTo>
                  <a:lnTo>
                    <a:pt x="911" y="409"/>
                  </a:lnTo>
                  <a:lnTo>
                    <a:pt x="943" y="401"/>
                  </a:lnTo>
                  <a:lnTo>
                    <a:pt x="973" y="389"/>
                  </a:lnTo>
                  <a:lnTo>
                    <a:pt x="1002" y="377"/>
                  </a:lnTo>
                  <a:lnTo>
                    <a:pt x="1029" y="365"/>
                  </a:lnTo>
                  <a:lnTo>
                    <a:pt x="1055" y="350"/>
                  </a:lnTo>
                  <a:lnTo>
                    <a:pt x="1078" y="335"/>
                  </a:lnTo>
                  <a:lnTo>
                    <a:pt x="1101" y="319"/>
                  </a:lnTo>
                  <a:lnTo>
                    <a:pt x="1122" y="302"/>
                  </a:lnTo>
                  <a:lnTo>
                    <a:pt x="1142" y="285"/>
                  </a:lnTo>
                  <a:lnTo>
                    <a:pt x="1160" y="267"/>
                  </a:lnTo>
                  <a:lnTo>
                    <a:pt x="1176" y="249"/>
                  </a:lnTo>
                  <a:lnTo>
                    <a:pt x="1192" y="231"/>
                  </a:lnTo>
                  <a:lnTo>
                    <a:pt x="1205" y="213"/>
                  </a:lnTo>
                  <a:lnTo>
                    <a:pt x="1218" y="195"/>
                  </a:lnTo>
                  <a:lnTo>
                    <a:pt x="1229" y="177"/>
                  </a:lnTo>
                  <a:lnTo>
                    <a:pt x="1239" y="159"/>
                  </a:lnTo>
                  <a:lnTo>
                    <a:pt x="1249" y="141"/>
                  </a:lnTo>
                  <a:lnTo>
                    <a:pt x="1256" y="125"/>
                  </a:lnTo>
                  <a:lnTo>
                    <a:pt x="1264" y="108"/>
                  </a:lnTo>
                  <a:lnTo>
                    <a:pt x="1269" y="92"/>
                  </a:lnTo>
                  <a:lnTo>
                    <a:pt x="1273" y="79"/>
                  </a:lnTo>
                  <a:lnTo>
                    <a:pt x="1277" y="65"/>
                  </a:lnTo>
                  <a:lnTo>
                    <a:pt x="1281" y="52"/>
                  </a:lnTo>
                  <a:lnTo>
                    <a:pt x="1273" y="61"/>
                  </a:lnTo>
                  <a:lnTo>
                    <a:pt x="1254" y="83"/>
                  </a:lnTo>
                  <a:lnTo>
                    <a:pt x="1239" y="100"/>
                  </a:lnTo>
                  <a:lnTo>
                    <a:pt x="1221" y="118"/>
                  </a:lnTo>
                  <a:lnTo>
                    <a:pt x="1201" y="138"/>
                  </a:lnTo>
                  <a:lnTo>
                    <a:pt x="1178" y="159"/>
                  </a:lnTo>
                  <a:lnTo>
                    <a:pt x="1151" y="182"/>
                  </a:lnTo>
                  <a:lnTo>
                    <a:pt x="1123" y="206"/>
                  </a:lnTo>
                  <a:lnTo>
                    <a:pt x="1091" y="229"/>
                  </a:lnTo>
                  <a:lnTo>
                    <a:pt x="1057" y="252"/>
                  </a:lnTo>
                  <a:lnTo>
                    <a:pt x="1021" y="276"/>
                  </a:lnTo>
                  <a:lnTo>
                    <a:pt x="983" y="297"/>
                  </a:lnTo>
                  <a:lnTo>
                    <a:pt x="941" y="317"/>
                  </a:lnTo>
                  <a:lnTo>
                    <a:pt x="899" y="335"/>
                  </a:lnTo>
                  <a:lnTo>
                    <a:pt x="855" y="351"/>
                  </a:lnTo>
                  <a:lnTo>
                    <a:pt x="808" y="363"/>
                  </a:lnTo>
                  <a:lnTo>
                    <a:pt x="759" y="373"/>
                  </a:lnTo>
                  <a:lnTo>
                    <a:pt x="708" y="378"/>
                  </a:lnTo>
                  <a:lnTo>
                    <a:pt x="656" y="380"/>
                  </a:lnTo>
                  <a:lnTo>
                    <a:pt x="602" y="377"/>
                  </a:lnTo>
                  <a:lnTo>
                    <a:pt x="547" y="369"/>
                  </a:lnTo>
                  <a:lnTo>
                    <a:pt x="491" y="356"/>
                  </a:lnTo>
                  <a:lnTo>
                    <a:pt x="433" y="337"/>
                  </a:lnTo>
                  <a:lnTo>
                    <a:pt x="375" y="311"/>
                  </a:lnTo>
                  <a:lnTo>
                    <a:pt x="314" y="279"/>
                  </a:lnTo>
                  <a:lnTo>
                    <a:pt x="253" y="238"/>
                  </a:lnTo>
                  <a:lnTo>
                    <a:pt x="190" y="192"/>
                  </a:lnTo>
                  <a:lnTo>
                    <a:pt x="128" y="137"/>
                  </a:lnTo>
                  <a:lnTo>
                    <a:pt x="64" y="73"/>
                  </a:lnTo>
                  <a:lnTo>
                    <a:pt x="0" y="0"/>
                  </a:lnTo>
                  <a:close/>
                </a:path>
              </a:pathLst>
            </a:custGeom>
            <a:solidFill>
              <a:srgbClr val="9B5B3E"/>
            </a:solidFill>
            <a:ln w="9525">
              <a:noFill/>
              <a:round/>
              <a:headEnd/>
              <a:tailEnd/>
            </a:ln>
          </p:spPr>
          <p:txBody>
            <a:bodyPr/>
            <a:lstStyle/>
            <a:p>
              <a:endParaRPr lang="zh-TW" altLang="en-US"/>
            </a:p>
          </p:txBody>
        </p:sp>
        <p:sp>
          <p:nvSpPr>
            <p:cNvPr id="49" name="Freeform 85"/>
            <p:cNvSpPr>
              <a:spLocks/>
            </p:cNvSpPr>
            <p:nvPr/>
          </p:nvSpPr>
          <p:spPr bwMode="auto">
            <a:xfrm>
              <a:off x="-1370013" y="412750"/>
              <a:ext cx="428625" cy="422275"/>
            </a:xfrm>
            <a:custGeom>
              <a:avLst/>
              <a:gdLst>
                <a:gd name="T0" fmla="*/ 2147483647 w 2429"/>
                <a:gd name="T1" fmla="*/ 2147483647 h 2392"/>
                <a:gd name="T2" fmla="*/ 2147483647 w 2429"/>
                <a:gd name="T3" fmla="*/ 2147483647 h 2392"/>
                <a:gd name="T4" fmla="*/ 2147483647 w 2429"/>
                <a:gd name="T5" fmla="*/ 2147483647 h 2392"/>
                <a:gd name="T6" fmla="*/ 2147483647 w 2429"/>
                <a:gd name="T7" fmla="*/ 2147483647 h 2392"/>
                <a:gd name="T8" fmla="*/ 2147483647 w 2429"/>
                <a:gd name="T9" fmla="*/ 2147483647 h 2392"/>
                <a:gd name="T10" fmla="*/ 2147483647 w 2429"/>
                <a:gd name="T11" fmla="*/ 2147483647 h 2392"/>
                <a:gd name="T12" fmla="*/ 2147483647 w 2429"/>
                <a:gd name="T13" fmla="*/ 2147483647 h 2392"/>
                <a:gd name="T14" fmla="*/ 2147483647 w 2429"/>
                <a:gd name="T15" fmla="*/ 2147483647 h 2392"/>
                <a:gd name="T16" fmla="*/ 2147483647 w 2429"/>
                <a:gd name="T17" fmla="*/ 2147483647 h 2392"/>
                <a:gd name="T18" fmla="*/ 2147483647 w 2429"/>
                <a:gd name="T19" fmla="*/ 2147483647 h 2392"/>
                <a:gd name="T20" fmla="*/ 2147483647 w 2429"/>
                <a:gd name="T21" fmla="*/ 2147483647 h 2392"/>
                <a:gd name="T22" fmla="*/ 2147483647 w 2429"/>
                <a:gd name="T23" fmla="*/ 2147483647 h 2392"/>
                <a:gd name="T24" fmla="*/ 2147483647 w 2429"/>
                <a:gd name="T25" fmla="*/ 2147483647 h 2392"/>
                <a:gd name="T26" fmla="*/ 2147483647 w 2429"/>
                <a:gd name="T27" fmla="*/ 2147483647 h 2392"/>
                <a:gd name="T28" fmla="*/ 2147483647 w 2429"/>
                <a:gd name="T29" fmla="*/ 2147483647 h 2392"/>
                <a:gd name="T30" fmla="*/ 2147483647 w 2429"/>
                <a:gd name="T31" fmla="*/ 2147483647 h 2392"/>
                <a:gd name="T32" fmla="*/ 2147483647 w 2429"/>
                <a:gd name="T33" fmla="*/ 2147483647 h 2392"/>
                <a:gd name="T34" fmla="*/ 2147483647 w 2429"/>
                <a:gd name="T35" fmla="*/ 2147483647 h 2392"/>
                <a:gd name="T36" fmla="*/ 2147483647 w 2429"/>
                <a:gd name="T37" fmla="*/ 2147483647 h 2392"/>
                <a:gd name="T38" fmla="*/ 2147483647 w 2429"/>
                <a:gd name="T39" fmla="*/ 2147483647 h 2392"/>
                <a:gd name="T40" fmla="*/ 2147483647 w 2429"/>
                <a:gd name="T41" fmla="*/ 2147483647 h 2392"/>
                <a:gd name="T42" fmla="*/ 2147483647 w 2429"/>
                <a:gd name="T43" fmla="*/ 2147483647 h 2392"/>
                <a:gd name="T44" fmla="*/ 2147483647 w 2429"/>
                <a:gd name="T45" fmla="*/ 2147483647 h 2392"/>
                <a:gd name="T46" fmla="*/ 2147483647 w 2429"/>
                <a:gd name="T47" fmla="*/ 2147483647 h 2392"/>
                <a:gd name="T48" fmla="*/ 2147483647 w 2429"/>
                <a:gd name="T49" fmla="*/ 2147483647 h 2392"/>
                <a:gd name="T50" fmla="*/ 2147483647 w 2429"/>
                <a:gd name="T51" fmla="*/ 2147483647 h 2392"/>
                <a:gd name="T52" fmla="*/ 2147483647 w 2429"/>
                <a:gd name="T53" fmla="*/ 2147483647 h 2392"/>
                <a:gd name="T54" fmla="*/ 2147483647 w 2429"/>
                <a:gd name="T55" fmla="*/ 2147483647 h 2392"/>
                <a:gd name="T56" fmla="*/ 2147483647 w 2429"/>
                <a:gd name="T57" fmla="*/ 2147483647 h 2392"/>
                <a:gd name="T58" fmla="*/ 2147483647 w 2429"/>
                <a:gd name="T59" fmla="*/ 2147483647 h 2392"/>
                <a:gd name="T60" fmla="*/ 2147483647 w 2429"/>
                <a:gd name="T61" fmla="*/ 2147483647 h 2392"/>
                <a:gd name="T62" fmla="*/ 2147483647 w 2429"/>
                <a:gd name="T63" fmla="*/ 2147483647 h 2392"/>
                <a:gd name="T64" fmla="*/ 2147483647 w 2429"/>
                <a:gd name="T65" fmla="*/ 2147483647 h 2392"/>
                <a:gd name="T66" fmla="*/ 2147483647 w 2429"/>
                <a:gd name="T67" fmla="*/ 2147483647 h 2392"/>
                <a:gd name="T68" fmla="*/ 2147483647 w 2429"/>
                <a:gd name="T69" fmla="*/ 2147483647 h 2392"/>
                <a:gd name="T70" fmla="*/ 2147483647 w 2429"/>
                <a:gd name="T71" fmla="*/ 2147483647 h 2392"/>
                <a:gd name="T72" fmla="*/ 2147483647 w 2429"/>
                <a:gd name="T73" fmla="*/ 2147483647 h 2392"/>
                <a:gd name="T74" fmla="*/ 2147483647 w 2429"/>
                <a:gd name="T75" fmla="*/ 2147483647 h 2392"/>
                <a:gd name="T76" fmla="*/ 2147483647 w 2429"/>
                <a:gd name="T77" fmla="*/ 2147483647 h 2392"/>
                <a:gd name="T78" fmla="*/ 2147483647 w 2429"/>
                <a:gd name="T79" fmla="*/ 0 h 2392"/>
                <a:gd name="T80" fmla="*/ 2147483647 w 2429"/>
                <a:gd name="T81" fmla="*/ 973815580 h 2392"/>
                <a:gd name="T82" fmla="*/ 2147483647 w 2429"/>
                <a:gd name="T83" fmla="*/ 2147483647 h 2392"/>
                <a:gd name="T84" fmla="*/ 2147483647 w 2429"/>
                <a:gd name="T85" fmla="*/ 2147483647 h 2392"/>
                <a:gd name="T86" fmla="*/ 2147483647 w 2429"/>
                <a:gd name="T87" fmla="*/ 2147483647 h 2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29" h="2392">
                  <a:moveTo>
                    <a:pt x="0" y="40"/>
                  </a:moveTo>
                  <a:lnTo>
                    <a:pt x="26" y="54"/>
                  </a:lnTo>
                  <a:lnTo>
                    <a:pt x="96" y="94"/>
                  </a:lnTo>
                  <a:lnTo>
                    <a:pt x="147" y="123"/>
                  </a:lnTo>
                  <a:lnTo>
                    <a:pt x="206" y="159"/>
                  </a:lnTo>
                  <a:lnTo>
                    <a:pt x="274" y="199"/>
                  </a:lnTo>
                  <a:lnTo>
                    <a:pt x="349" y="246"/>
                  </a:lnTo>
                  <a:lnTo>
                    <a:pt x="431" y="298"/>
                  </a:lnTo>
                  <a:lnTo>
                    <a:pt x="518" y="354"/>
                  </a:lnTo>
                  <a:lnTo>
                    <a:pt x="611" y="415"/>
                  </a:lnTo>
                  <a:lnTo>
                    <a:pt x="708" y="481"/>
                  </a:lnTo>
                  <a:lnTo>
                    <a:pt x="809" y="552"/>
                  </a:lnTo>
                  <a:lnTo>
                    <a:pt x="912" y="626"/>
                  </a:lnTo>
                  <a:lnTo>
                    <a:pt x="1018" y="703"/>
                  </a:lnTo>
                  <a:lnTo>
                    <a:pt x="1123" y="785"/>
                  </a:lnTo>
                  <a:lnTo>
                    <a:pt x="1230" y="871"/>
                  </a:lnTo>
                  <a:lnTo>
                    <a:pt x="1336" y="959"/>
                  </a:lnTo>
                  <a:lnTo>
                    <a:pt x="1441" y="1050"/>
                  </a:lnTo>
                  <a:lnTo>
                    <a:pt x="1545" y="1143"/>
                  </a:lnTo>
                  <a:lnTo>
                    <a:pt x="1645" y="1239"/>
                  </a:lnTo>
                  <a:lnTo>
                    <a:pt x="1742" y="1338"/>
                  </a:lnTo>
                  <a:lnTo>
                    <a:pt x="1834" y="1438"/>
                  </a:lnTo>
                  <a:lnTo>
                    <a:pt x="1921" y="1540"/>
                  </a:lnTo>
                  <a:lnTo>
                    <a:pt x="2002" y="1644"/>
                  </a:lnTo>
                  <a:lnTo>
                    <a:pt x="2077" y="1749"/>
                  </a:lnTo>
                  <a:lnTo>
                    <a:pt x="2144" y="1855"/>
                  </a:lnTo>
                  <a:lnTo>
                    <a:pt x="2202" y="1962"/>
                  </a:lnTo>
                  <a:lnTo>
                    <a:pt x="2251" y="2069"/>
                  </a:lnTo>
                  <a:lnTo>
                    <a:pt x="2291" y="2177"/>
                  </a:lnTo>
                  <a:lnTo>
                    <a:pt x="2320" y="2285"/>
                  </a:lnTo>
                  <a:lnTo>
                    <a:pt x="2337" y="2392"/>
                  </a:lnTo>
                  <a:lnTo>
                    <a:pt x="2339" y="2376"/>
                  </a:lnTo>
                  <a:lnTo>
                    <a:pt x="2345" y="2329"/>
                  </a:lnTo>
                  <a:lnTo>
                    <a:pt x="2355" y="2256"/>
                  </a:lnTo>
                  <a:lnTo>
                    <a:pt x="2367" y="2159"/>
                  </a:lnTo>
                  <a:lnTo>
                    <a:pt x="2380" y="2043"/>
                  </a:lnTo>
                  <a:lnTo>
                    <a:pt x="2394" y="1910"/>
                  </a:lnTo>
                  <a:lnTo>
                    <a:pt x="2400" y="1839"/>
                  </a:lnTo>
                  <a:lnTo>
                    <a:pt x="2406" y="1765"/>
                  </a:lnTo>
                  <a:lnTo>
                    <a:pt x="2412" y="1688"/>
                  </a:lnTo>
                  <a:lnTo>
                    <a:pt x="2417" y="1610"/>
                  </a:lnTo>
                  <a:lnTo>
                    <a:pt x="2421" y="1531"/>
                  </a:lnTo>
                  <a:lnTo>
                    <a:pt x="2425" y="1450"/>
                  </a:lnTo>
                  <a:lnTo>
                    <a:pt x="2428" y="1370"/>
                  </a:lnTo>
                  <a:lnTo>
                    <a:pt x="2429" y="1288"/>
                  </a:lnTo>
                  <a:lnTo>
                    <a:pt x="2429" y="1208"/>
                  </a:lnTo>
                  <a:lnTo>
                    <a:pt x="2429" y="1128"/>
                  </a:lnTo>
                  <a:lnTo>
                    <a:pt x="2426" y="1049"/>
                  </a:lnTo>
                  <a:lnTo>
                    <a:pt x="2422" y="972"/>
                  </a:lnTo>
                  <a:lnTo>
                    <a:pt x="2416" y="897"/>
                  </a:lnTo>
                  <a:lnTo>
                    <a:pt x="2409" y="825"/>
                  </a:lnTo>
                  <a:lnTo>
                    <a:pt x="2399" y="755"/>
                  </a:lnTo>
                  <a:lnTo>
                    <a:pt x="2387" y="690"/>
                  </a:lnTo>
                  <a:lnTo>
                    <a:pt x="2375" y="628"/>
                  </a:lnTo>
                  <a:lnTo>
                    <a:pt x="2358" y="570"/>
                  </a:lnTo>
                  <a:lnTo>
                    <a:pt x="2340" y="518"/>
                  </a:lnTo>
                  <a:lnTo>
                    <a:pt x="2319" y="469"/>
                  </a:lnTo>
                  <a:lnTo>
                    <a:pt x="2291" y="426"/>
                  </a:lnTo>
                  <a:lnTo>
                    <a:pt x="2253" y="386"/>
                  </a:lnTo>
                  <a:lnTo>
                    <a:pt x="2206" y="346"/>
                  </a:lnTo>
                  <a:lnTo>
                    <a:pt x="2150" y="310"/>
                  </a:lnTo>
                  <a:lnTo>
                    <a:pt x="2085" y="277"/>
                  </a:lnTo>
                  <a:lnTo>
                    <a:pt x="2014" y="245"/>
                  </a:lnTo>
                  <a:lnTo>
                    <a:pt x="1936" y="215"/>
                  </a:lnTo>
                  <a:lnTo>
                    <a:pt x="1852" y="188"/>
                  </a:lnTo>
                  <a:lnTo>
                    <a:pt x="1764" y="162"/>
                  </a:lnTo>
                  <a:lnTo>
                    <a:pt x="1671" y="139"/>
                  </a:lnTo>
                  <a:lnTo>
                    <a:pt x="1574" y="118"/>
                  </a:lnTo>
                  <a:lnTo>
                    <a:pt x="1474" y="99"/>
                  </a:lnTo>
                  <a:lnTo>
                    <a:pt x="1372" y="81"/>
                  </a:lnTo>
                  <a:lnTo>
                    <a:pt x="1270" y="66"/>
                  </a:lnTo>
                  <a:lnTo>
                    <a:pt x="1165" y="52"/>
                  </a:lnTo>
                  <a:lnTo>
                    <a:pt x="1061" y="39"/>
                  </a:lnTo>
                  <a:lnTo>
                    <a:pt x="958" y="30"/>
                  </a:lnTo>
                  <a:lnTo>
                    <a:pt x="856" y="20"/>
                  </a:lnTo>
                  <a:lnTo>
                    <a:pt x="757" y="14"/>
                  </a:lnTo>
                  <a:lnTo>
                    <a:pt x="660" y="7"/>
                  </a:lnTo>
                  <a:lnTo>
                    <a:pt x="568" y="3"/>
                  </a:lnTo>
                  <a:lnTo>
                    <a:pt x="479" y="1"/>
                  </a:lnTo>
                  <a:lnTo>
                    <a:pt x="397" y="0"/>
                  </a:lnTo>
                  <a:lnTo>
                    <a:pt x="319" y="0"/>
                  </a:lnTo>
                  <a:lnTo>
                    <a:pt x="248" y="1"/>
                  </a:lnTo>
                  <a:lnTo>
                    <a:pt x="185" y="3"/>
                  </a:lnTo>
                  <a:lnTo>
                    <a:pt x="130" y="6"/>
                  </a:lnTo>
                  <a:lnTo>
                    <a:pt x="83" y="12"/>
                  </a:lnTo>
                  <a:lnTo>
                    <a:pt x="47" y="17"/>
                  </a:lnTo>
                  <a:lnTo>
                    <a:pt x="19" y="23"/>
                  </a:lnTo>
                  <a:lnTo>
                    <a:pt x="5" y="32"/>
                  </a:lnTo>
                  <a:lnTo>
                    <a:pt x="0" y="40"/>
                  </a:lnTo>
                  <a:close/>
                </a:path>
              </a:pathLst>
            </a:custGeom>
            <a:solidFill>
              <a:srgbClr val="6C262A"/>
            </a:solidFill>
            <a:ln w="9525">
              <a:noFill/>
              <a:round/>
              <a:headEnd/>
              <a:tailEnd/>
            </a:ln>
          </p:spPr>
          <p:txBody>
            <a:bodyPr/>
            <a:lstStyle/>
            <a:p>
              <a:endParaRPr lang="zh-TW" altLang="en-US"/>
            </a:p>
          </p:txBody>
        </p:sp>
        <p:sp>
          <p:nvSpPr>
            <p:cNvPr id="50" name="Freeform 86"/>
            <p:cNvSpPr>
              <a:spLocks/>
            </p:cNvSpPr>
            <p:nvPr/>
          </p:nvSpPr>
          <p:spPr bwMode="auto">
            <a:xfrm>
              <a:off x="-1050925" y="868363"/>
              <a:ext cx="42863" cy="50800"/>
            </a:xfrm>
            <a:custGeom>
              <a:avLst/>
              <a:gdLst>
                <a:gd name="T0" fmla="*/ 2147483647 w 239"/>
                <a:gd name="T1" fmla="*/ 2147483647 h 287"/>
                <a:gd name="T2" fmla="*/ 2147483647 w 239"/>
                <a:gd name="T3" fmla="*/ 2147483647 h 287"/>
                <a:gd name="T4" fmla="*/ 2147483647 w 239"/>
                <a:gd name="T5" fmla="*/ 2147483647 h 287"/>
                <a:gd name="T6" fmla="*/ 2147483647 w 239"/>
                <a:gd name="T7" fmla="*/ 2147483647 h 287"/>
                <a:gd name="T8" fmla="*/ 2147483647 w 239"/>
                <a:gd name="T9" fmla="*/ 2147483647 h 287"/>
                <a:gd name="T10" fmla="*/ 2147483647 w 239"/>
                <a:gd name="T11" fmla="*/ 2147483647 h 287"/>
                <a:gd name="T12" fmla="*/ 2147483647 w 239"/>
                <a:gd name="T13" fmla="*/ 2147483647 h 287"/>
                <a:gd name="T14" fmla="*/ 2147483647 w 239"/>
                <a:gd name="T15" fmla="*/ 2147483647 h 287"/>
                <a:gd name="T16" fmla="*/ 2147483647 w 239"/>
                <a:gd name="T17" fmla="*/ 2147483647 h 287"/>
                <a:gd name="T18" fmla="*/ 2147483647 w 239"/>
                <a:gd name="T19" fmla="*/ 2147483647 h 287"/>
                <a:gd name="T20" fmla="*/ 2147483647 w 239"/>
                <a:gd name="T21" fmla="*/ 2147483647 h 287"/>
                <a:gd name="T22" fmla="*/ 2147483647 w 239"/>
                <a:gd name="T23" fmla="*/ 2147483647 h 287"/>
                <a:gd name="T24" fmla="*/ 2147483647 w 239"/>
                <a:gd name="T25" fmla="*/ 2147483647 h 287"/>
                <a:gd name="T26" fmla="*/ 2147483647 w 239"/>
                <a:gd name="T27" fmla="*/ 2147483647 h 287"/>
                <a:gd name="T28" fmla="*/ 2147483647 w 239"/>
                <a:gd name="T29" fmla="*/ 2147483647 h 287"/>
                <a:gd name="T30" fmla="*/ 1032526986 w 239"/>
                <a:gd name="T31" fmla="*/ 2147483647 h 287"/>
                <a:gd name="T32" fmla="*/ 1032526986 w 239"/>
                <a:gd name="T33" fmla="*/ 2147483647 h 287"/>
                <a:gd name="T34" fmla="*/ 2147483647 w 239"/>
                <a:gd name="T35" fmla="*/ 2147483647 h 287"/>
                <a:gd name="T36" fmla="*/ 2147483647 w 239"/>
                <a:gd name="T37" fmla="*/ 2147483647 h 287"/>
                <a:gd name="T38" fmla="*/ 2147483647 w 239"/>
                <a:gd name="T39" fmla="*/ 2147483647 h 287"/>
                <a:gd name="T40" fmla="*/ 2147483647 w 239"/>
                <a:gd name="T41" fmla="*/ 2147483647 h 287"/>
                <a:gd name="T42" fmla="*/ 2147483647 w 239"/>
                <a:gd name="T43" fmla="*/ 2147483647 h 287"/>
                <a:gd name="T44" fmla="*/ 2147483647 w 239"/>
                <a:gd name="T45" fmla="*/ 2147483647 h 287"/>
                <a:gd name="T46" fmla="*/ 2147483647 w 239"/>
                <a:gd name="T47" fmla="*/ 1963121041 h 287"/>
                <a:gd name="T48" fmla="*/ 2147483647 w 239"/>
                <a:gd name="T49" fmla="*/ 1963121041 h 287"/>
                <a:gd name="T50" fmla="*/ 2147483647 w 239"/>
                <a:gd name="T51" fmla="*/ 2147483647 h 287"/>
                <a:gd name="T52" fmla="*/ 2147483647 w 239"/>
                <a:gd name="T53" fmla="*/ 2147483647 h 287"/>
                <a:gd name="T54" fmla="*/ 2147483647 w 239"/>
                <a:gd name="T55" fmla="*/ 2147483647 h 287"/>
                <a:gd name="T56" fmla="*/ 2147483647 w 239"/>
                <a:gd name="T57" fmla="*/ 2147483647 h 287"/>
                <a:gd name="T58" fmla="*/ 2147483647 w 239"/>
                <a:gd name="T59" fmla="*/ 2147483647 h 287"/>
                <a:gd name="T60" fmla="*/ 2147483647 w 239"/>
                <a:gd name="T61" fmla="*/ 2147483647 h 287"/>
                <a:gd name="T62" fmla="*/ 2147483647 w 239"/>
                <a:gd name="T63" fmla="*/ 2147483647 h 2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287">
                  <a:moveTo>
                    <a:pt x="239" y="144"/>
                  </a:moveTo>
                  <a:lnTo>
                    <a:pt x="237" y="159"/>
                  </a:lnTo>
                  <a:lnTo>
                    <a:pt x="236" y="173"/>
                  </a:lnTo>
                  <a:lnTo>
                    <a:pt x="233" y="187"/>
                  </a:lnTo>
                  <a:lnTo>
                    <a:pt x="229" y="201"/>
                  </a:lnTo>
                  <a:lnTo>
                    <a:pt x="224" y="212"/>
                  </a:lnTo>
                  <a:lnTo>
                    <a:pt x="218" y="225"/>
                  </a:lnTo>
                  <a:lnTo>
                    <a:pt x="211" y="236"/>
                  </a:lnTo>
                  <a:lnTo>
                    <a:pt x="204" y="246"/>
                  </a:lnTo>
                  <a:lnTo>
                    <a:pt x="195" y="255"/>
                  </a:lnTo>
                  <a:lnTo>
                    <a:pt x="186" y="263"/>
                  </a:lnTo>
                  <a:lnTo>
                    <a:pt x="176" y="271"/>
                  </a:lnTo>
                  <a:lnTo>
                    <a:pt x="165" y="277"/>
                  </a:lnTo>
                  <a:lnTo>
                    <a:pt x="155" y="281"/>
                  </a:lnTo>
                  <a:lnTo>
                    <a:pt x="143" y="285"/>
                  </a:lnTo>
                  <a:lnTo>
                    <a:pt x="131" y="287"/>
                  </a:lnTo>
                  <a:lnTo>
                    <a:pt x="120" y="287"/>
                  </a:lnTo>
                  <a:lnTo>
                    <a:pt x="107" y="287"/>
                  </a:lnTo>
                  <a:lnTo>
                    <a:pt x="95" y="285"/>
                  </a:lnTo>
                  <a:lnTo>
                    <a:pt x="84" y="281"/>
                  </a:lnTo>
                  <a:lnTo>
                    <a:pt x="73" y="277"/>
                  </a:lnTo>
                  <a:lnTo>
                    <a:pt x="63" y="271"/>
                  </a:lnTo>
                  <a:lnTo>
                    <a:pt x="53" y="263"/>
                  </a:lnTo>
                  <a:lnTo>
                    <a:pt x="44" y="255"/>
                  </a:lnTo>
                  <a:lnTo>
                    <a:pt x="35" y="246"/>
                  </a:lnTo>
                  <a:lnTo>
                    <a:pt x="28" y="236"/>
                  </a:lnTo>
                  <a:lnTo>
                    <a:pt x="20" y="225"/>
                  </a:lnTo>
                  <a:lnTo>
                    <a:pt x="15" y="212"/>
                  </a:lnTo>
                  <a:lnTo>
                    <a:pt x="10" y="201"/>
                  </a:lnTo>
                  <a:lnTo>
                    <a:pt x="5" y="187"/>
                  </a:lnTo>
                  <a:lnTo>
                    <a:pt x="3" y="173"/>
                  </a:lnTo>
                  <a:lnTo>
                    <a:pt x="1" y="159"/>
                  </a:lnTo>
                  <a:lnTo>
                    <a:pt x="0" y="144"/>
                  </a:lnTo>
                  <a:lnTo>
                    <a:pt x="1" y="130"/>
                  </a:lnTo>
                  <a:lnTo>
                    <a:pt x="3" y="116"/>
                  </a:lnTo>
                  <a:lnTo>
                    <a:pt x="5" y="102"/>
                  </a:lnTo>
                  <a:lnTo>
                    <a:pt x="10" y="88"/>
                  </a:lnTo>
                  <a:lnTo>
                    <a:pt x="15" y="76"/>
                  </a:lnTo>
                  <a:lnTo>
                    <a:pt x="20" y="64"/>
                  </a:lnTo>
                  <a:lnTo>
                    <a:pt x="28" y="53"/>
                  </a:lnTo>
                  <a:lnTo>
                    <a:pt x="35" y="43"/>
                  </a:lnTo>
                  <a:lnTo>
                    <a:pt x="44" y="33"/>
                  </a:lnTo>
                  <a:lnTo>
                    <a:pt x="53" y="25"/>
                  </a:lnTo>
                  <a:lnTo>
                    <a:pt x="63" y="18"/>
                  </a:lnTo>
                  <a:lnTo>
                    <a:pt x="73" y="12"/>
                  </a:lnTo>
                  <a:lnTo>
                    <a:pt x="84" y="7"/>
                  </a:lnTo>
                  <a:lnTo>
                    <a:pt x="95" y="4"/>
                  </a:lnTo>
                  <a:lnTo>
                    <a:pt x="107" y="2"/>
                  </a:lnTo>
                  <a:lnTo>
                    <a:pt x="120" y="0"/>
                  </a:lnTo>
                  <a:lnTo>
                    <a:pt x="131" y="2"/>
                  </a:lnTo>
                  <a:lnTo>
                    <a:pt x="143" y="4"/>
                  </a:lnTo>
                  <a:lnTo>
                    <a:pt x="155" y="7"/>
                  </a:lnTo>
                  <a:lnTo>
                    <a:pt x="165" y="12"/>
                  </a:lnTo>
                  <a:lnTo>
                    <a:pt x="176" y="18"/>
                  </a:lnTo>
                  <a:lnTo>
                    <a:pt x="186" y="25"/>
                  </a:lnTo>
                  <a:lnTo>
                    <a:pt x="195" y="33"/>
                  </a:lnTo>
                  <a:lnTo>
                    <a:pt x="204" y="43"/>
                  </a:lnTo>
                  <a:lnTo>
                    <a:pt x="211" y="53"/>
                  </a:lnTo>
                  <a:lnTo>
                    <a:pt x="218" y="64"/>
                  </a:lnTo>
                  <a:lnTo>
                    <a:pt x="224" y="76"/>
                  </a:lnTo>
                  <a:lnTo>
                    <a:pt x="229" y="88"/>
                  </a:lnTo>
                  <a:lnTo>
                    <a:pt x="233" y="102"/>
                  </a:lnTo>
                  <a:lnTo>
                    <a:pt x="236" y="116"/>
                  </a:lnTo>
                  <a:lnTo>
                    <a:pt x="237" y="130"/>
                  </a:lnTo>
                  <a:lnTo>
                    <a:pt x="239" y="144"/>
                  </a:lnTo>
                  <a:close/>
                </a:path>
              </a:pathLst>
            </a:custGeom>
            <a:solidFill>
              <a:srgbClr val="6C262A"/>
            </a:solidFill>
            <a:ln w="9525">
              <a:noFill/>
              <a:round/>
              <a:headEnd/>
              <a:tailEnd/>
            </a:ln>
          </p:spPr>
          <p:txBody>
            <a:bodyPr/>
            <a:lstStyle/>
            <a:p>
              <a:endParaRPr lang="zh-TW" altLang="en-US"/>
            </a:p>
          </p:txBody>
        </p:sp>
        <p:sp>
          <p:nvSpPr>
            <p:cNvPr id="51" name="Freeform 87"/>
            <p:cNvSpPr>
              <a:spLocks/>
            </p:cNvSpPr>
            <p:nvPr/>
          </p:nvSpPr>
          <p:spPr bwMode="auto">
            <a:xfrm>
              <a:off x="-1458913" y="804863"/>
              <a:ext cx="42863" cy="50800"/>
            </a:xfrm>
            <a:custGeom>
              <a:avLst/>
              <a:gdLst>
                <a:gd name="T0" fmla="*/ 2147483647 w 238"/>
                <a:gd name="T1" fmla="*/ 2147483647 h 287"/>
                <a:gd name="T2" fmla="*/ 2147483647 w 238"/>
                <a:gd name="T3" fmla="*/ 2147483647 h 287"/>
                <a:gd name="T4" fmla="*/ 2147483647 w 238"/>
                <a:gd name="T5" fmla="*/ 2147483647 h 287"/>
                <a:gd name="T6" fmla="*/ 2147483647 w 238"/>
                <a:gd name="T7" fmla="*/ 2147483647 h 287"/>
                <a:gd name="T8" fmla="*/ 2147483647 w 238"/>
                <a:gd name="T9" fmla="*/ 2147483647 h 287"/>
                <a:gd name="T10" fmla="*/ 2147483647 w 238"/>
                <a:gd name="T11" fmla="*/ 2147483647 h 287"/>
                <a:gd name="T12" fmla="*/ 2147483647 w 238"/>
                <a:gd name="T13" fmla="*/ 2147483647 h 287"/>
                <a:gd name="T14" fmla="*/ 2147483647 w 238"/>
                <a:gd name="T15" fmla="*/ 2147483647 h 287"/>
                <a:gd name="T16" fmla="*/ 2147483647 w 238"/>
                <a:gd name="T17" fmla="*/ 2147483647 h 287"/>
                <a:gd name="T18" fmla="*/ 2147483647 w 238"/>
                <a:gd name="T19" fmla="*/ 2147483647 h 287"/>
                <a:gd name="T20" fmla="*/ 2147483647 w 238"/>
                <a:gd name="T21" fmla="*/ 2147483647 h 287"/>
                <a:gd name="T22" fmla="*/ 2147483647 w 238"/>
                <a:gd name="T23" fmla="*/ 2147483647 h 287"/>
                <a:gd name="T24" fmla="*/ 2147483647 w 238"/>
                <a:gd name="T25" fmla="*/ 2147483647 h 287"/>
                <a:gd name="T26" fmla="*/ 2147483647 w 238"/>
                <a:gd name="T27" fmla="*/ 2147483647 h 287"/>
                <a:gd name="T28" fmla="*/ 2147483647 w 238"/>
                <a:gd name="T29" fmla="*/ 2147483647 h 287"/>
                <a:gd name="T30" fmla="*/ 0 w 238"/>
                <a:gd name="T31" fmla="*/ 2147483647 h 287"/>
                <a:gd name="T32" fmla="*/ 0 w 238"/>
                <a:gd name="T33" fmla="*/ 2147483647 h 287"/>
                <a:gd name="T34" fmla="*/ 2147483647 w 238"/>
                <a:gd name="T35" fmla="*/ 2147483647 h 287"/>
                <a:gd name="T36" fmla="*/ 2147483647 w 238"/>
                <a:gd name="T37" fmla="*/ 2147483647 h 287"/>
                <a:gd name="T38" fmla="*/ 2147483647 w 238"/>
                <a:gd name="T39" fmla="*/ 2147483647 h 287"/>
                <a:gd name="T40" fmla="*/ 2147483647 w 238"/>
                <a:gd name="T41" fmla="*/ 2147483647 h 287"/>
                <a:gd name="T42" fmla="*/ 2147483647 w 238"/>
                <a:gd name="T43" fmla="*/ 2147483647 h 287"/>
                <a:gd name="T44" fmla="*/ 2147483647 w 238"/>
                <a:gd name="T45" fmla="*/ 2147483647 h 287"/>
                <a:gd name="T46" fmla="*/ 2147483647 w 238"/>
                <a:gd name="T47" fmla="*/ 981576185 h 287"/>
                <a:gd name="T48" fmla="*/ 2147483647 w 238"/>
                <a:gd name="T49" fmla="*/ 981576185 h 287"/>
                <a:gd name="T50" fmla="*/ 2147483647 w 238"/>
                <a:gd name="T51" fmla="*/ 2147483647 h 287"/>
                <a:gd name="T52" fmla="*/ 2147483647 w 238"/>
                <a:gd name="T53" fmla="*/ 2147483647 h 287"/>
                <a:gd name="T54" fmla="*/ 2147483647 w 238"/>
                <a:gd name="T55" fmla="*/ 2147483647 h 287"/>
                <a:gd name="T56" fmla="*/ 2147483647 w 238"/>
                <a:gd name="T57" fmla="*/ 2147483647 h 287"/>
                <a:gd name="T58" fmla="*/ 2147483647 w 238"/>
                <a:gd name="T59" fmla="*/ 2147483647 h 287"/>
                <a:gd name="T60" fmla="*/ 2147483647 w 238"/>
                <a:gd name="T61" fmla="*/ 2147483647 h 287"/>
                <a:gd name="T62" fmla="*/ 2147483647 w 238"/>
                <a:gd name="T63" fmla="*/ 2147483647 h 2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287">
                  <a:moveTo>
                    <a:pt x="238" y="144"/>
                  </a:moveTo>
                  <a:lnTo>
                    <a:pt x="238" y="159"/>
                  </a:lnTo>
                  <a:lnTo>
                    <a:pt x="236" y="173"/>
                  </a:lnTo>
                  <a:lnTo>
                    <a:pt x="232" y="187"/>
                  </a:lnTo>
                  <a:lnTo>
                    <a:pt x="229" y="201"/>
                  </a:lnTo>
                  <a:lnTo>
                    <a:pt x="224" y="213"/>
                  </a:lnTo>
                  <a:lnTo>
                    <a:pt x="218" y="225"/>
                  </a:lnTo>
                  <a:lnTo>
                    <a:pt x="211" y="236"/>
                  </a:lnTo>
                  <a:lnTo>
                    <a:pt x="204" y="246"/>
                  </a:lnTo>
                  <a:lnTo>
                    <a:pt x="195" y="256"/>
                  </a:lnTo>
                  <a:lnTo>
                    <a:pt x="186" y="263"/>
                  </a:lnTo>
                  <a:lnTo>
                    <a:pt x="176" y="270"/>
                  </a:lnTo>
                  <a:lnTo>
                    <a:pt x="166" y="277"/>
                  </a:lnTo>
                  <a:lnTo>
                    <a:pt x="154" y="281"/>
                  </a:lnTo>
                  <a:lnTo>
                    <a:pt x="143" y="285"/>
                  </a:lnTo>
                  <a:lnTo>
                    <a:pt x="132" y="287"/>
                  </a:lnTo>
                  <a:lnTo>
                    <a:pt x="119" y="287"/>
                  </a:lnTo>
                  <a:lnTo>
                    <a:pt x="107" y="287"/>
                  </a:lnTo>
                  <a:lnTo>
                    <a:pt x="95" y="285"/>
                  </a:lnTo>
                  <a:lnTo>
                    <a:pt x="84" y="281"/>
                  </a:lnTo>
                  <a:lnTo>
                    <a:pt x="72" y="277"/>
                  </a:lnTo>
                  <a:lnTo>
                    <a:pt x="62" y="270"/>
                  </a:lnTo>
                  <a:lnTo>
                    <a:pt x="52" y="263"/>
                  </a:lnTo>
                  <a:lnTo>
                    <a:pt x="44" y="256"/>
                  </a:lnTo>
                  <a:lnTo>
                    <a:pt x="35" y="246"/>
                  </a:lnTo>
                  <a:lnTo>
                    <a:pt x="27" y="236"/>
                  </a:lnTo>
                  <a:lnTo>
                    <a:pt x="21" y="225"/>
                  </a:lnTo>
                  <a:lnTo>
                    <a:pt x="14" y="213"/>
                  </a:lnTo>
                  <a:lnTo>
                    <a:pt x="10" y="201"/>
                  </a:lnTo>
                  <a:lnTo>
                    <a:pt x="6" y="187"/>
                  </a:lnTo>
                  <a:lnTo>
                    <a:pt x="3" y="173"/>
                  </a:lnTo>
                  <a:lnTo>
                    <a:pt x="0" y="159"/>
                  </a:lnTo>
                  <a:lnTo>
                    <a:pt x="0" y="144"/>
                  </a:lnTo>
                  <a:lnTo>
                    <a:pt x="0" y="130"/>
                  </a:lnTo>
                  <a:lnTo>
                    <a:pt x="3" y="116"/>
                  </a:lnTo>
                  <a:lnTo>
                    <a:pt x="6" y="102"/>
                  </a:lnTo>
                  <a:lnTo>
                    <a:pt x="10" y="88"/>
                  </a:lnTo>
                  <a:lnTo>
                    <a:pt x="14" y="76"/>
                  </a:lnTo>
                  <a:lnTo>
                    <a:pt x="21" y="64"/>
                  </a:lnTo>
                  <a:lnTo>
                    <a:pt x="27" y="53"/>
                  </a:lnTo>
                  <a:lnTo>
                    <a:pt x="35" y="43"/>
                  </a:lnTo>
                  <a:lnTo>
                    <a:pt x="44" y="33"/>
                  </a:lnTo>
                  <a:lnTo>
                    <a:pt x="52" y="26"/>
                  </a:lnTo>
                  <a:lnTo>
                    <a:pt x="62" y="18"/>
                  </a:lnTo>
                  <a:lnTo>
                    <a:pt x="72" y="12"/>
                  </a:lnTo>
                  <a:lnTo>
                    <a:pt x="84" y="8"/>
                  </a:lnTo>
                  <a:lnTo>
                    <a:pt x="95" y="4"/>
                  </a:lnTo>
                  <a:lnTo>
                    <a:pt x="107" y="1"/>
                  </a:lnTo>
                  <a:lnTo>
                    <a:pt x="119" y="0"/>
                  </a:lnTo>
                  <a:lnTo>
                    <a:pt x="132" y="1"/>
                  </a:lnTo>
                  <a:lnTo>
                    <a:pt x="143" y="4"/>
                  </a:lnTo>
                  <a:lnTo>
                    <a:pt x="154" y="8"/>
                  </a:lnTo>
                  <a:lnTo>
                    <a:pt x="166" y="12"/>
                  </a:lnTo>
                  <a:lnTo>
                    <a:pt x="176" y="18"/>
                  </a:lnTo>
                  <a:lnTo>
                    <a:pt x="186" y="26"/>
                  </a:lnTo>
                  <a:lnTo>
                    <a:pt x="195" y="33"/>
                  </a:lnTo>
                  <a:lnTo>
                    <a:pt x="204" y="43"/>
                  </a:lnTo>
                  <a:lnTo>
                    <a:pt x="211" y="53"/>
                  </a:lnTo>
                  <a:lnTo>
                    <a:pt x="218" y="64"/>
                  </a:lnTo>
                  <a:lnTo>
                    <a:pt x="224" y="76"/>
                  </a:lnTo>
                  <a:lnTo>
                    <a:pt x="229" y="88"/>
                  </a:lnTo>
                  <a:lnTo>
                    <a:pt x="232" y="102"/>
                  </a:lnTo>
                  <a:lnTo>
                    <a:pt x="236" y="116"/>
                  </a:lnTo>
                  <a:lnTo>
                    <a:pt x="238" y="130"/>
                  </a:lnTo>
                  <a:lnTo>
                    <a:pt x="238" y="144"/>
                  </a:lnTo>
                  <a:close/>
                </a:path>
              </a:pathLst>
            </a:custGeom>
            <a:solidFill>
              <a:srgbClr val="6C262A"/>
            </a:solidFill>
            <a:ln w="9525">
              <a:noFill/>
              <a:round/>
              <a:headEnd/>
              <a:tailEnd/>
            </a:ln>
          </p:spPr>
          <p:txBody>
            <a:bodyPr/>
            <a:lstStyle/>
            <a:p>
              <a:endParaRPr lang="zh-TW" altLang="en-US"/>
            </a:p>
          </p:txBody>
        </p:sp>
        <p:sp>
          <p:nvSpPr>
            <p:cNvPr id="52" name="Freeform 88"/>
            <p:cNvSpPr>
              <a:spLocks/>
            </p:cNvSpPr>
            <p:nvPr/>
          </p:nvSpPr>
          <p:spPr bwMode="auto">
            <a:xfrm>
              <a:off x="-1471613" y="801688"/>
              <a:ext cx="34925" cy="15875"/>
            </a:xfrm>
            <a:custGeom>
              <a:avLst/>
              <a:gdLst>
                <a:gd name="T0" fmla="*/ 2147483647 w 191"/>
                <a:gd name="T1" fmla="*/ 2147483647 h 92"/>
                <a:gd name="T2" fmla="*/ 2147483647 w 191"/>
                <a:gd name="T3" fmla="*/ 2147483647 h 92"/>
                <a:gd name="T4" fmla="*/ 2147483647 w 191"/>
                <a:gd name="T5" fmla="*/ 2147483647 h 92"/>
                <a:gd name="T6" fmla="*/ 2147483647 w 191"/>
                <a:gd name="T7" fmla="*/ 2147483647 h 92"/>
                <a:gd name="T8" fmla="*/ 2147483647 w 191"/>
                <a:gd name="T9" fmla="*/ 2147483647 h 92"/>
                <a:gd name="T10" fmla="*/ 2147483647 w 191"/>
                <a:gd name="T11" fmla="*/ 2147483647 h 92"/>
                <a:gd name="T12" fmla="*/ 2147483647 w 191"/>
                <a:gd name="T13" fmla="*/ 2147483647 h 92"/>
                <a:gd name="T14" fmla="*/ 2147483647 w 191"/>
                <a:gd name="T15" fmla="*/ 2147483647 h 92"/>
                <a:gd name="T16" fmla="*/ 2147483647 w 191"/>
                <a:gd name="T17" fmla="*/ 2147483647 h 92"/>
                <a:gd name="T18" fmla="*/ 2147483647 w 191"/>
                <a:gd name="T19" fmla="*/ 2147483647 h 92"/>
                <a:gd name="T20" fmla="*/ 2147483647 w 191"/>
                <a:gd name="T21" fmla="*/ 2147483647 h 92"/>
                <a:gd name="T22" fmla="*/ 2147483647 w 191"/>
                <a:gd name="T23" fmla="*/ 2147483647 h 92"/>
                <a:gd name="T24" fmla="*/ 2147483647 w 191"/>
                <a:gd name="T25" fmla="*/ 2147483647 h 92"/>
                <a:gd name="T26" fmla="*/ 2147483647 w 191"/>
                <a:gd name="T27" fmla="*/ 2147483647 h 92"/>
                <a:gd name="T28" fmla="*/ 2147483647 w 191"/>
                <a:gd name="T29" fmla="*/ 2147483647 h 92"/>
                <a:gd name="T30" fmla="*/ 2147483647 w 191"/>
                <a:gd name="T31" fmla="*/ 2147483647 h 92"/>
                <a:gd name="T32" fmla="*/ 2147483647 w 191"/>
                <a:gd name="T33" fmla="*/ 2147483647 h 92"/>
                <a:gd name="T34" fmla="*/ 2147483647 w 191"/>
                <a:gd name="T35" fmla="*/ 2147483647 h 92"/>
                <a:gd name="T36" fmla="*/ 2147483647 w 191"/>
                <a:gd name="T37" fmla="*/ 2147483647 h 92"/>
                <a:gd name="T38" fmla="*/ 2147483647 w 191"/>
                <a:gd name="T39" fmla="*/ 2147483647 h 92"/>
                <a:gd name="T40" fmla="*/ 0 w 191"/>
                <a:gd name="T41" fmla="*/ 0 h 92"/>
                <a:gd name="T42" fmla="*/ 1118814329 w 191"/>
                <a:gd name="T43" fmla="*/ 2147483647 h 92"/>
                <a:gd name="T44" fmla="*/ 2147483647 w 191"/>
                <a:gd name="T45" fmla="*/ 2147483647 h 92"/>
                <a:gd name="T46" fmla="*/ 2147483647 w 191"/>
                <a:gd name="T47" fmla="*/ 2147483647 h 92"/>
                <a:gd name="T48" fmla="*/ 2147483647 w 191"/>
                <a:gd name="T49" fmla="*/ 2147483647 h 92"/>
                <a:gd name="T50" fmla="*/ 2147483647 w 191"/>
                <a:gd name="T51" fmla="*/ 2147483647 h 92"/>
                <a:gd name="T52" fmla="*/ 2147483647 w 191"/>
                <a:gd name="T53" fmla="*/ 2147483647 h 92"/>
                <a:gd name="T54" fmla="*/ 2147483647 w 191"/>
                <a:gd name="T55" fmla="*/ 2147483647 h 92"/>
                <a:gd name="T56" fmla="*/ 2147483647 w 191"/>
                <a:gd name="T57" fmla="*/ 2147483647 h 92"/>
                <a:gd name="T58" fmla="*/ 2147483647 w 191"/>
                <a:gd name="T59" fmla="*/ 2147483647 h 92"/>
                <a:gd name="T60" fmla="*/ 2147483647 w 191"/>
                <a:gd name="T61" fmla="*/ 2147483647 h 92"/>
                <a:gd name="T62" fmla="*/ 2147483647 w 191"/>
                <a:gd name="T63" fmla="*/ 2147483647 h 92"/>
                <a:gd name="T64" fmla="*/ 2147483647 w 191"/>
                <a:gd name="T65" fmla="*/ 2147483647 h 92"/>
                <a:gd name="T66" fmla="*/ 2147483647 w 191"/>
                <a:gd name="T67" fmla="*/ 2147483647 h 92"/>
                <a:gd name="T68" fmla="*/ 2147483647 w 191"/>
                <a:gd name="T69" fmla="*/ 2147483647 h 92"/>
                <a:gd name="T70" fmla="*/ 2147483647 w 191"/>
                <a:gd name="T71" fmla="*/ 2147483647 h 92"/>
                <a:gd name="T72" fmla="*/ 2147483647 w 191"/>
                <a:gd name="T73" fmla="*/ 2147483647 h 92"/>
                <a:gd name="T74" fmla="*/ 2147483647 w 191"/>
                <a:gd name="T75" fmla="*/ 2147483647 h 92"/>
                <a:gd name="T76" fmla="*/ 2147483647 w 191"/>
                <a:gd name="T77" fmla="*/ 2147483647 h 92"/>
                <a:gd name="T78" fmla="*/ 2147483647 w 191"/>
                <a:gd name="T79" fmla="*/ 2147483647 h 92"/>
                <a:gd name="T80" fmla="*/ 2147483647 w 191"/>
                <a:gd name="T81" fmla="*/ 2147483647 h 92"/>
                <a:gd name="T82" fmla="*/ 2147483647 w 191"/>
                <a:gd name="T83" fmla="*/ 2147483647 h 92"/>
                <a:gd name="T84" fmla="*/ 2147483647 w 191"/>
                <a:gd name="T85" fmla="*/ 2147483647 h 92"/>
                <a:gd name="T86" fmla="*/ 2147483647 w 191"/>
                <a:gd name="T87" fmla="*/ 2147483647 h 92"/>
                <a:gd name="T88" fmla="*/ 2147483647 w 191"/>
                <a:gd name="T89" fmla="*/ 2147483647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1" h="92">
                  <a:moveTo>
                    <a:pt x="191" y="23"/>
                  </a:moveTo>
                  <a:lnTo>
                    <a:pt x="184" y="28"/>
                  </a:lnTo>
                  <a:lnTo>
                    <a:pt x="165" y="37"/>
                  </a:lnTo>
                  <a:lnTo>
                    <a:pt x="152" y="42"/>
                  </a:lnTo>
                  <a:lnTo>
                    <a:pt x="137" y="48"/>
                  </a:lnTo>
                  <a:lnTo>
                    <a:pt x="121" y="53"/>
                  </a:lnTo>
                  <a:lnTo>
                    <a:pt x="105" y="56"/>
                  </a:lnTo>
                  <a:lnTo>
                    <a:pt x="88" y="59"/>
                  </a:lnTo>
                  <a:lnTo>
                    <a:pt x="71" y="60"/>
                  </a:lnTo>
                  <a:lnTo>
                    <a:pt x="63" y="59"/>
                  </a:lnTo>
                  <a:lnTo>
                    <a:pt x="55" y="58"/>
                  </a:lnTo>
                  <a:lnTo>
                    <a:pt x="48" y="56"/>
                  </a:lnTo>
                  <a:lnTo>
                    <a:pt x="41" y="54"/>
                  </a:lnTo>
                  <a:lnTo>
                    <a:pt x="33" y="51"/>
                  </a:lnTo>
                  <a:lnTo>
                    <a:pt x="27" y="47"/>
                  </a:lnTo>
                  <a:lnTo>
                    <a:pt x="22" y="41"/>
                  </a:lnTo>
                  <a:lnTo>
                    <a:pt x="15" y="35"/>
                  </a:lnTo>
                  <a:lnTo>
                    <a:pt x="11" y="28"/>
                  </a:lnTo>
                  <a:lnTo>
                    <a:pt x="7" y="20"/>
                  </a:lnTo>
                  <a:lnTo>
                    <a:pt x="4" y="11"/>
                  </a:lnTo>
                  <a:lnTo>
                    <a:pt x="0" y="0"/>
                  </a:lnTo>
                  <a:lnTo>
                    <a:pt x="1" y="7"/>
                  </a:lnTo>
                  <a:lnTo>
                    <a:pt x="4" y="28"/>
                  </a:lnTo>
                  <a:lnTo>
                    <a:pt x="7" y="39"/>
                  </a:lnTo>
                  <a:lnTo>
                    <a:pt x="11" y="52"/>
                  </a:lnTo>
                  <a:lnTo>
                    <a:pt x="13" y="57"/>
                  </a:lnTo>
                  <a:lnTo>
                    <a:pt x="16" y="64"/>
                  </a:lnTo>
                  <a:lnTo>
                    <a:pt x="21" y="69"/>
                  </a:lnTo>
                  <a:lnTo>
                    <a:pt x="25" y="74"/>
                  </a:lnTo>
                  <a:lnTo>
                    <a:pt x="29" y="80"/>
                  </a:lnTo>
                  <a:lnTo>
                    <a:pt x="34" y="84"/>
                  </a:lnTo>
                  <a:lnTo>
                    <a:pt x="41" y="87"/>
                  </a:lnTo>
                  <a:lnTo>
                    <a:pt x="47" y="90"/>
                  </a:lnTo>
                  <a:lnTo>
                    <a:pt x="54" y="92"/>
                  </a:lnTo>
                  <a:lnTo>
                    <a:pt x="63" y="92"/>
                  </a:lnTo>
                  <a:lnTo>
                    <a:pt x="71" y="92"/>
                  </a:lnTo>
                  <a:lnTo>
                    <a:pt x="81" y="91"/>
                  </a:lnTo>
                  <a:lnTo>
                    <a:pt x="92" y="88"/>
                  </a:lnTo>
                  <a:lnTo>
                    <a:pt x="103" y="84"/>
                  </a:lnTo>
                  <a:lnTo>
                    <a:pt x="115" y="78"/>
                  </a:lnTo>
                  <a:lnTo>
                    <a:pt x="129" y="71"/>
                  </a:lnTo>
                  <a:lnTo>
                    <a:pt x="142" y="62"/>
                  </a:lnTo>
                  <a:lnTo>
                    <a:pt x="157" y="51"/>
                  </a:lnTo>
                  <a:lnTo>
                    <a:pt x="174" y="38"/>
                  </a:lnTo>
                  <a:lnTo>
                    <a:pt x="191" y="23"/>
                  </a:lnTo>
                  <a:close/>
                </a:path>
              </a:pathLst>
            </a:custGeom>
            <a:solidFill>
              <a:srgbClr val="6C262A"/>
            </a:solidFill>
            <a:ln w="9525">
              <a:noFill/>
              <a:round/>
              <a:headEnd/>
              <a:tailEnd/>
            </a:ln>
          </p:spPr>
          <p:txBody>
            <a:bodyPr/>
            <a:lstStyle/>
            <a:p>
              <a:endParaRPr lang="zh-TW" altLang="en-US"/>
            </a:p>
          </p:txBody>
        </p:sp>
        <p:sp>
          <p:nvSpPr>
            <p:cNvPr id="53" name="Freeform 89"/>
            <p:cNvSpPr>
              <a:spLocks/>
            </p:cNvSpPr>
            <p:nvPr/>
          </p:nvSpPr>
          <p:spPr bwMode="auto">
            <a:xfrm>
              <a:off x="-1030288" y="865188"/>
              <a:ext cx="38100" cy="17462"/>
            </a:xfrm>
            <a:custGeom>
              <a:avLst/>
              <a:gdLst>
                <a:gd name="T0" fmla="*/ 0 w 214"/>
                <a:gd name="T1" fmla="*/ 2147483647 h 103"/>
                <a:gd name="T2" fmla="*/ 2147483647 w 214"/>
                <a:gd name="T3" fmla="*/ 2147483647 h 103"/>
                <a:gd name="T4" fmla="*/ 2147483647 w 214"/>
                <a:gd name="T5" fmla="*/ 2147483647 h 103"/>
                <a:gd name="T6" fmla="*/ 2147483647 w 214"/>
                <a:gd name="T7" fmla="*/ 2147483647 h 103"/>
                <a:gd name="T8" fmla="*/ 2147483647 w 214"/>
                <a:gd name="T9" fmla="*/ 2147483647 h 103"/>
                <a:gd name="T10" fmla="*/ 2147483647 w 214"/>
                <a:gd name="T11" fmla="*/ 2147483647 h 103"/>
                <a:gd name="T12" fmla="*/ 2147483647 w 214"/>
                <a:gd name="T13" fmla="*/ 2147483647 h 103"/>
                <a:gd name="T14" fmla="*/ 2147483647 w 214"/>
                <a:gd name="T15" fmla="*/ 2147483647 h 103"/>
                <a:gd name="T16" fmla="*/ 2147483647 w 214"/>
                <a:gd name="T17" fmla="*/ 2147483647 h 103"/>
                <a:gd name="T18" fmla="*/ 2147483647 w 214"/>
                <a:gd name="T19" fmla="*/ 2147483647 h 103"/>
                <a:gd name="T20" fmla="*/ 2147483647 w 214"/>
                <a:gd name="T21" fmla="*/ 2147483647 h 103"/>
                <a:gd name="T22" fmla="*/ 2147483647 w 214"/>
                <a:gd name="T23" fmla="*/ 2147483647 h 103"/>
                <a:gd name="T24" fmla="*/ 2147483647 w 214"/>
                <a:gd name="T25" fmla="*/ 2147483647 h 103"/>
                <a:gd name="T26" fmla="*/ 2147483647 w 214"/>
                <a:gd name="T27" fmla="*/ 2147483647 h 103"/>
                <a:gd name="T28" fmla="*/ 2147483647 w 214"/>
                <a:gd name="T29" fmla="*/ 2147483647 h 103"/>
                <a:gd name="T30" fmla="*/ 2147483647 w 214"/>
                <a:gd name="T31" fmla="*/ 2147483647 h 103"/>
                <a:gd name="T32" fmla="*/ 2147483647 w 214"/>
                <a:gd name="T33" fmla="*/ 2147483647 h 103"/>
                <a:gd name="T34" fmla="*/ 2147483647 w 214"/>
                <a:gd name="T35" fmla="*/ 2147483647 h 103"/>
                <a:gd name="T36" fmla="*/ 2147483647 w 214"/>
                <a:gd name="T37" fmla="*/ 2147483647 h 103"/>
                <a:gd name="T38" fmla="*/ 2147483647 w 214"/>
                <a:gd name="T39" fmla="*/ 2147483647 h 103"/>
                <a:gd name="T40" fmla="*/ 2147483647 w 214"/>
                <a:gd name="T41" fmla="*/ 0 h 103"/>
                <a:gd name="T42" fmla="*/ 2147483647 w 214"/>
                <a:gd name="T43" fmla="*/ 2147483647 h 103"/>
                <a:gd name="T44" fmla="*/ 2147483647 w 214"/>
                <a:gd name="T45" fmla="*/ 2147483647 h 103"/>
                <a:gd name="T46" fmla="*/ 2147483647 w 214"/>
                <a:gd name="T47" fmla="*/ 2147483647 h 103"/>
                <a:gd name="T48" fmla="*/ 2147483647 w 214"/>
                <a:gd name="T49" fmla="*/ 2147483647 h 103"/>
                <a:gd name="T50" fmla="*/ 2147483647 w 214"/>
                <a:gd name="T51" fmla="*/ 2147483647 h 103"/>
                <a:gd name="T52" fmla="*/ 2147483647 w 214"/>
                <a:gd name="T53" fmla="*/ 2147483647 h 103"/>
                <a:gd name="T54" fmla="*/ 2147483647 w 214"/>
                <a:gd name="T55" fmla="*/ 2147483647 h 103"/>
                <a:gd name="T56" fmla="*/ 2147483647 w 214"/>
                <a:gd name="T57" fmla="*/ 2147483647 h 103"/>
                <a:gd name="T58" fmla="*/ 2147483647 w 214"/>
                <a:gd name="T59" fmla="*/ 2147483647 h 103"/>
                <a:gd name="T60" fmla="*/ 2147483647 w 214"/>
                <a:gd name="T61" fmla="*/ 2147483647 h 103"/>
                <a:gd name="T62" fmla="*/ 2147483647 w 214"/>
                <a:gd name="T63" fmla="*/ 2147483647 h 103"/>
                <a:gd name="T64" fmla="*/ 2147483647 w 214"/>
                <a:gd name="T65" fmla="*/ 2147483647 h 103"/>
                <a:gd name="T66" fmla="*/ 2147483647 w 214"/>
                <a:gd name="T67" fmla="*/ 2147483647 h 103"/>
                <a:gd name="T68" fmla="*/ 2147483647 w 214"/>
                <a:gd name="T69" fmla="*/ 2147483647 h 103"/>
                <a:gd name="T70" fmla="*/ 2147483647 w 214"/>
                <a:gd name="T71" fmla="*/ 2147483647 h 103"/>
                <a:gd name="T72" fmla="*/ 2147483647 w 214"/>
                <a:gd name="T73" fmla="*/ 2147483647 h 103"/>
                <a:gd name="T74" fmla="*/ 2147483647 w 214"/>
                <a:gd name="T75" fmla="*/ 2147483647 h 103"/>
                <a:gd name="T76" fmla="*/ 2147483647 w 214"/>
                <a:gd name="T77" fmla="*/ 2147483647 h 103"/>
                <a:gd name="T78" fmla="*/ 2147483647 w 214"/>
                <a:gd name="T79" fmla="*/ 2147483647 h 103"/>
                <a:gd name="T80" fmla="*/ 2147483647 w 214"/>
                <a:gd name="T81" fmla="*/ 2147483647 h 103"/>
                <a:gd name="T82" fmla="*/ 2147483647 w 214"/>
                <a:gd name="T83" fmla="*/ 2147483647 h 103"/>
                <a:gd name="T84" fmla="*/ 0 w 214"/>
                <a:gd name="T85" fmla="*/ 2147483647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4" h="103">
                  <a:moveTo>
                    <a:pt x="0" y="23"/>
                  </a:moveTo>
                  <a:lnTo>
                    <a:pt x="6" y="28"/>
                  </a:lnTo>
                  <a:lnTo>
                    <a:pt x="23" y="36"/>
                  </a:lnTo>
                  <a:lnTo>
                    <a:pt x="35" y="43"/>
                  </a:lnTo>
                  <a:lnTo>
                    <a:pt x="49" y="48"/>
                  </a:lnTo>
                  <a:lnTo>
                    <a:pt x="63" y="52"/>
                  </a:lnTo>
                  <a:lnTo>
                    <a:pt x="80" y="56"/>
                  </a:lnTo>
                  <a:lnTo>
                    <a:pt x="97" y="59"/>
                  </a:lnTo>
                  <a:lnTo>
                    <a:pt x="114" y="59"/>
                  </a:lnTo>
                  <a:lnTo>
                    <a:pt x="124" y="59"/>
                  </a:lnTo>
                  <a:lnTo>
                    <a:pt x="132" y="58"/>
                  </a:lnTo>
                  <a:lnTo>
                    <a:pt x="142" y="56"/>
                  </a:lnTo>
                  <a:lnTo>
                    <a:pt x="150" y="54"/>
                  </a:lnTo>
                  <a:lnTo>
                    <a:pt x="159" y="51"/>
                  </a:lnTo>
                  <a:lnTo>
                    <a:pt x="167" y="47"/>
                  </a:lnTo>
                  <a:lnTo>
                    <a:pt x="176" y="41"/>
                  </a:lnTo>
                  <a:lnTo>
                    <a:pt x="184" y="35"/>
                  </a:lnTo>
                  <a:lnTo>
                    <a:pt x="192" y="28"/>
                  </a:lnTo>
                  <a:lnTo>
                    <a:pt x="200" y="19"/>
                  </a:lnTo>
                  <a:lnTo>
                    <a:pt x="206" y="11"/>
                  </a:lnTo>
                  <a:lnTo>
                    <a:pt x="214" y="0"/>
                  </a:lnTo>
                  <a:lnTo>
                    <a:pt x="209" y="9"/>
                  </a:lnTo>
                  <a:lnTo>
                    <a:pt x="194" y="31"/>
                  </a:lnTo>
                  <a:lnTo>
                    <a:pt x="183" y="44"/>
                  </a:lnTo>
                  <a:lnTo>
                    <a:pt x="171" y="57"/>
                  </a:lnTo>
                  <a:lnTo>
                    <a:pt x="158" y="71"/>
                  </a:lnTo>
                  <a:lnTo>
                    <a:pt x="143" y="84"/>
                  </a:lnTo>
                  <a:lnTo>
                    <a:pt x="134" y="89"/>
                  </a:lnTo>
                  <a:lnTo>
                    <a:pt x="126" y="93"/>
                  </a:lnTo>
                  <a:lnTo>
                    <a:pt x="117" y="98"/>
                  </a:lnTo>
                  <a:lnTo>
                    <a:pt x="109" y="101"/>
                  </a:lnTo>
                  <a:lnTo>
                    <a:pt x="100" y="102"/>
                  </a:lnTo>
                  <a:lnTo>
                    <a:pt x="91" y="103"/>
                  </a:lnTo>
                  <a:lnTo>
                    <a:pt x="82" y="103"/>
                  </a:lnTo>
                  <a:lnTo>
                    <a:pt x="73" y="101"/>
                  </a:lnTo>
                  <a:lnTo>
                    <a:pt x="63" y="98"/>
                  </a:lnTo>
                  <a:lnTo>
                    <a:pt x="55" y="92"/>
                  </a:lnTo>
                  <a:lnTo>
                    <a:pt x="45" y="86"/>
                  </a:lnTo>
                  <a:lnTo>
                    <a:pt x="36" y="77"/>
                  </a:lnTo>
                  <a:lnTo>
                    <a:pt x="26" y="67"/>
                  </a:lnTo>
                  <a:lnTo>
                    <a:pt x="18" y="55"/>
                  </a:lnTo>
                  <a:lnTo>
                    <a:pt x="8" y="40"/>
                  </a:lnTo>
                  <a:lnTo>
                    <a:pt x="0" y="23"/>
                  </a:lnTo>
                  <a:close/>
                </a:path>
              </a:pathLst>
            </a:custGeom>
            <a:solidFill>
              <a:srgbClr val="6C262A"/>
            </a:solidFill>
            <a:ln w="9525">
              <a:noFill/>
              <a:round/>
              <a:headEnd/>
              <a:tailEnd/>
            </a:ln>
          </p:spPr>
          <p:txBody>
            <a:bodyPr/>
            <a:lstStyle/>
            <a:p>
              <a:endParaRPr lang="zh-TW" altLang="en-US"/>
            </a:p>
          </p:txBody>
        </p:sp>
        <p:sp>
          <p:nvSpPr>
            <p:cNvPr id="54" name="Freeform 90"/>
            <p:cNvSpPr>
              <a:spLocks/>
            </p:cNvSpPr>
            <p:nvPr/>
          </p:nvSpPr>
          <p:spPr bwMode="auto">
            <a:xfrm>
              <a:off x="-1630363" y="1135063"/>
              <a:ext cx="196850" cy="84137"/>
            </a:xfrm>
            <a:custGeom>
              <a:avLst/>
              <a:gdLst>
                <a:gd name="T0" fmla="*/ 2147483647 w 1119"/>
                <a:gd name="T1" fmla="*/ 2147483647 h 478"/>
                <a:gd name="T2" fmla="*/ 2147483647 w 1119"/>
                <a:gd name="T3" fmla="*/ 2147483647 h 478"/>
                <a:gd name="T4" fmla="*/ 2147483647 w 1119"/>
                <a:gd name="T5" fmla="*/ 2147483647 h 478"/>
                <a:gd name="T6" fmla="*/ 2147483647 w 1119"/>
                <a:gd name="T7" fmla="*/ 2147483647 h 478"/>
                <a:gd name="T8" fmla="*/ 2147483647 w 1119"/>
                <a:gd name="T9" fmla="*/ 2147483647 h 478"/>
                <a:gd name="T10" fmla="*/ 2147483647 w 1119"/>
                <a:gd name="T11" fmla="*/ 2147483647 h 478"/>
                <a:gd name="T12" fmla="*/ 2147483647 w 1119"/>
                <a:gd name="T13" fmla="*/ 2147483647 h 478"/>
                <a:gd name="T14" fmla="*/ 2147483647 w 1119"/>
                <a:gd name="T15" fmla="*/ 2147483647 h 478"/>
                <a:gd name="T16" fmla="*/ 2147483647 w 1119"/>
                <a:gd name="T17" fmla="*/ 2147483647 h 478"/>
                <a:gd name="T18" fmla="*/ 2147483647 w 1119"/>
                <a:gd name="T19" fmla="*/ 2147483647 h 478"/>
                <a:gd name="T20" fmla="*/ 2147483647 w 1119"/>
                <a:gd name="T21" fmla="*/ 2147483647 h 478"/>
                <a:gd name="T22" fmla="*/ 2147483647 w 1119"/>
                <a:gd name="T23" fmla="*/ 2147483647 h 478"/>
                <a:gd name="T24" fmla="*/ 2147483647 w 1119"/>
                <a:gd name="T25" fmla="*/ 2147483647 h 478"/>
                <a:gd name="T26" fmla="*/ 2147483647 w 1119"/>
                <a:gd name="T27" fmla="*/ 2147483647 h 478"/>
                <a:gd name="T28" fmla="*/ 2147483647 w 1119"/>
                <a:gd name="T29" fmla="*/ 2147483647 h 478"/>
                <a:gd name="T30" fmla="*/ 2147483647 w 1119"/>
                <a:gd name="T31" fmla="*/ 2147483647 h 478"/>
                <a:gd name="T32" fmla="*/ 2147483647 w 1119"/>
                <a:gd name="T33" fmla="*/ 2147483647 h 478"/>
                <a:gd name="T34" fmla="*/ 2147483647 w 1119"/>
                <a:gd name="T35" fmla="*/ 2147483647 h 478"/>
                <a:gd name="T36" fmla="*/ 2147483647 w 1119"/>
                <a:gd name="T37" fmla="*/ 2147483647 h 478"/>
                <a:gd name="T38" fmla="*/ 2147483647 w 1119"/>
                <a:gd name="T39" fmla="*/ 2147483647 h 478"/>
                <a:gd name="T40" fmla="*/ 2147483647 w 1119"/>
                <a:gd name="T41" fmla="*/ 2147483647 h 478"/>
                <a:gd name="T42" fmla="*/ 2147483647 w 1119"/>
                <a:gd name="T43" fmla="*/ 2147483647 h 478"/>
                <a:gd name="T44" fmla="*/ 2147483647 w 1119"/>
                <a:gd name="T45" fmla="*/ 2147483647 h 478"/>
                <a:gd name="T46" fmla="*/ 2147483647 w 1119"/>
                <a:gd name="T47" fmla="*/ 2147483647 h 478"/>
                <a:gd name="T48" fmla="*/ 2147483647 w 1119"/>
                <a:gd name="T49" fmla="*/ 2147483647 h 478"/>
                <a:gd name="T50" fmla="*/ 2147483647 w 1119"/>
                <a:gd name="T51" fmla="*/ 2147483647 h 478"/>
                <a:gd name="T52" fmla="*/ 2147483647 w 1119"/>
                <a:gd name="T53" fmla="*/ 2147483647 h 478"/>
                <a:gd name="T54" fmla="*/ 2147483647 w 1119"/>
                <a:gd name="T55" fmla="*/ 2147483647 h 478"/>
                <a:gd name="T56" fmla="*/ 2147483647 w 1119"/>
                <a:gd name="T57" fmla="*/ 2147483647 h 478"/>
                <a:gd name="T58" fmla="*/ 2147483647 w 1119"/>
                <a:gd name="T59" fmla="*/ 2147483647 h 478"/>
                <a:gd name="T60" fmla="*/ 0 w 1119"/>
                <a:gd name="T61" fmla="*/ 0 h 478"/>
                <a:gd name="T62" fmla="*/ 1916265263 w 1119"/>
                <a:gd name="T63" fmla="*/ 2147483647 h 478"/>
                <a:gd name="T64" fmla="*/ 2147483647 w 1119"/>
                <a:gd name="T65" fmla="*/ 2147483647 h 478"/>
                <a:gd name="T66" fmla="*/ 2147483647 w 1119"/>
                <a:gd name="T67" fmla="*/ 2147483647 h 478"/>
                <a:gd name="T68" fmla="*/ 2147483647 w 1119"/>
                <a:gd name="T69" fmla="*/ 2147483647 h 478"/>
                <a:gd name="T70" fmla="*/ 2147483647 w 1119"/>
                <a:gd name="T71" fmla="*/ 2147483647 h 478"/>
                <a:gd name="T72" fmla="*/ 2147483647 w 1119"/>
                <a:gd name="T73" fmla="*/ 2147483647 h 478"/>
                <a:gd name="T74" fmla="*/ 2147483647 w 1119"/>
                <a:gd name="T75" fmla="*/ 2147483647 h 478"/>
                <a:gd name="T76" fmla="*/ 2147483647 w 1119"/>
                <a:gd name="T77" fmla="*/ 2147483647 h 478"/>
                <a:gd name="T78" fmla="*/ 2147483647 w 1119"/>
                <a:gd name="T79" fmla="*/ 2147483647 h 478"/>
                <a:gd name="T80" fmla="*/ 2147483647 w 1119"/>
                <a:gd name="T81" fmla="*/ 2147483647 h 478"/>
                <a:gd name="T82" fmla="*/ 2147483647 w 1119"/>
                <a:gd name="T83" fmla="*/ 2147483647 h 478"/>
                <a:gd name="T84" fmla="*/ 2147483647 w 1119"/>
                <a:gd name="T85" fmla="*/ 2147483647 h 478"/>
                <a:gd name="T86" fmla="*/ 2147483647 w 1119"/>
                <a:gd name="T87" fmla="*/ 2147483647 h 478"/>
                <a:gd name="T88" fmla="*/ 2147483647 w 1119"/>
                <a:gd name="T89" fmla="*/ 2147483647 h 478"/>
                <a:gd name="T90" fmla="*/ 2147483647 w 1119"/>
                <a:gd name="T91" fmla="*/ 2147483647 h 478"/>
                <a:gd name="T92" fmla="*/ 2147483647 w 1119"/>
                <a:gd name="T93" fmla="*/ 2147483647 h 478"/>
                <a:gd name="T94" fmla="*/ 2147483647 w 1119"/>
                <a:gd name="T95" fmla="*/ 2147483647 h 478"/>
                <a:gd name="T96" fmla="*/ 2147483647 w 1119"/>
                <a:gd name="T97" fmla="*/ 2147483647 h 478"/>
                <a:gd name="T98" fmla="*/ 2147483647 w 1119"/>
                <a:gd name="T99" fmla="*/ 2147483647 h 478"/>
                <a:gd name="T100" fmla="*/ 2147483647 w 1119"/>
                <a:gd name="T101" fmla="*/ 2147483647 h 478"/>
                <a:gd name="T102" fmla="*/ 2147483647 w 1119"/>
                <a:gd name="T103" fmla="*/ 2147483647 h 478"/>
                <a:gd name="T104" fmla="*/ 2147483647 w 1119"/>
                <a:gd name="T105" fmla="*/ 2147483647 h 478"/>
                <a:gd name="T106" fmla="*/ 2147483647 w 1119"/>
                <a:gd name="T107" fmla="*/ 2147483647 h 478"/>
                <a:gd name="T108" fmla="*/ 2147483647 w 1119"/>
                <a:gd name="T109" fmla="*/ 2147483647 h 478"/>
                <a:gd name="T110" fmla="*/ 2147483647 w 1119"/>
                <a:gd name="T111" fmla="*/ 2147483647 h 478"/>
                <a:gd name="T112" fmla="*/ 2147483647 w 1119"/>
                <a:gd name="T113" fmla="*/ 2147483647 h 478"/>
                <a:gd name="T114" fmla="*/ 2147483647 w 1119"/>
                <a:gd name="T115" fmla="*/ 2147483647 h 478"/>
                <a:gd name="T116" fmla="*/ 2147483647 w 1119"/>
                <a:gd name="T117" fmla="*/ 2147483647 h 478"/>
                <a:gd name="T118" fmla="*/ 2147483647 w 1119"/>
                <a:gd name="T119" fmla="*/ 2147483647 h 478"/>
                <a:gd name="T120" fmla="*/ 2147483647 w 1119"/>
                <a:gd name="T121" fmla="*/ 2147483647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19" h="478">
                  <a:moveTo>
                    <a:pt x="1119" y="383"/>
                  </a:moveTo>
                  <a:lnTo>
                    <a:pt x="1110" y="387"/>
                  </a:lnTo>
                  <a:lnTo>
                    <a:pt x="1081" y="398"/>
                  </a:lnTo>
                  <a:lnTo>
                    <a:pt x="1062" y="405"/>
                  </a:lnTo>
                  <a:lnTo>
                    <a:pt x="1038" y="414"/>
                  </a:lnTo>
                  <a:lnTo>
                    <a:pt x="1011" y="422"/>
                  </a:lnTo>
                  <a:lnTo>
                    <a:pt x="981" y="431"/>
                  </a:lnTo>
                  <a:lnTo>
                    <a:pt x="948" y="440"/>
                  </a:lnTo>
                  <a:lnTo>
                    <a:pt x="912" y="449"/>
                  </a:lnTo>
                  <a:lnTo>
                    <a:pt x="874" y="456"/>
                  </a:lnTo>
                  <a:lnTo>
                    <a:pt x="834" y="464"/>
                  </a:lnTo>
                  <a:lnTo>
                    <a:pt x="792" y="470"/>
                  </a:lnTo>
                  <a:lnTo>
                    <a:pt x="749" y="475"/>
                  </a:lnTo>
                  <a:lnTo>
                    <a:pt x="703" y="477"/>
                  </a:lnTo>
                  <a:lnTo>
                    <a:pt x="658" y="478"/>
                  </a:lnTo>
                  <a:lnTo>
                    <a:pt x="611" y="477"/>
                  </a:lnTo>
                  <a:lnTo>
                    <a:pt x="563" y="474"/>
                  </a:lnTo>
                  <a:lnTo>
                    <a:pt x="517" y="468"/>
                  </a:lnTo>
                  <a:lnTo>
                    <a:pt x="469" y="458"/>
                  </a:lnTo>
                  <a:lnTo>
                    <a:pt x="422" y="445"/>
                  </a:lnTo>
                  <a:lnTo>
                    <a:pt x="376" y="429"/>
                  </a:lnTo>
                  <a:lnTo>
                    <a:pt x="330" y="407"/>
                  </a:lnTo>
                  <a:lnTo>
                    <a:pt x="285" y="383"/>
                  </a:lnTo>
                  <a:lnTo>
                    <a:pt x="242" y="353"/>
                  </a:lnTo>
                  <a:lnTo>
                    <a:pt x="200" y="320"/>
                  </a:lnTo>
                  <a:lnTo>
                    <a:pt x="161" y="281"/>
                  </a:lnTo>
                  <a:lnTo>
                    <a:pt x="122" y="237"/>
                  </a:lnTo>
                  <a:lnTo>
                    <a:pt x="88" y="186"/>
                  </a:lnTo>
                  <a:lnTo>
                    <a:pt x="56" y="131"/>
                  </a:lnTo>
                  <a:lnTo>
                    <a:pt x="26" y="69"/>
                  </a:lnTo>
                  <a:lnTo>
                    <a:pt x="0" y="0"/>
                  </a:lnTo>
                  <a:lnTo>
                    <a:pt x="2" y="6"/>
                  </a:lnTo>
                  <a:lnTo>
                    <a:pt x="9" y="23"/>
                  </a:lnTo>
                  <a:lnTo>
                    <a:pt x="15" y="35"/>
                  </a:lnTo>
                  <a:lnTo>
                    <a:pt x="23" y="48"/>
                  </a:lnTo>
                  <a:lnTo>
                    <a:pt x="32" y="63"/>
                  </a:lnTo>
                  <a:lnTo>
                    <a:pt x="44" y="80"/>
                  </a:lnTo>
                  <a:lnTo>
                    <a:pt x="57" y="98"/>
                  </a:lnTo>
                  <a:lnTo>
                    <a:pt x="72" y="118"/>
                  </a:lnTo>
                  <a:lnTo>
                    <a:pt x="90" y="138"/>
                  </a:lnTo>
                  <a:lnTo>
                    <a:pt x="109" y="160"/>
                  </a:lnTo>
                  <a:lnTo>
                    <a:pt x="131" y="181"/>
                  </a:lnTo>
                  <a:lnTo>
                    <a:pt x="155" y="202"/>
                  </a:lnTo>
                  <a:lnTo>
                    <a:pt x="182" y="224"/>
                  </a:lnTo>
                  <a:lnTo>
                    <a:pt x="211" y="245"/>
                  </a:lnTo>
                  <a:lnTo>
                    <a:pt x="243" y="267"/>
                  </a:lnTo>
                  <a:lnTo>
                    <a:pt x="278" y="287"/>
                  </a:lnTo>
                  <a:lnTo>
                    <a:pt x="315" y="307"/>
                  </a:lnTo>
                  <a:lnTo>
                    <a:pt x="357" y="325"/>
                  </a:lnTo>
                  <a:lnTo>
                    <a:pt x="401" y="342"/>
                  </a:lnTo>
                  <a:lnTo>
                    <a:pt x="448" y="358"/>
                  </a:lnTo>
                  <a:lnTo>
                    <a:pt x="499" y="371"/>
                  </a:lnTo>
                  <a:lnTo>
                    <a:pt x="553" y="384"/>
                  </a:lnTo>
                  <a:lnTo>
                    <a:pt x="610" y="394"/>
                  </a:lnTo>
                  <a:lnTo>
                    <a:pt x="671" y="401"/>
                  </a:lnTo>
                  <a:lnTo>
                    <a:pt x="736" y="406"/>
                  </a:lnTo>
                  <a:lnTo>
                    <a:pt x="805" y="407"/>
                  </a:lnTo>
                  <a:lnTo>
                    <a:pt x="877" y="406"/>
                  </a:lnTo>
                  <a:lnTo>
                    <a:pt x="953" y="402"/>
                  </a:lnTo>
                  <a:lnTo>
                    <a:pt x="1035" y="395"/>
                  </a:lnTo>
                  <a:lnTo>
                    <a:pt x="1119" y="383"/>
                  </a:lnTo>
                  <a:close/>
                </a:path>
              </a:pathLst>
            </a:custGeom>
            <a:solidFill>
              <a:srgbClr val="906555"/>
            </a:solidFill>
            <a:ln w="9525">
              <a:noFill/>
              <a:round/>
              <a:headEnd/>
              <a:tailEnd/>
            </a:ln>
          </p:spPr>
          <p:txBody>
            <a:bodyPr/>
            <a:lstStyle/>
            <a:p>
              <a:endParaRPr lang="zh-TW" altLang="en-US"/>
            </a:p>
          </p:txBody>
        </p:sp>
        <p:sp>
          <p:nvSpPr>
            <p:cNvPr id="55" name="Freeform 91"/>
            <p:cNvSpPr>
              <a:spLocks/>
            </p:cNvSpPr>
            <p:nvPr/>
          </p:nvSpPr>
          <p:spPr bwMode="auto">
            <a:xfrm>
              <a:off x="-1166813" y="1022350"/>
              <a:ext cx="26988" cy="41275"/>
            </a:xfrm>
            <a:custGeom>
              <a:avLst/>
              <a:gdLst>
                <a:gd name="T0" fmla="*/ 0 w 155"/>
                <a:gd name="T1" fmla="*/ 0 h 232"/>
                <a:gd name="T2" fmla="*/ 2147483647 w 155"/>
                <a:gd name="T3" fmla="*/ 0 h 232"/>
                <a:gd name="T4" fmla="*/ 2147483647 w 155"/>
                <a:gd name="T5" fmla="*/ 0 h 232"/>
                <a:gd name="T6" fmla="*/ 2147483647 w 155"/>
                <a:gd name="T7" fmla="*/ 2004697395 h 232"/>
                <a:gd name="T8" fmla="*/ 2147483647 w 155"/>
                <a:gd name="T9" fmla="*/ 2147483647 h 232"/>
                <a:gd name="T10" fmla="*/ 2147483647 w 155"/>
                <a:gd name="T11" fmla="*/ 2147483647 h 232"/>
                <a:gd name="T12" fmla="*/ 2147483647 w 155"/>
                <a:gd name="T13" fmla="*/ 2147483647 h 232"/>
                <a:gd name="T14" fmla="*/ 2147483647 w 155"/>
                <a:gd name="T15" fmla="*/ 2147483647 h 232"/>
                <a:gd name="T16" fmla="*/ 2147483647 w 155"/>
                <a:gd name="T17" fmla="*/ 2147483647 h 232"/>
                <a:gd name="T18" fmla="*/ 2147483647 w 155"/>
                <a:gd name="T19" fmla="*/ 2147483647 h 232"/>
                <a:gd name="T20" fmla="*/ 2147483647 w 155"/>
                <a:gd name="T21" fmla="*/ 2147483647 h 232"/>
                <a:gd name="T22" fmla="*/ 2147483647 w 155"/>
                <a:gd name="T23" fmla="*/ 2147483647 h 232"/>
                <a:gd name="T24" fmla="*/ 2147483647 w 155"/>
                <a:gd name="T25" fmla="*/ 2147483647 h 232"/>
                <a:gd name="T26" fmla="*/ 2147483647 w 155"/>
                <a:gd name="T27" fmla="*/ 2147483647 h 232"/>
                <a:gd name="T28" fmla="*/ 2147483647 w 155"/>
                <a:gd name="T29" fmla="*/ 2147483647 h 232"/>
                <a:gd name="T30" fmla="*/ 2147483647 w 155"/>
                <a:gd name="T31" fmla="*/ 2147483647 h 232"/>
                <a:gd name="T32" fmla="*/ 2147483647 w 155"/>
                <a:gd name="T33" fmla="*/ 2147483647 h 232"/>
                <a:gd name="T34" fmla="*/ 2147483647 w 155"/>
                <a:gd name="T35" fmla="*/ 2147483647 h 232"/>
                <a:gd name="T36" fmla="*/ 2147483647 w 155"/>
                <a:gd name="T37" fmla="*/ 2147483647 h 232"/>
                <a:gd name="T38" fmla="*/ 2147483647 w 155"/>
                <a:gd name="T39" fmla="*/ 2147483647 h 232"/>
                <a:gd name="T40" fmla="*/ 2147483647 w 155"/>
                <a:gd name="T41" fmla="*/ 2147483647 h 232"/>
                <a:gd name="T42" fmla="*/ 2147483647 w 155"/>
                <a:gd name="T43" fmla="*/ 2147483647 h 232"/>
                <a:gd name="T44" fmla="*/ 2147483647 w 155"/>
                <a:gd name="T45" fmla="*/ 2147483647 h 232"/>
                <a:gd name="T46" fmla="*/ 2147483647 w 155"/>
                <a:gd name="T47" fmla="*/ 2147483647 h 232"/>
                <a:gd name="T48" fmla="*/ 2147483647 w 155"/>
                <a:gd name="T49" fmla="*/ 2147483647 h 232"/>
                <a:gd name="T50" fmla="*/ 0 w 155"/>
                <a:gd name="T51" fmla="*/ 0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232">
                  <a:moveTo>
                    <a:pt x="0" y="0"/>
                  </a:moveTo>
                  <a:lnTo>
                    <a:pt x="10" y="0"/>
                  </a:lnTo>
                  <a:lnTo>
                    <a:pt x="35" y="0"/>
                  </a:lnTo>
                  <a:lnTo>
                    <a:pt x="51" y="2"/>
                  </a:lnTo>
                  <a:lnTo>
                    <a:pt x="68" y="7"/>
                  </a:lnTo>
                  <a:lnTo>
                    <a:pt x="76" y="9"/>
                  </a:lnTo>
                  <a:lnTo>
                    <a:pt x="86" y="12"/>
                  </a:lnTo>
                  <a:lnTo>
                    <a:pt x="94" y="16"/>
                  </a:lnTo>
                  <a:lnTo>
                    <a:pt x="103" y="20"/>
                  </a:lnTo>
                  <a:lnTo>
                    <a:pt x="111" y="26"/>
                  </a:lnTo>
                  <a:lnTo>
                    <a:pt x="119" y="31"/>
                  </a:lnTo>
                  <a:lnTo>
                    <a:pt x="126" y="38"/>
                  </a:lnTo>
                  <a:lnTo>
                    <a:pt x="133" y="46"/>
                  </a:lnTo>
                  <a:lnTo>
                    <a:pt x="139" y="55"/>
                  </a:lnTo>
                  <a:lnTo>
                    <a:pt x="144" y="65"/>
                  </a:lnTo>
                  <a:lnTo>
                    <a:pt x="149" y="75"/>
                  </a:lnTo>
                  <a:lnTo>
                    <a:pt x="152" y="88"/>
                  </a:lnTo>
                  <a:lnTo>
                    <a:pt x="154" y="101"/>
                  </a:lnTo>
                  <a:lnTo>
                    <a:pt x="155" y="116"/>
                  </a:lnTo>
                  <a:lnTo>
                    <a:pt x="154" y="132"/>
                  </a:lnTo>
                  <a:lnTo>
                    <a:pt x="153" y="149"/>
                  </a:lnTo>
                  <a:lnTo>
                    <a:pt x="149" y="168"/>
                  </a:lnTo>
                  <a:lnTo>
                    <a:pt x="144" y="188"/>
                  </a:lnTo>
                  <a:lnTo>
                    <a:pt x="137" y="209"/>
                  </a:lnTo>
                  <a:lnTo>
                    <a:pt x="128" y="232"/>
                  </a:lnTo>
                  <a:lnTo>
                    <a:pt x="0" y="0"/>
                  </a:lnTo>
                  <a:close/>
                </a:path>
              </a:pathLst>
            </a:custGeom>
            <a:solidFill>
              <a:srgbClr val="9B5B3E"/>
            </a:solidFill>
            <a:ln w="9525">
              <a:noFill/>
              <a:round/>
              <a:headEnd/>
              <a:tailEnd/>
            </a:ln>
          </p:spPr>
          <p:txBody>
            <a:bodyPr/>
            <a:lstStyle/>
            <a:p>
              <a:endParaRPr lang="zh-TW" altLang="en-US"/>
            </a:p>
          </p:txBody>
        </p:sp>
        <p:sp>
          <p:nvSpPr>
            <p:cNvPr id="56" name="Freeform 92"/>
            <p:cNvSpPr>
              <a:spLocks/>
            </p:cNvSpPr>
            <p:nvPr/>
          </p:nvSpPr>
          <p:spPr bwMode="auto">
            <a:xfrm>
              <a:off x="-1554163" y="774700"/>
              <a:ext cx="257175" cy="153987"/>
            </a:xfrm>
            <a:custGeom>
              <a:avLst/>
              <a:gdLst>
                <a:gd name="T0" fmla="*/ 2147483647 w 1461"/>
                <a:gd name="T1" fmla="*/ 2147483647 h 869"/>
                <a:gd name="T2" fmla="*/ 2147483647 w 1461"/>
                <a:gd name="T3" fmla="*/ 2147483647 h 869"/>
                <a:gd name="T4" fmla="*/ 2147483647 w 1461"/>
                <a:gd name="T5" fmla="*/ 2147483647 h 869"/>
                <a:gd name="T6" fmla="*/ 2147483647 w 1461"/>
                <a:gd name="T7" fmla="*/ 2147483647 h 869"/>
                <a:gd name="T8" fmla="*/ 2147483647 w 1461"/>
                <a:gd name="T9" fmla="*/ 2147483647 h 869"/>
                <a:gd name="T10" fmla="*/ 2147483647 w 1461"/>
                <a:gd name="T11" fmla="*/ 2147483647 h 869"/>
                <a:gd name="T12" fmla="*/ 2147483647 w 1461"/>
                <a:gd name="T13" fmla="*/ 2147483647 h 869"/>
                <a:gd name="T14" fmla="*/ 2147483647 w 1461"/>
                <a:gd name="T15" fmla="*/ 2147483647 h 869"/>
                <a:gd name="T16" fmla="*/ 2147483647 w 1461"/>
                <a:gd name="T17" fmla="*/ 2147483647 h 869"/>
                <a:gd name="T18" fmla="*/ 2147483647 w 1461"/>
                <a:gd name="T19" fmla="*/ 2147483647 h 869"/>
                <a:gd name="T20" fmla="*/ 2147483647 w 1461"/>
                <a:gd name="T21" fmla="*/ 2147483647 h 869"/>
                <a:gd name="T22" fmla="*/ 2147483647 w 1461"/>
                <a:gd name="T23" fmla="*/ 2147483647 h 869"/>
                <a:gd name="T24" fmla="*/ 2147483647 w 1461"/>
                <a:gd name="T25" fmla="*/ 2147483647 h 869"/>
                <a:gd name="T26" fmla="*/ 2147483647 w 1461"/>
                <a:gd name="T27" fmla="*/ 2147483647 h 869"/>
                <a:gd name="T28" fmla="*/ 2147483647 w 1461"/>
                <a:gd name="T29" fmla="*/ 2147483647 h 869"/>
                <a:gd name="T30" fmla="*/ 2147483647 w 1461"/>
                <a:gd name="T31" fmla="*/ 2147483647 h 869"/>
                <a:gd name="T32" fmla="*/ 2147483647 w 1461"/>
                <a:gd name="T33" fmla="*/ 2147483647 h 869"/>
                <a:gd name="T34" fmla="*/ 2147483647 w 1461"/>
                <a:gd name="T35" fmla="*/ 2147483647 h 869"/>
                <a:gd name="T36" fmla="*/ 2147483647 w 1461"/>
                <a:gd name="T37" fmla="*/ 2147483647 h 869"/>
                <a:gd name="T38" fmla="*/ 2147483647 w 1461"/>
                <a:gd name="T39" fmla="*/ 2147483647 h 869"/>
                <a:gd name="T40" fmla="*/ 2147483647 w 1461"/>
                <a:gd name="T41" fmla="*/ 2147483647 h 869"/>
                <a:gd name="T42" fmla="*/ 2147483647 w 1461"/>
                <a:gd name="T43" fmla="*/ 2147483647 h 869"/>
                <a:gd name="T44" fmla="*/ 0 w 1461"/>
                <a:gd name="T45" fmla="*/ 2147483647 h 869"/>
                <a:gd name="T46" fmla="*/ 2147483647 w 1461"/>
                <a:gd name="T47" fmla="*/ 2147483647 h 869"/>
                <a:gd name="T48" fmla="*/ 2147483647 w 1461"/>
                <a:gd name="T49" fmla="*/ 2147483647 h 869"/>
                <a:gd name="T50" fmla="*/ 2147483647 w 1461"/>
                <a:gd name="T51" fmla="*/ 2147483647 h 869"/>
                <a:gd name="T52" fmla="*/ 2147483647 w 1461"/>
                <a:gd name="T53" fmla="*/ 2147483647 h 869"/>
                <a:gd name="T54" fmla="*/ 2147483647 w 1461"/>
                <a:gd name="T55" fmla="*/ 2147483647 h 869"/>
                <a:gd name="T56" fmla="*/ 2147483647 w 1461"/>
                <a:gd name="T57" fmla="*/ 2147483647 h 869"/>
                <a:gd name="T58" fmla="*/ 2147483647 w 1461"/>
                <a:gd name="T59" fmla="*/ 2147483647 h 869"/>
                <a:gd name="T60" fmla="*/ 2147483647 w 1461"/>
                <a:gd name="T61" fmla="*/ 2147483647 h 869"/>
                <a:gd name="T62" fmla="*/ 2147483647 w 1461"/>
                <a:gd name="T63" fmla="*/ 2147483647 h 869"/>
                <a:gd name="T64" fmla="*/ 2147483647 w 1461"/>
                <a:gd name="T65" fmla="*/ 2147483647 h 869"/>
                <a:gd name="T66" fmla="*/ 2147483647 w 1461"/>
                <a:gd name="T67" fmla="*/ 2147483647 h 869"/>
                <a:gd name="T68" fmla="*/ 2147483647 w 1461"/>
                <a:gd name="T69" fmla="*/ 2147483647 h 869"/>
                <a:gd name="T70" fmla="*/ 2147483647 w 1461"/>
                <a:gd name="T71" fmla="*/ 2147483647 h 869"/>
                <a:gd name="T72" fmla="*/ 2147483647 w 1461"/>
                <a:gd name="T73" fmla="*/ 2147483647 h 869"/>
                <a:gd name="T74" fmla="*/ 2147483647 w 1461"/>
                <a:gd name="T75" fmla="*/ 2147483647 h 869"/>
                <a:gd name="T76" fmla="*/ 2147483647 w 1461"/>
                <a:gd name="T77" fmla="*/ 2147483647 h 869"/>
                <a:gd name="T78" fmla="*/ 2147483647 w 1461"/>
                <a:gd name="T79" fmla="*/ 2147483647 h 869"/>
                <a:gd name="T80" fmla="*/ 2147483647 w 1461"/>
                <a:gd name="T81" fmla="*/ 2147483647 h 869"/>
                <a:gd name="T82" fmla="*/ 2147483647 w 1461"/>
                <a:gd name="T83" fmla="*/ 2147483647 h 869"/>
                <a:gd name="T84" fmla="*/ 2147483647 w 1461"/>
                <a:gd name="T85" fmla="*/ 2147483647 h 869"/>
                <a:gd name="T86" fmla="*/ 2147483647 w 1461"/>
                <a:gd name="T87" fmla="*/ 2147483647 h 869"/>
                <a:gd name="T88" fmla="*/ 2147483647 w 1461"/>
                <a:gd name="T89" fmla="*/ 2147483647 h 8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61" h="869">
                  <a:moveTo>
                    <a:pt x="1461" y="414"/>
                  </a:moveTo>
                  <a:lnTo>
                    <a:pt x="1440" y="452"/>
                  </a:lnTo>
                  <a:lnTo>
                    <a:pt x="1417" y="488"/>
                  </a:lnTo>
                  <a:lnTo>
                    <a:pt x="1393" y="522"/>
                  </a:lnTo>
                  <a:lnTo>
                    <a:pt x="1366" y="555"/>
                  </a:lnTo>
                  <a:lnTo>
                    <a:pt x="1338" y="585"/>
                  </a:lnTo>
                  <a:lnTo>
                    <a:pt x="1308" y="613"/>
                  </a:lnTo>
                  <a:lnTo>
                    <a:pt x="1276" y="639"/>
                  </a:lnTo>
                  <a:lnTo>
                    <a:pt x="1244" y="665"/>
                  </a:lnTo>
                  <a:lnTo>
                    <a:pt x="1209" y="687"/>
                  </a:lnTo>
                  <a:lnTo>
                    <a:pt x="1173" y="707"/>
                  </a:lnTo>
                  <a:lnTo>
                    <a:pt x="1137" y="726"/>
                  </a:lnTo>
                  <a:lnTo>
                    <a:pt x="1098" y="743"/>
                  </a:lnTo>
                  <a:lnTo>
                    <a:pt x="1059" y="757"/>
                  </a:lnTo>
                  <a:lnTo>
                    <a:pt x="1020" y="770"/>
                  </a:lnTo>
                  <a:lnTo>
                    <a:pt x="979" y="780"/>
                  </a:lnTo>
                  <a:lnTo>
                    <a:pt x="938" y="789"/>
                  </a:lnTo>
                  <a:lnTo>
                    <a:pt x="896" y="795"/>
                  </a:lnTo>
                  <a:lnTo>
                    <a:pt x="855" y="799"/>
                  </a:lnTo>
                  <a:lnTo>
                    <a:pt x="812" y="802"/>
                  </a:lnTo>
                  <a:lnTo>
                    <a:pt x="770" y="802"/>
                  </a:lnTo>
                  <a:lnTo>
                    <a:pt x="728" y="800"/>
                  </a:lnTo>
                  <a:lnTo>
                    <a:pt x="685" y="796"/>
                  </a:lnTo>
                  <a:lnTo>
                    <a:pt x="643" y="790"/>
                  </a:lnTo>
                  <a:lnTo>
                    <a:pt x="600" y="782"/>
                  </a:lnTo>
                  <a:lnTo>
                    <a:pt x="559" y="772"/>
                  </a:lnTo>
                  <a:lnTo>
                    <a:pt x="518" y="759"/>
                  </a:lnTo>
                  <a:lnTo>
                    <a:pt x="476" y="744"/>
                  </a:lnTo>
                  <a:lnTo>
                    <a:pt x="436" y="727"/>
                  </a:lnTo>
                  <a:lnTo>
                    <a:pt x="397" y="708"/>
                  </a:lnTo>
                  <a:lnTo>
                    <a:pt x="359" y="687"/>
                  </a:lnTo>
                  <a:lnTo>
                    <a:pt x="322" y="663"/>
                  </a:lnTo>
                  <a:lnTo>
                    <a:pt x="285" y="637"/>
                  </a:lnTo>
                  <a:lnTo>
                    <a:pt x="251" y="611"/>
                  </a:lnTo>
                  <a:lnTo>
                    <a:pt x="220" y="583"/>
                  </a:lnTo>
                  <a:lnTo>
                    <a:pt x="191" y="556"/>
                  </a:lnTo>
                  <a:lnTo>
                    <a:pt x="166" y="527"/>
                  </a:lnTo>
                  <a:lnTo>
                    <a:pt x="144" y="500"/>
                  </a:lnTo>
                  <a:lnTo>
                    <a:pt x="124" y="472"/>
                  </a:lnTo>
                  <a:lnTo>
                    <a:pt x="106" y="444"/>
                  </a:lnTo>
                  <a:lnTo>
                    <a:pt x="90" y="417"/>
                  </a:lnTo>
                  <a:lnTo>
                    <a:pt x="76" y="389"/>
                  </a:lnTo>
                  <a:lnTo>
                    <a:pt x="64" y="362"/>
                  </a:lnTo>
                  <a:lnTo>
                    <a:pt x="55" y="335"/>
                  </a:lnTo>
                  <a:lnTo>
                    <a:pt x="47" y="309"/>
                  </a:lnTo>
                  <a:lnTo>
                    <a:pt x="41" y="283"/>
                  </a:lnTo>
                  <a:lnTo>
                    <a:pt x="37" y="259"/>
                  </a:lnTo>
                  <a:lnTo>
                    <a:pt x="34" y="235"/>
                  </a:lnTo>
                  <a:lnTo>
                    <a:pt x="31" y="210"/>
                  </a:lnTo>
                  <a:lnTo>
                    <a:pt x="30" y="188"/>
                  </a:lnTo>
                  <a:lnTo>
                    <a:pt x="30" y="166"/>
                  </a:lnTo>
                  <a:lnTo>
                    <a:pt x="31" y="145"/>
                  </a:lnTo>
                  <a:lnTo>
                    <a:pt x="33" y="126"/>
                  </a:lnTo>
                  <a:lnTo>
                    <a:pt x="35" y="107"/>
                  </a:lnTo>
                  <a:lnTo>
                    <a:pt x="38" y="90"/>
                  </a:lnTo>
                  <a:lnTo>
                    <a:pt x="41" y="74"/>
                  </a:lnTo>
                  <a:lnTo>
                    <a:pt x="44" y="59"/>
                  </a:lnTo>
                  <a:lnTo>
                    <a:pt x="51" y="34"/>
                  </a:lnTo>
                  <a:lnTo>
                    <a:pt x="57" y="14"/>
                  </a:lnTo>
                  <a:lnTo>
                    <a:pt x="61" y="3"/>
                  </a:lnTo>
                  <a:lnTo>
                    <a:pt x="63" y="0"/>
                  </a:lnTo>
                  <a:lnTo>
                    <a:pt x="31" y="21"/>
                  </a:lnTo>
                  <a:lnTo>
                    <a:pt x="24" y="44"/>
                  </a:lnTo>
                  <a:lnTo>
                    <a:pt x="18" y="66"/>
                  </a:lnTo>
                  <a:lnTo>
                    <a:pt x="12" y="90"/>
                  </a:lnTo>
                  <a:lnTo>
                    <a:pt x="7" y="114"/>
                  </a:lnTo>
                  <a:lnTo>
                    <a:pt x="4" y="137"/>
                  </a:lnTo>
                  <a:lnTo>
                    <a:pt x="2" y="162"/>
                  </a:lnTo>
                  <a:lnTo>
                    <a:pt x="0" y="186"/>
                  </a:lnTo>
                  <a:lnTo>
                    <a:pt x="0" y="210"/>
                  </a:lnTo>
                  <a:lnTo>
                    <a:pt x="1" y="244"/>
                  </a:lnTo>
                  <a:lnTo>
                    <a:pt x="3" y="278"/>
                  </a:lnTo>
                  <a:lnTo>
                    <a:pt x="8" y="311"/>
                  </a:lnTo>
                  <a:lnTo>
                    <a:pt x="15" y="343"/>
                  </a:lnTo>
                  <a:lnTo>
                    <a:pt x="23" y="376"/>
                  </a:lnTo>
                  <a:lnTo>
                    <a:pt x="33" y="406"/>
                  </a:lnTo>
                  <a:lnTo>
                    <a:pt x="45" y="437"/>
                  </a:lnTo>
                  <a:lnTo>
                    <a:pt x="58" y="467"/>
                  </a:lnTo>
                  <a:lnTo>
                    <a:pt x="73" y="496"/>
                  </a:lnTo>
                  <a:lnTo>
                    <a:pt x="90" y="524"/>
                  </a:lnTo>
                  <a:lnTo>
                    <a:pt x="108" y="551"/>
                  </a:lnTo>
                  <a:lnTo>
                    <a:pt x="128" y="579"/>
                  </a:lnTo>
                  <a:lnTo>
                    <a:pt x="148" y="604"/>
                  </a:lnTo>
                  <a:lnTo>
                    <a:pt x="170" y="629"/>
                  </a:lnTo>
                  <a:lnTo>
                    <a:pt x="195" y="653"/>
                  </a:lnTo>
                  <a:lnTo>
                    <a:pt x="219" y="676"/>
                  </a:lnTo>
                  <a:lnTo>
                    <a:pt x="245" y="698"/>
                  </a:lnTo>
                  <a:lnTo>
                    <a:pt x="272" y="719"/>
                  </a:lnTo>
                  <a:lnTo>
                    <a:pt x="301" y="738"/>
                  </a:lnTo>
                  <a:lnTo>
                    <a:pt x="330" y="756"/>
                  </a:lnTo>
                  <a:lnTo>
                    <a:pt x="361" y="774"/>
                  </a:lnTo>
                  <a:lnTo>
                    <a:pt x="392" y="790"/>
                  </a:lnTo>
                  <a:lnTo>
                    <a:pt x="425" y="804"/>
                  </a:lnTo>
                  <a:lnTo>
                    <a:pt x="457" y="817"/>
                  </a:lnTo>
                  <a:lnTo>
                    <a:pt x="491" y="829"/>
                  </a:lnTo>
                  <a:lnTo>
                    <a:pt x="526" y="840"/>
                  </a:lnTo>
                  <a:lnTo>
                    <a:pt x="562" y="848"/>
                  </a:lnTo>
                  <a:lnTo>
                    <a:pt x="598" y="855"/>
                  </a:lnTo>
                  <a:lnTo>
                    <a:pt x="635" y="861"/>
                  </a:lnTo>
                  <a:lnTo>
                    <a:pt x="672" y="865"/>
                  </a:lnTo>
                  <a:lnTo>
                    <a:pt x="711" y="868"/>
                  </a:lnTo>
                  <a:lnTo>
                    <a:pt x="750" y="869"/>
                  </a:lnTo>
                  <a:lnTo>
                    <a:pt x="781" y="868"/>
                  </a:lnTo>
                  <a:lnTo>
                    <a:pt x="811" y="867"/>
                  </a:lnTo>
                  <a:lnTo>
                    <a:pt x="841" y="864"/>
                  </a:lnTo>
                  <a:lnTo>
                    <a:pt x="871" y="861"/>
                  </a:lnTo>
                  <a:lnTo>
                    <a:pt x="900" y="855"/>
                  </a:lnTo>
                  <a:lnTo>
                    <a:pt x="929" y="850"/>
                  </a:lnTo>
                  <a:lnTo>
                    <a:pt x="957" y="843"/>
                  </a:lnTo>
                  <a:lnTo>
                    <a:pt x="985" y="835"/>
                  </a:lnTo>
                  <a:lnTo>
                    <a:pt x="1013" y="827"/>
                  </a:lnTo>
                  <a:lnTo>
                    <a:pt x="1040" y="817"/>
                  </a:lnTo>
                  <a:lnTo>
                    <a:pt x="1067" y="808"/>
                  </a:lnTo>
                  <a:lnTo>
                    <a:pt x="1092" y="796"/>
                  </a:lnTo>
                  <a:lnTo>
                    <a:pt x="1117" y="784"/>
                  </a:lnTo>
                  <a:lnTo>
                    <a:pt x="1142" y="772"/>
                  </a:lnTo>
                  <a:lnTo>
                    <a:pt x="1166" y="758"/>
                  </a:lnTo>
                  <a:lnTo>
                    <a:pt x="1189" y="743"/>
                  </a:lnTo>
                  <a:lnTo>
                    <a:pt x="1213" y="728"/>
                  </a:lnTo>
                  <a:lnTo>
                    <a:pt x="1235" y="712"/>
                  </a:lnTo>
                  <a:lnTo>
                    <a:pt x="1256" y="695"/>
                  </a:lnTo>
                  <a:lnTo>
                    <a:pt x="1277" y="679"/>
                  </a:lnTo>
                  <a:lnTo>
                    <a:pt x="1296" y="661"/>
                  </a:lnTo>
                  <a:lnTo>
                    <a:pt x="1316" y="641"/>
                  </a:lnTo>
                  <a:lnTo>
                    <a:pt x="1335" y="622"/>
                  </a:lnTo>
                  <a:lnTo>
                    <a:pt x="1352" y="602"/>
                  </a:lnTo>
                  <a:lnTo>
                    <a:pt x="1369" y="582"/>
                  </a:lnTo>
                  <a:lnTo>
                    <a:pt x="1384" y="561"/>
                  </a:lnTo>
                  <a:lnTo>
                    <a:pt x="1399" y="539"/>
                  </a:lnTo>
                  <a:lnTo>
                    <a:pt x="1413" y="518"/>
                  </a:lnTo>
                  <a:lnTo>
                    <a:pt x="1426" y="494"/>
                  </a:lnTo>
                  <a:lnTo>
                    <a:pt x="1437" y="471"/>
                  </a:lnTo>
                  <a:lnTo>
                    <a:pt x="1449" y="448"/>
                  </a:lnTo>
                  <a:lnTo>
                    <a:pt x="1459" y="423"/>
                  </a:lnTo>
                  <a:lnTo>
                    <a:pt x="1461" y="414"/>
                  </a:lnTo>
                  <a:close/>
                </a:path>
              </a:pathLst>
            </a:custGeom>
            <a:solidFill>
              <a:srgbClr val="733A3E"/>
            </a:solidFill>
            <a:ln w="9525">
              <a:noFill/>
              <a:round/>
              <a:headEnd/>
              <a:tailEnd/>
            </a:ln>
          </p:spPr>
          <p:txBody>
            <a:bodyPr/>
            <a:lstStyle/>
            <a:p>
              <a:endParaRPr lang="zh-TW" altLang="en-US"/>
            </a:p>
          </p:txBody>
        </p:sp>
        <p:sp>
          <p:nvSpPr>
            <p:cNvPr id="57" name="Freeform 93"/>
            <p:cNvSpPr>
              <a:spLocks/>
            </p:cNvSpPr>
            <p:nvPr/>
          </p:nvSpPr>
          <p:spPr bwMode="auto">
            <a:xfrm>
              <a:off x="-1185863" y="873125"/>
              <a:ext cx="215900" cy="130175"/>
            </a:xfrm>
            <a:custGeom>
              <a:avLst/>
              <a:gdLst>
                <a:gd name="T0" fmla="*/ 2147483647 w 1223"/>
                <a:gd name="T1" fmla="*/ 2147483647 h 738"/>
                <a:gd name="T2" fmla="*/ 2147483647 w 1223"/>
                <a:gd name="T3" fmla="*/ 2147483647 h 738"/>
                <a:gd name="T4" fmla="*/ 2147483647 w 1223"/>
                <a:gd name="T5" fmla="*/ 2147483647 h 738"/>
                <a:gd name="T6" fmla="*/ 2147483647 w 1223"/>
                <a:gd name="T7" fmla="*/ 2147483647 h 738"/>
                <a:gd name="T8" fmla="*/ 2147483647 w 1223"/>
                <a:gd name="T9" fmla="*/ 2147483647 h 738"/>
                <a:gd name="T10" fmla="*/ 2147483647 w 1223"/>
                <a:gd name="T11" fmla="*/ 2147483647 h 738"/>
                <a:gd name="T12" fmla="*/ 2147483647 w 1223"/>
                <a:gd name="T13" fmla="*/ 2147483647 h 738"/>
                <a:gd name="T14" fmla="*/ 2147483647 w 1223"/>
                <a:gd name="T15" fmla="*/ 2147483647 h 738"/>
                <a:gd name="T16" fmla="*/ 2147483647 w 1223"/>
                <a:gd name="T17" fmla="*/ 2147483647 h 738"/>
                <a:gd name="T18" fmla="*/ 2147483647 w 1223"/>
                <a:gd name="T19" fmla="*/ 2147483647 h 738"/>
                <a:gd name="T20" fmla="*/ 2147483647 w 1223"/>
                <a:gd name="T21" fmla="*/ 2147483647 h 738"/>
                <a:gd name="T22" fmla="*/ 2147483647 w 1223"/>
                <a:gd name="T23" fmla="*/ 2147483647 h 738"/>
                <a:gd name="T24" fmla="*/ 2147483647 w 1223"/>
                <a:gd name="T25" fmla="*/ 2147483647 h 738"/>
                <a:gd name="T26" fmla="*/ 2147483647 w 1223"/>
                <a:gd name="T27" fmla="*/ 2147483647 h 738"/>
                <a:gd name="T28" fmla="*/ 2147483647 w 1223"/>
                <a:gd name="T29" fmla="*/ 2147483647 h 738"/>
                <a:gd name="T30" fmla="*/ 2147483647 w 1223"/>
                <a:gd name="T31" fmla="*/ 2147483647 h 738"/>
                <a:gd name="T32" fmla="*/ 2147483647 w 1223"/>
                <a:gd name="T33" fmla="*/ 2147483647 h 738"/>
                <a:gd name="T34" fmla="*/ 2147483647 w 1223"/>
                <a:gd name="T35" fmla="*/ 2147483647 h 738"/>
                <a:gd name="T36" fmla="*/ 2147483647 w 1223"/>
                <a:gd name="T37" fmla="*/ 2147483647 h 738"/>
                <a:gd name="T38" fmla="*/ 2147483647 w 1223"/>
                <a:gd name="T39" fmla="*/ 2147483647 h 738"/>
                <a:gd name="T40" fmla="*/ 2147483647 w 1223"/>
                <a:gd name="T41" fmla="*/ 2147483647 h 738"/>
                <a:gd name="T42" fmla="*/ 2147483647 w 1223"/>
                <a:gd name="T43" fmla="*/ 2147483647 h 738"/>
                <a:gd name="T44" fmla="*/ 2147483647 w 1223"/>
                <a:gd name="T45" fmla="*/ 2147483647 h 738"/>
                <a:gd name="T46" fmla="*/ 2147483647 w 1223"/>
                <a:gd name="T47" fmla="*/ 2147483647 h 738"/>
                <a:gd name="T48" fmla="*/ 2147483647 w 1223"/>
                <a:gd name="T49" fmla="*/ 2147483647 h 738"/>
                <a:gd name="T50" fmla="*/ 2147483647 w 1223"/>
                <a:gd name="T51" fmla="*/ 2147483647 h 738"/>
                <a:gd name="T52" fmla="*/ 2147483647 w 1223"/>
                <a:gd name="T53" fmla="*/ 2147483647 h 738"/>
                <a:gd name="T54" fmla="*/ 1942012203 w 1223"/>
                <a:gd name="T55" fmla="*/ 2147483647 h 738"/>
                <a:gd name="T56" fmla="*/ 973748543 w 1223"/>
                <a:gd name="T57" fmla="*/ 0 h 738"/>
                <a:gd name="T58" fmla="*/ 0 w 1223"/>
                <a:gd name="T59" fmla="*/ 2147483647 h 738"/>
                <a:gd name="T60" fmla="*/ 2147483647 w 1223"/>
                <a:gd name="T61" fmla="*/ 2147483647 h 738"/>
                <a:gd name="T62" fmla="*/ 2147483647 w 1223"/>
                <a:gd name="T63" fmla="*/ 2147483647 h 738"/>
                <a:gd name="T64" fmla="*/ 2147483647 w 1223"/>
                <a:gd name="T65" fmla="*/ 2147483647 h 738"/>
                <a:gd name="T66" fmla="*/ 2147483647 w 1223"/>
                <a:gd name="T67" fmla="*/ 2147483647 h 738"/>
                <a:gd name="T68" fmla="*/ 2147483647 w 1223"/>
                <a:gd name="T69" fmla="*/ 2147483647 h 738"/>
                <a:gd name="T70" fmla="*/ 2147483647 w 1223"/>
                <a:gd name="T71" fmla="*/ 2147483647 h 738"/>
                <a:gd name="T72" fmla="*/ 2147483647 w 1223"/>
                <a:gd name="T73" fmla="*/ 2147483647 h 738"/>
                <a:gd name="T74" fmla="*/ 2147483647 w 1223"/>
                <a:gd name="T75" fmla="*/ 2147483647 h 738"/>
                <a:gd name="T76" fmla="*/ 2147483647 w 1223"/>
                <a:gd name="T77" fmla="*/ 2147483647 h 738"/>
                <a:gd name="T78" fmla="*/ 2147483647 w 1223"/>
                <a:gd name="T79" fmla="*/ 2147483647 h 738"/>
                <a:gd name="T80" fmla="*/ 2147483647 w 1223"/>
                <a:gd name="T81" fmla="*/ 2147483647 h 738"/>
                <a:gd name="T82" fmla="*/ 2147483647 w 1223"/>
                <a:gd name="T83" fmla="*/ 2147483647 h 738"/>
                <a:gd name="T84" fmla="*/ 2147483647 w 1223"/>
                <a:gd name="T85" fmla="*/ 2147483647 h 738"/>
                <a:gd name="T86" fmla="*/ 2147483647 w 1223"/>
                <a:gd name="T87" fmla="*/ 2147483647 h 738"/>
                <a:gd name="T88" fmla="*/ 2147483647 w 1223"/>
                <a:gd name="T89" fmla="*/ 2147483647 h 738"/>
                <a:gd name="T90" fmla="*/ 2147483647 w 1223"/>
                <a:gd name="T91" fmla="*/ 2147483647 h 738"/>
                <a:gd name="T92" fmla="*/ 2147483647 w 1223"/>
                <a:gd name="T93" fmla="*/ 2147483647 h 738"/>
                <a:gd name="T94" fmla="*/ 2147483647 w 1223"/>
                <a:gd name="T95" fmla="*/ 2147483647 h 738"/>
                <a:gd name="T96" fmla="*/ 2147483647 w 1223"/>
                <a:gd name="T97" fmla="*/ 2147483647 h 738"/>
                <a:gd name="T98" fmla="*/ 2147483647 w 1223"/>
                <a:gd name="T99" fmla="*/ 2147483647 h 738"/>
                <a:gd name="T100" fmla="*/ 2147483647 w 1223"/>
                <a:gd name="T101" fmla="*/ 2147483647 h 738"/>
                <a:gd name="T102" fmla="*/ 2147483647 w 1223"/>
                <a:gd name="T103" fmla="*/ 2147483647 h 738"/>
                <a:gd name="T104" fmla="*/ 2147483647 w 1223"/>
                <a:gd name="T105" fmla="*/ 2147483647 h 738"/>
                <a:gd name="T106" fmla="*/ 2147483647 w 1223"/>
                <a:gd name="T107" fmla="*/ 2147483647 h 738"/>
                <a:gd name="T108" fmla="*/ 2147483647 w 1223"/>
                <a:gd name="T109" fmla="*/ 2147483647 h 738"/>
                <a:gd name="T110" fmla="*/ 2147483647 w 1223"/>
                <a:gd name="T111" fmla="*/ 2147483647 h 738"/>
                <a:gd name="T112" fmla="*/ 2147483647 w 1223"/>
                <a:gd name="T113" fmla="*/ 2147483647 h 738"/>
                <a:gd name="T114" fmla="*/ 2147483647 w 1223"/>
                <a:gd name="T115" fmla="*/ 2147483647 h 738"/>
                <a:gd name="T116" fmla="*/ 2147483647 w 1223"/>
                <a:gd name="T117" fmla="*/ 2147483647 h 738"/>
                <a:gd name="T118" fmla="*/ 2147483647 w 1223"/>
                <a:gd name="T119" fmla="*/ 2147483647 h 738"/>
                <a:gd name="T120" fmla="*/ 2147483647 w 1223"/>
                <a:gd name="T121" fmla="*/ 2147483647 h 7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23" h="738">
                  <a:moveTo>
                    <a:pt x="1223" y="611"/>
                  </a:moveTo>
                  <a:lnTo>
                    <a:pt x="1194" y="623"/>
                  </a:lnTo>
                  <a:lnTo>
                    <a:pt x="1161" y="635"/>
                  </a:lnTo>
                  <a:lnTo>
                    <a:pt x="1126" y="647"/>
                  </a:lnTo>
                  <a:lnTo>
                    <a:pt x="1088" y="659"/>
                  </a:lnTo>
                  <a:lnTo>
                    <a:pt x="1047" y="670"/>
                  </a:lnTo>
                  <a:lnTo>
                    <a:pt x="1005" y="680"/>
                  </a:lnTo>
                  <a:lnTo>
                    <a:pt x="959" y="688"/>
                  </a:lnTo>
                  <a:lnTo>
                    <a:pt x="912" y="696"/>
                  </a:lnTo>
                  <a:lnTo>
                    <a:pt x="889" y="698"/>
                  </a:lnTo>
                  <a:lnTo>
                    <a:pt x="866" y="700"/>
                  </a:lnTo>
                  <a:lnTo>
                    <a:pt x="841" y="702"/>
                  </a:lnTo>
                  <a:lnTo>
                    <a:pt x="817" y="702"/>
                  </a:lnTo>
                  <a:lnTo>
                    <a:pt x="793" y="702"/>
                  </a:lnTo>
                  <a:lnTo>
                    <a:pt x="768" y="701"/>
                  </a:lnTo>
                  <a:lnTo>
                    <a:pt x="743" y="700"/>
                  </a:lnTo>
                  <a:lnTo>
                    <a:pt x="719" y="697"/>
                  </a:lnTo>
                  <a:lnTo>
                    <a:pt x="694" y="694"/>
                  </a:lnTo>
                  <a:lnTo>
                    <a:pt x="670" y="688"/>
                  </a:lnTo>
                  <a:lnTo>
                    <a:pt x="645" y="683"/>
                  </a:lnTo>
                  <a:lnTo>
                    <a:pt x="621" y="677"/>
                  </a:lnTo>
                  <a:lnTo>
                    <a:pt x="597" y="668"/>
                  </a:lnTo>
                  <a:lnTo>
                    <a:pt x="573" y="660"/>
                  </a:lnTo>
                  <a:lnTo>
                    <a:pt x="549" y="649"/>
                  </a:lnTo>
                  <a:lnTo>
                    <a:pt x="527" y="637"/>
                  </a:lnTo>
                  <a:lnTo>
                    <a:pt x="495" y="622"/>
                  </a:lnTo>
                  <a:lnTo>
                    <a:pt x="465" y="605"/>
                  </a:lnTo>
                  <a:lnTo>
                    <a:pt x="437" y="587"/>
                  </a:lnTo>
                  <a:lnTo>
                    <a:pt x="408" y="570"/>
                  </a:lnTo>
                  <a:lnTo>
                    <a:pt x="381" y="552"/>
                  </a:lnTo>
                  <a:lnTo>
                    <a:pt x="354" y="533"/>
                  </a:lnTo>
                  <a:lnTo>
                    <a:pt x="329" y="515"/>
                  </a:lnTo>
                  <a:lnTo>
                    <a:pt x="303" y="496"/>
                  </a:lnTo>
                  <a:lnTo>
                    <a:pt x="280" y="476"/>
                  </a:lnTo>
                  <a:lnTo>
                    <a:pt x="257" y="457"/>
                  </a:lnTo>
                  <a:lnTo>
                    <a:pt x="235" y="437"/>
                  </a:lnTo>
                  <a:lnTo>
                    <a:pt x="214" y="418"/>
                  </a:lnTo>
                  <a:lnTo>
                    <a:pt x="194" y="398"/>
                  </a:lnTo>
                  <a:lnTo>
                    <a:pt x="175" y="378"/>
                  </a:lnTo>
                  <a:lnTo>
                    <a:pt x="156" y="357"/>
                  </a:lnTo>
                  <a:lnTo>
                    <a:pt x="139" y="337"/>
                  </a:lnTo>
                  <a:lnTo>
                    <a:pt x="123" y="317"/>
                  </a:lnTo>
                  <a:lnTo>
                    <a:pt x="107" y="295"/>
                  </a:lnTo>
                  <a:lnTo>
                    <a:pt x="93" y="274"/>
                  </a:lnTo>
                  <a:lnTo>
                    <a:pt x="80" y="254"/>
                  </a:lnTo>
                  <a:lnTo>
                    <a:pt x="68" y="233"/>
                  </a:lnTo>
                  <a:lnTo>
                    <a:pt x="56" y="212"/>
                  </a:lnTo>
                  <a:lnTo>
                    <a:pt x="47" y="190"/>
                  </a:lnTo>
                  <a:lnTo>
                    <a:pt x="37" y="169"/>
                  </a:lnTo>
                  <a:lnTo>
                    <a:pt x="29" y="148"/>
                  </a:lnTo>
                  <a:lnTo>
                    <a:pt x="22" y="127"/>
                  </a:lnTo>
                  <a:lnTo>
                    <a:pt x="16" y="106"/>
                  </a:lnTo>
                  <a:lnTo>
                    <a:pt x="11" y="85"/>
                  </a:lnTo>
                  <a:lnTo>
                    <a:pt x="8" y="63"/>
                  </a:lnTo>
                  <a:lnTo>
                    <a:pt x="4" y="42"/>
                  </a:lnTo>
                  <a:lnTo>
                    <a:pt x="2" y="21"/>
                  </a:lnTo>
                  <a:lnTo>
                    <a:pt x="2" y="0"/>
                  </a:lnTo>
                  <a:lnTo>
                    <a:pt x="1" y="0"/>
                  </a:lnTo>
                  <a:lnTo>
                    <a:pt x="0" y="1"/>
                  </a:lnTo>
                  <a:lnTo>
                    <a:pt x="0" y="28"/>
                  </a:lnTo>
                  <a:lnTo>
                    <a:pt x="1" y="56"/>
                  </a:lnTo>
                  <a:lnTo>
                    <a:pt x="3" y="83"/>
                  </a:lnTo>
                  <a:lnTo>
                    <a:pt x="8" y="111"/>
                  </a:lnTo>
                  <a:lnTo>
                    <a:pt x="12" y="139"/>
                  </a:lnTo>
                  <a:lnTo>
                    <a:pt x="18" y="166"/>
                  </a:lnTo>
                  <a:lnTo>
                    <a:pt x="26" y="193"/>
                  </a:lnTo>
                  <a:lnTo>
                    <a:pt x="34" y="219"/>
                  </a:lnTo>
                  <a:lnTo>
                    <a:pt x="44" y="246"/>
                  </a:lnTo>
                  <a:lnTo>
                    <a:pt x="54" y="272"/>
                  </a:lnTo>
                  <a:lnTo>
                    <a:pt x="66" y="297"/>
                  </a:lnTo>
                  <a:lnTo>
                    <a:pt x="80" y="323"/>
                  </a:lnTo>
                  <a:lnTo>
                    <a:pt x="93" y="348"/>
                  </a:lnTo>
                  <a:lnTo>
                    <a:pt x="108" y="373"/>
                  </a:lnTo>
                  <a:lnTo>
                    <a:pt x="125" y="396"/>
                  </a:lnTo>
                  <a:lnTo>
                    <a:pt x="142" y="420"/>
                  </a:lnTo>
                  <a:lnTo>
                    <a:pt x="160" y="443"/>
                  </a:lnTo>
                  <a:lnTo>
                    <a:pt x="179" y="465"/>
                  </a:lnTo>
                  <a:lnTo>
                    <a:pt x="199" y="487"/>
                  </a:lnTo>
                  <a:lnTo>
                    <a:pt x="221" y="508"/>
                  </a:lnTo>
                  <a:lnTo>
                    <a:pt x="243" y="528"/>
                  </a:lnTo>
                  <a:lnTo>
                    <a:pt x="266" y="547"/>
                  </a:lnTo>
                  <a:lnTo>
                    <a:pt x="289" y="566"/>
                  </a:lnTo>
                  <a:lnTo>
                    <a:pt x="315" y="584"/>
                  </a:lnTo>
                  <a:lnTo>
                    <a:pt x="340" y="602"/>
                  </a:lnTo>
                  <a:lnTo>
                    <a:pt x="367" y="618"/>
                  </a:lnTo>
                  <a:lnTo>
                    <a:pt x="393" y="634"/>
                  </a:lnTo>
                  <a:lnTo>
                    <a:pt x="422" y="649"/>
                  </a:lnTo>
                  <a:lnTo>
                    <a:pt x="451" y="663"/>
                  </a:lnTo>
                  <a:lnTo>
                    <a:pt x="480" y="675"/>
                  </a:lnTo>
                  <a:lnTo>
                    <a:pt x="510" y="687"/>
                  </a:lnTo>
                  <a:lnTo>
                    <a:pt x="542" y="698"/>
                  </a:lnTo>
                  <a:lnTo>
                    <a:pt x="565" y="704"/>
                  </a:lnTo>
                  <a:lnTo>
                    <a:pt x="587" y="711"/>
                  </a:lnTo>
                  <a:lnTo>
                    <a:pt x="610" y="717"/>
                  </a:lnTo>
                  <a:lnTo>
                    <a:pt x="634" y="722"/>
                  </a:lnTo>
                  <a:lnTo>
                    <a:pt x="657" y="726"/>
                  </a:lnTo>
                  <a:lnTo>
                    <a:pt x="680" y="730"/>
                  </a:lnTo>
                  <a:lnTo>
                    <a:pt x="704" y="733"/>
                  </a:lnTo>
                  <a:lnTo>
                    <a:pt x="726" y="735"/>
                  </a:lnTo>
                  <a:lnTo>
                    <a:pt x="749" y="737"/>
                  </a:lnTo>
                  <a:lnTo>
                    <a:pt x="773" y="738"/>
                  </a:lnTo>
                  <a:lnTo>
                    <a:pt x="795" y="738"/>
                  </a:lnTo>
                  <a:lnTo>
                    <a:pt x="817" y="738"/>
                  </a:lnTo>
                  <a:lnTo>
                    <a:pt x="840" y="737"/>
                  </a:lnTo>
                  <a:lnTo>
                    <a:pt x="863" y="736"/>
                  </a:lnTo>
                  <a:lnTo>
                    <a:pt x="885" y="734"/>
                  </a:lnTo>
                  <a:lnTo>
                    <a:pt x="906" y="732"/>
                  </a:lnTo>
                  <a:lnTo>
                    <a:pt x="928" y="729"/>
                  </a:lnTo>
                  <a:lnTo>
                    <a:pt x="950" y="724"/>
                  </a:lnTo>
                  <a:lnTo>
                    <a:pt x="971" y="720"/>
                  </a:lnTo>
                  <a:lnTo>
                    <a:pt x="992" y="715"/>
                  </a:lnTo>
                  <a:lnTo>
                    <a:pt x="1013" y="709"/>
                  </a:lnTo>
                  <a:lnTo>
                    <a:pt x="1034" y="703"/>
                  </a:lnTo>
                  <a:lnTo>
                    <a:pt x="1054" y="697"/>
                  </a:lnTo>
                  <a:lnTo>
                    <a:pt x="1075" y="689"/>
                  </a:lnTo>
                  <a:lnTo>
                    <a:pt x="1094" y="681"/>
                  </a:lnTo>
                  <a:lnTo>
                    <a:pt x="1114" y="673"/>
                  </a:lnTo>
                  <a:lnTo>
                    <a:pt x="1133" y="664"/>
                  </a:lnTo>
                  <a:lnTo>
                    <a:pt x="1151" y="654"/>
                  </a:lnTo>
                  <a:lnTo>
                    <a:pt x="1170" y="645"/>
                  </a:lnTo>
                  <a:lnTo>
                    <a:pt x="1188" y="634"/>
                  </a:lnTo>
                  <a:lnTo>
                    <a:pt x="1205" y="623"/>
                  </a:lnTo>
                  <a:lnTo>
                    <a:pt x="1223" y="611"/>
                  </a:lnTo>
                  <a:close/>
                </a:path>
              </a:pathLst>
            </a:custGeom>
            <a:solidFill>
              <a:srgbClr val="733A3E"/>
            </a:solidFill>
            <a:ln w="9525">
              <a:noFill/>
              <a:round/>
              <a:headEnd/>
              <a:tailEnd/>
            </a:ln>
          </p:spPr>
          <p:txBody>
            <a:bodyPr/>
            <a:lstStyle/>
            <a:p>
              <a:endParaRPr lang="zh-TW" altLang="en-US"/>
            </a:p>
          </p:txBody>
        </p:sp>
        <p:sp>
          <p:nvSpPr>
            <p:cNvPr id="58" name="Freeform 94"/>
            <p:cNvSpPr>
              <a:spLocks/>
            </p:cNvSpPr>
            <p:nvPr/>
          </p:nvSpPr>
          <p:spPr bwMode="auto">
            <a:xfrm>
              <a:off x="-1239838" y="188913"/>
              <a:ext cx="487363" cy="1079500"/>
            </a:xfrm>
            <a:custGeom>
              <a:avLst/>
              <a:gdLst>
                <a:gd name="T0" fmla="*/ 2147483647 w 2762"/>
                <a:gd name="T1" fmla="*/ 1939174064 h 6118"/>
                <a:gd name="T2" fmla="*/ 2147483647 w 2762"/>
                <a:gd name="T3" fmla="*/ 2147483647 h 6118"/>
                <a:gd name="T4" fmla="*/ 2147483647 w 2762"/>
                <a:gd name="T5" fmla="*/ 2147483647 h 6118"/>
                <a:gd name="T6" fmla="*/ 2147483647 w 2762"/>
                <a:gd name="T7" fmla="*/ 2147483647 h 6118"/>
                <a:gd name="T8" fmla="*/ 2147483647 w 2762"/>
                <a:gd name="T9" fmla="*/ 2147483647 h 6118"/>
                <a:gd name="T10" fmla="*/ 2147483647 w 2762"/>
                <a:gd name="T11" fmla="*/ 2147483647 h 6118"/>
                <a:gd name="T12" fmla="*/ 2147483647 w 2762"/>
                <a:gd name="T13" fmla="*/ 2147483647 h 6118"/>
                <a:gd name="T14" fmla="*/ 2147483647 w 2762"/>
                <a:gd name="T15" fmla="*/ 2147483647 h 6118"/>
                <a:gd name="T16" fmla="*/ 2147483647 w 2762"/>
                <a:gd name="T17" fmla="*/ 2147483647 h 6118"/>
                <a:gd name="T18" fmla="*/ 2147483647 w 2762"/>
                <a:gd name="T19" fmla="*/ 2147483647 h 6118"/>
                <a:gd name="T20" fmla="*/ 2147483647 w 2762"/>
                <a:gd name="T21" fmla="*/ 2147483647 h 6118"/>
                <a:gd name="T22" fmla="*/ 2147483647 w 2762"/>
                <a:gd name="T23" fmla="*/ 2147483647 h 6118"/>
                <a:gd name="T24" fmla="*/ 2147483647 w 2762"/>
                <a:gd name="T25" fmla="*/ 2147483647 h 6118"/>
                <a:gd name="T26" fmla="*/ 2147483647 w 2762"/>
                <a:gd name="T27" fmla="*/ 2147483647 h 6118"/>
                <a:gd name="T28" fmla="*/ 2147483647 w 2762"/>
                <a:gd name="T29" fmla="*/ 2147483647 h 6118"/>
                <a:gd name="T30" fmla="*/ 2147483647 w 2762"/>
                <a:gd name="T31" fmla="*/ 2147483647 h 6118"/>
                <a:gd name="T32" fmla="*/ 2147483647 w 2762"/>
                <a:gd name="T33" fmla="*/ 2147483647 h 6118"/>
                <a:gd name="T34" fmla="*/ 2147483647 w 2762"/>
                <a:gd name="T35" fmla="*/ 2147483647 h 6118"/>
                <a:gd name="T36" fmla="*/ 2147483647 w 2762"/>
                <a:gd name="T37" fmla="*/ 2147483647 h 6118"/>
                <a:gd name="T38" fmla="*/ 2147483647 w 2762"/>
                <a:gd name="T39" fmla="*/ 2147483647 h 6118"/>
                <a:gd name="T40" fmla="*/ 2147483647 w 2762"/>
                <a:gd name="T41" fmla="*/ 2147483647 h 6118"/>
                <a:gd name="T42" fmla="*/ 2147483647 w 2762"/>
                <a:gd name="T43" fmla="*/ 2147483647 h 6118"/>
                <a:gd name="T44" fmla="*/ 2147483647 w 2762"/>
                <a:gd name="T45" fmla="*/ 2147483647 h 6118"/>
                <a:gd name="T46" fmla="*/ 2147483647 w 2762"/>
                <a:gd name="T47" fmla="*/ 2147483647 h 6118"/>
                <a:gd name="T48" fmla="*/ 2147483647 w 2762"/>
                <a:gd name="T49" fmla="*/ 2147483647 h 6118"/>
                <a:gd name="T50" fmla="*/ 2147483647 w 2762"/>
                <a:gd name="T51" fmla="*/ 2147483647 h 6118"/>
                <a:gd name="T52" fmla="*/ 2147483647 w 2762"/>
                <a:gd name="T53" fmla="*/ 2147483647 h 6118"/>
                <a:gd name="T54" fmla="*/ 2147483647 w 2762"/>
                <a:gd name="T55" fmla="*/ 2147483647 h 6118"/>
                <a:gd name="T56" fmla="*/ 2147483647 w 2762"/>
                <a:gd name="T57" fmla="*/ 2147483647 h 6118"/>
                <a:gd name="T58" fmla="*/ 2147483647 w 2762"/>
                <a:gd name="T59" fmla="*/ 2147483647 h 6118"/>
                <a:gd name="T60" fmla="*/ 2147483647 w 2762"/>
                <a:gd name="T61" fmla="*/ 2147483647 h 6118"/>
                <a:gd name="T62" fmla="*/ 2147483647 w 2762"/>
                <a:gd name="T63" fmla="*/ 2147483647 h 6118"/>
                <a:gd name="T64" fmla="*/ 2147483647 w 2762"/>
                <a:gd name="T65" fmla="*/ 2147483647 h 6118"/>
                <a:gd name="T66" fmla="*/ 2147483647 w 2762"/>
                <a:gd name="T67" fmla="*/ 2147483647 h 6118"/>
                <a:gd name="T68" fmla="*/ 2147483647 w 2762"/>
                <a:gd name="T69" fmla="*/ 2147483647 h 6118"/>
                <a:gd name="T70" fmla="*/ 2147483647 w 2762"/>
                <a:gd name="T71" fmla="*/ 2147483647 h 6118"/>
                <a:gd name="T72" fmla="*/ 2147483647 w 2762"/>
                <a:gd name="T73" fmla="*/ 2147483647 h 6118"/>
                <a:gd name="T74" fmla="*/ 2147483647 w 2762"/>
                <a:gd name="T75" fmla="*/ 2147483647 h 6118"/>
                <a:gd name="T76" fmla="*/ 2147483647 w 2762"/>
                <a:gd name="T77" fmla="*/ 2147483647 h 6118"/>
                <a:gd name="T78" fmla="*/ 2147483647 w 2762"/>
                <a:gd name="T79" fmla="*/ 2147483647 h 6118"/>
                <a:gd name="T80" fmla="*/ 2147483647 w 2762"/>
                <a:gd name="T81" fmla="*/ 2147483647 h 6118"/>
                <a:gd name="T82" fmla="*/ 2147483647 w 2762"/>
                <a:gd name="T83" fmla="*/ 2147483647 h 6118"/>
                <a:gd name="T84" fmla="*/ 2147483647 w 2762"/>
                <a:gd name="T85" fmla="*/ 2147483647 h 6118"/>
                <a:gd name="T86" fmla="*/ 2147483647 w 2762"/>
                <a:gd name="T87" fmla="*/ 2147483647 h 6118"/>
                <a:gd name="T88" fmla="*/ 2147483647 w 2762"/>
                <a:gd name="T89" fmla="*/ 2147483647 h 6118"/>
                <a:gd name="T90" fmla="*/ 2147483647 w 2762"/>
                <a:gd name="T91" fmla="*/ 2147483647 h 6118"/>
                <a:gd name="T92" fmla="*/ 2147483647 w 2762"/>
                <a:gd name="T93" fmla="*/ 2147483647 h 6118"/>
                <a:gd name="T94" fmla="*/ 2147483647 w 2762"/>
                <a:gd name="T95" fmla="*/ 2147483647 h 6118"/>
                <a:gd name="T96" fmla="*/ 2147483647 w 2762"/>
                <a:gd name="T97" fmla="*/ 2147483647 h 6118"/>
                <a:gd name="T98" fmla="*/ 2147483647 w 2762"/>
                <a:gd name="T99" fmla="*/ 2147483647 h 6118"/>
                <a:gd name="T100" fmla="*/ 966948308 w 2762"/>
                <a:gd name="T101" fmla="*/ 2147483647 h 6118"/>
                <a:gd name="T102" fmla="*/ 2147483647 w 2762"/>
                <a:gd name="T103" fmla="*/ 2147483647 h 6118"/>
                <a:gd name="T104" fmla="*/ 2147483647 w 2762"/>
                <a:gd name="T105" fmla="*/ 2147483647 h 6118"/>
                <a:gd name="T106" fmla="*/ 2147483647 w 2762"/>
                <a:gd name="T107" fmla="*/ 2147483647 h 6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62" h="6118">
                  <a:moveTo>
                    <a:pt x="273" y="22"/>
                  </a:moveTo>
                  <a:lnTo>
                    <a:pt x="283" y="20"/>
                  </a:lnTo>
                  <a:lnTo>
                    <a:pt x="310" y="15"/>
                  </a:lnTo>
                  <a:lnTo>
                    <a:pt x="354" y="10"/>
                  </a:lnTo>
                  <a:lnTo>
                    <a:pt x="413" y="4"/>
                  </a:lnTo>
                  <a:lnTo>
                    <a:pt x="448" y="2"/>
                  </a:lnTo>
                  <a:lnTo>
                    <a:pt x="486" y="1"/>
                  </a:lnTo>
                  <a:lnTo>
                    <a:pt x="528" y="0"/>
                  </a:lnTo>
                  <a:lnTo>
                    <a:pt x="572" y="1"/>
                  </a:lnTo>
                  <a:lnTo>
                    <a:pt x="620" y="3"/>
                  </a:lnTo>
                  <a:lnTo>
                    <a:pt x="670" y="6"/>
                  </a:lnTo>
                  <a:lnTo>
                    <a:pt x="721" y="12"/>
                  </a:lnTo>
                  <a:lnTo>
                    <a:pt x="777" y="18"/>
                  </a:lnTo>
                  <a:lnTo>
                    <a:pt x="834" y="28"/>
                  </a:lnTo>
                  <a:lnTo>
                    <a:pt x="892" y="39"/>
                  </a:lnTo>
                  <a:lnTo>
                    <a:pt x="954" y="53"/>
                  </a:lnTo>
                  <a:lnTo>
                    <a:pt x="1015" y="70"/>
                  </a:lnTo>
                  <a:lnTo>
                    <a:pt x="1080" y="89"/>
                  </a:lnTo>
                  <a:lnTo>
                    <a:pt x="1144" y="112"/>
                  </a:lnTo>
                  <a:lnTo>
                    <a:pt x="1211" y="138"/>
                  </a:lnTo>
                  <a:lnTo>
                    <a:pt x="1279" y="167"/>
                  </a:lnTo>
                  <a:lnTo>
                    <a:pt x="1347" y="200"/>
                  </a:lnTo>
                  <a:lnTo>
                    <a:pt x="1415" y="237"/>
                  </a:lnTo>
                  <a:lnTo>
                    <a:pt x="1484" y="279"/>
                  </a:lnTo>
                  <a:lnTo>
                    <a:pt x="1554" y="324"/>
                  </a:lnTo>
                  <a:lnTo>
                    <a:pt x="1624" y="374"/>
                  </a:lnTo>
                  <a:lnTo>
                    <a:pt x="1694" y="429"/>
                  </a:lnTo>
                  <a:lnTo>
                    <a:pt x="1764" y="488"/>
                  </a:lnTo>
                  <a:lnTo>
                    <a:pt x="1834" y="553"/>
                  </a:lnTo>
                  <a:lnTo>
                    <a:pt x="1884" y="604"/>
                  </a:lnTo>
                  <a:lnTo>
                    <a:pt x="1932" y="657"/>
                  </a:lnTo>
                  <a:lnTo>
                    <a:pt x="1979" y="712"/>
                  </a:lnTo>
                  <a:lnTo>
                    <a:pt x="2025" y="768"/>
                  </a:lnTo>
                  <a:lnTo>
                    <a:pt x="2068" y="827"/>
                  </a:lnTo>
                  <a:lnTo>
                    <a:pt x="2110" y="887"/>
                  </a:lnTo>
                  <a:lnTo>
                    <a:pt x="2151" y="949"/>
                  </a:lnTo>
                  <a:lnTo>
                    <a:pt x="2190" y="1012"/>
                  </a:lnTo>
                  <a:lnTo>
                    <a:pt x="2228" y="1077"/>
                  </a:lnTo>
                  <a:lnTo>
                    <a:pt x="2263" y="1143"/>
                  </a:lnTo>
                  <a:lnTo>
                    <a:pt x="2297" y="1210"/>
                  </a:lnTo>
                  <a:lnTo>
                    <a:pt x="2330" y="1278"/>
                  </a:lnTo>
                  <a:lnTo>
                    <a:pt x="2361" y="1348"/>
                  </a:lnTo>
                  <a:lnTo>
                    <a:pt x="2390" y="1418"/>
                  </a:lnTo>
                  <a:lnTo>
                    <a:pt x="2418" y="1489"/>
                  </a:lnTo>
                  <a:lnTo>
                    <a:pt x="2444" y="1561"/>
                  </a:lnTo>
                  <a:lnTo>
                    <a:pt x="2469" y="1634"/>
                  </a:lnTo>
                  <a:lnTo>
                    <a:pt x="2491" y="1707"/>
                  </a:lnTo>
                  <a:lnTo>
                    <a:pt x="2512" y="1782"/>
                  </a:lnTo>
                  <a:lnTo>
                    <a:pt x="2532" y="1856"/>
                  </a:lnTo>
                  <a:lnTo>
                    <a:pt x="2550" y="1930"/>
                  </a:lnTo>
                  <a:lnTo>
                    <a:pt x="2566" y="2005"/>
                  </a:lnTo>
                  <a:lnTo>
                    <a:pt x="2581" y="2079"/>
                  </a:lnTo>
                  <a:lnTo>
                    <a:pt x="2595" y="2154"/>
                  </a:lnTo>
                  <a:lnTo>
                    <a:pt x="2606" y="2229"/>
                  </a:lnTo>
                  <a:lnTo>
                    <a:pt x="2616" y="2304"/>
                  </a:lnTo>
                  <a:lnTo>
                    <a:pt x="2624" y="2378"/>
                  </a:lnTo>
                  <a:lnTo>
                    <a:pt x="2631" y="2451"/>
                  </a:lnTo>
                  <a:lnTo>
                    <a:pt x="2636" y="2525"/>
                  </a:lnTo>
                  <a:lnTo>
                    <a:pt x="2639" y="2597"/>
                  </a:lnTo>
                  <a:lnTo>
                    <a:pt x="2641" y="2669"/>
                  </a:lnTo>
                  <a:lnTo>
                    <a:pt x="2641" y="2741"/>
                  </a:lnTo>
                  <a:lnTo>
                    <a:pt x="2640" y="2792"/>
                  </a:lnTo>
                  <a:lnTo>
                    <a:pt x="2638" y="2844"/>
                  </a:lnTo>
                  <a:lnTo>
                    <a:pt x="2636" y="2896"/>
                  </a:lnTo>
                  <a:lnTo>
                    <a:pt x="2633" y="2949"/>
                  </a:lnTo>
                  <a:lnTo>
                    <a:pt x="2629" y="3001"/>
                  </a:lnTo>
                  <a:lnTo>
                    <a:pt x="2623" y="3054"/>
                  </a:lnTo>
                  <a:lnTo>
                    <a:pt x="2617" y="3107"/>
                  </a:lnTo>
                  <a:lnTo>
                    <a:pt x="2611" y="3160"/>
                  </a:lnTo>
                  <a:lnTo>
                    <a:pt x="2603" y="3213"/>
                  </a:lnTo>
                  <a:lnTo>
                    <a:pt x="2595" y="3265"/>
                  </a:lnTo>
                  <a:lnTo>
                    <a:pt x="2585" y="3318"/>
                  </a:lnTo>
                  <a:lnTo>
                    <a:pt x="2576" y="3370"/>
                  </a:lnTo>
                  <a:lnTo>
                    <a:pt x="2565" y="3423"/>
                  </a:lnTo>
                  <a:lnTo>
                    <a:pt x="2553" y="3476"/>
                  </a:lnTo>
                  <a:lnTo>
                    <a:pt x="2541" y="3529"/>
                  </a:lnTo>
                  <a:lnTo>
                    <a:pt x="2528" y="3581"/>
                  </a:lnTo>
                  <a:lnTo>
                    <a:pt x="2514" y="3633"/>
                  </a:lnTo>
                  <a:lnTo>
                    <a:pt x="2499" y="3686"/>
                  </a:lnTo>
                  <a:lnTo>
                    <a:pt x="2483" y="3737"/>
                  </a:lnTo>
                  <a:lnTo>
                    <a:pt x="2468" y="3789"/>
                  </a:lnTo>
                  <a:lnTo>
                    <a:pt x="2451" y="3840"/>
                  </a:lnTo>
                  <a:lnTo>
                    <a:pt x="2433" y="3890"/>
                  </a:lnTo>
                  <a:lnTo>
                    <a:pt x="2413" y="3940"/>
                  </a:lnTo>
                  <a:lnTo>
                    <a:pt x="2394" y="3990"/>
                  </a:lnTo>
                  <a:lnTo>
                    <a:pt x="2374" y="4039"/>
                  </a:lnTo>
                  <a:lnTo>
                    <a:pt x="2353" y="4087"/>
                  </a:lnTo>
                  <a:lnTo>
                    <a:pt x="2332" y="4136"/>
                  </a:lnTo>
                  <a:lnTo>
                    <a:pt x="2309" y="4184"/>
                  </a:lnTo>
                  <a:lnTo>
                    <a:pt x="2285" y="4230"/>
                  </a:lnTo>
                  <a:lnTo>
                    <a:pt x="2262" y="4277"/>
                  </a:lnTo>
                  <a:lnTo>
                    <a:pt x="2237" y="4321"/>
                  </a:lnTo>
                  <a:lnTo>
                    <a:pt x="2211" y="4367"/>
                  </a:lnTo>
                  <a:lnTo>
                    <a:pt x="2188" y="4408"/>
                  </a:lnTo>
                  <a:lnTo>
                    <a:pt x="2159" y="4458"/>
                  </a:lnTo>
                  <a:lnTo>
                    <a:pt x="2130" y="4515"/>
                  </a:lnTo>
                  <a:lnTo>
                    <a:pt x="2099" y="4578"/>
                  </a:lnTo>
                  <a:lnTo>
                    <a:pt x="2083" y="4612"/>
                  </a:lnTo>
                  <a:lnTo>
                    <a:pt x="2068" y="4646"/>
                  </a:lnTo>
                  <a:lnTo>
                    <a:pt x="2053" y="4681"/>
                  </a:lnTo>
                  <a:lnTo>
                    <a:pt x="2039" y="4716"/>
                  </a:lnTo>
                  <a:lnTo>
                    <a:pt x="2028" y="4750"/>
                  </a:lnTo>
                  <a:lnTo>
                    <a:pt x="2016" y="4785"/>
                  </a:lnTo>
                  <a:lnTo>
                    <a:pt x="2006" y="4820"/>
                  </a:lnTo>
                  <a:lnTo>
                    <a:pt x="1997" y="4855"/>
                  </a:lnTo>
                  <a:lnTo>
                    <a:pt x="1991" y="4889"/>
                  </a:lnTo>
                  <a:lnTo>
                    <a:pt x="1987" y="4923"/>
                  </a:lnTo>
                  <a:lnTo>
                    <a:pt x="1983" y="4956"/>
                  </a:lnTo>
                  <a:lnTo>
                    <a:pt x="1983" y="4987"/>
                  </a:lnTo>
                  <a:lnTo>
                    <a:pt x="1985" y="5016"/>
                  </a:lnTo>
                  <a:lnTo>
                    <a:pt x="1991" y="5045"/>
                  </a:lnTo>
                  <a:lnTo>
                    <a:pt x="1999" y="5071"/>
                  </a:lnTo>
                  <a:lnTo>
                    <a:pt x="2011" y="5097"/>
                  </a:lnTo>
                  <a:lnTo>
                    <a:pt x="2026" y="5119"/>
                  </a:lnTo>
                  <a:lnTo>
                    <a:pt x="2044" y="5139"/>
                  </a:lnTo>
                  <a:lnTo>
                    <a:pt x="2066" y="5156"/>
                  </a:lnTo>
                  <a:lnTo>
                    <a:pt x="2091" y="5171"/>
                  </a:lnTo>
                  <a:lnTo>
                    <a:pt x="2122" y="5184"/>
                  </a:lnTo>
                  <a:lnTo>
                    <a:pt x="2157" y="5192"/>
                  </a:lnTo>
                  <a:lnTo>
                    <a:pt x="2196" y="5197"/>
                  </a:lnTo>
                  <a:lnTo>
                    <a:pt x="2240" y="5200"/>
                  </a:lnTo>
                  <a:lnTo>
                    <a:pt x="2268" y="5198"/>
                  </a:lnTo>
                  <a:lnTo>
                    <a:pt x="2295" y="5195"/>
                  </a:lnTo>
                  <a:lnTo>
                    <a:pt x="2318" y="5190"/>
                  </a:lnTo>
                  <a:lnTo>
                    <a:pt x="2339" y="5184"/>
                  </a:lnTo>
                  <a:lnTo>
                    <a:pt x="2358" y="5175"/>
                  </a:lnTo>
                  <a:lnTo>
                    <a:pt x="2375" y="5165"/>
                  </a:lnTo>
                  <a:lnTo>
                    <a:pt x="2389" y="5153"/>
                  </a:lnTo>
                  <a:lnTo>
                    <a:pt x="2402" y="5140"/>
                  </a:lnTo>
                  <a:lnTo>
                    <a:pt x="2412" y="5126"/>
                  </a:lnTo>
                  <a:lnTo>
                    <a:pt x="2421" y="5111"/>
                  </a:lnTo>
                  <a:lnTo>
                    <a:pt x="2427" y="5095"/>
                  </a:lnTo>
                  <a:lnTo>
                    <a:pt x="2433" y="5077"/>
                  </a:lnTo>
                  <a:lnTo>
                    <a:pt x="2437" y="5059"/>
                  </a:lnTo>
                  <a:lnTo>
                    <a:pt x="2439" y="5040"/>
                  </a:lnTo>
                  <a:lnTo>
                    <a:pt x="2440" y="5019"/>
                  </a:lnTo>
                  <a:lnTo>
                    <a:pt x="2439" y="4999"/>
                  </a:lnTo>
                  <a:lnTo>
                    <a:pt x="2438" y="4979"/>
                  </a:lnTo>
                  <a:lnTo>
                    <a:pt x="2435" y="4958"/>
                  </a:lnTo>
                  <a:lnTo>
                    <a:pt x="2430" y="4937"/>
                  </a:lnTo>
                  <a:lnTo>
                    <a:pt x="2426" y="4916"/>
                  </a:lnTo>
                  <a:lnTo>
                    <a:pt x="2421" y="4895"/>
                  </a:lnTo>
                  <a:lnTo>
                    <a:pt x="2415" y="4873"/>
                  </a:lnTo>
                  <a:lnTo>
                    <a:pt x="2408" y="4853"/>
                  </a:lnTo>
                  <a:lnTo>
                    <a:pt x="2401" y="4832"/>
                  </a:lnTo>
                  <a:lnTo>
                    <a:pt x="2385" y="4793"/>
                  </a:lnTo>
                  <a:lnTo>
                    <a:pt x="2368" y="4755"/>
                  </a:lnTo>
                  <a:lnTo>
                    <a:pt x="2352" y="4721"/>
                  </a:lnTo>
                  <a:lnTo>
                    <a:pt x="2336" y="4691"/>
                  </a:lnTo>
                  <a:lnTo>
                    <a:pt x="2373" y="4668"/>
                  </a:lnTo>
                  <a:lnTo>
                    <a:pt x="2408" y="4649"/>
                  </a:lnTo>
                  <a:lnTo>
                    <a:pt x="2442" y="4637"/>
                  </a:lnTo>
                  <a:lnTo>
                    <a:pt x="2473" y="4630"/>
                  </a:lnTo>
                  <a:lnTo>
                    <a:pt x="2502" y="4629"/>
                  </a:lnTo>
                  <a:lnTo>
                    <a:pt x="2530" y="4632"/>
                  </a:lnTo>
                  <a:lnTo>
                    <a:pt x="2557" y="4639"/>
                  </a:lnTo>
                  <a:lnTo>
                    <a:pt x="2581" y="4652"/>
                  </a:lnTo>
                  <a:lnTo>
                    <a:pt x="2603" y="4668"/>
                  </a:lnTo>
                  <a:lnTo>
                    <a:pt x="2624" y="4687"/>
                  </a:lnTo>
                  <a:lnTo>
                    <a:pt x="2643" y="4710"/>
                  </a:lnTo>
                  <a:lnTo>
                    <a:pt x="2660" y="4737"/>
                  </a:lnTo>
                  <a:lnTo>
                    <a:pt x="2676" y="4765"/>
                  </a:lnTo>
                  <a:lnTo>
                    <a:pt x="2691" y="4796"/>
                  </a:lnTo>
                  <a:lnTo>
                    <a:pt x="2704" y="4830"/>
                  </a:lnTo>
                  <a:lnTo>
                    <a:pt x="2715" y="4865"/>
                  </a:lnTo>
                  <a:lnTo>
                    <a:pt x="2726" y="4901"/>
                  </a:lnTo>
                  <a:lnTo>
                    <a:pt x="2735" y="4939"/>
                  </a:lnTo>
                  <a:lnTo>
                    <a:pt x="2742" y="4977"/>
                  </a:lnTo>
                  <a:lnTo>
                    <a:pt x="2748" y="5016"/>
                  </a:lnTo>
                  <a:lnTo>
                    <a:pt x="2754" y="5056"/>
                  </a:lnTo>
                  <a:lnTo>
                    <a:pt x="2758" y="5095"/>
                  </a:lnTo>
                  <a:lnTo>
                    <a:pt x="2760" y="5134"/>
                  </a:lnTo>
                  <a:lnTo>
                    <a:pt x="2762" y="5172"/>
                  </a:lnTo>
                  <a:lnTo>
                    <a:pt x="2762" y="5209"/>
                  </a:lnTo>
                  <a:lnTo>
                    <a:pt x="2761" y="5245"/>
                  </a:lnTo>
                  <a:lnTo>
                    <a:pt x="2760" y="5280"/>
                  </a:lnTo>
                  <a:lnTo>
                    <a:pt x="2758" y="5313"/>
                  </a:lnTo>
                  <a:lnTo>
                    <a:pt x="2755" y="5343"/>
                  </a:lnTo>
                  <a:lnTo>
                    <a:pt x="2750" y="5371"/>
                  </a:lnTo>
                  <a:lnTo>
                    <a:pt x="2745" y="5396"/>
                  </a:lnTo>
                  <a:lnTo>
                    <a:pt x="2739" y="5418"/>
                  </a:lnTo>
                  <a:lnTo>
                    <a:pt x="2721" y="5471"/>
                  </a:lnTo>
                  <a:lnTo>
                    <a:pt x="2698" y="5523"/>
                  </a:lnTo>
                  <a:lnTo>
                    <a:pt x="2674" y="5573"/>
                  </a:lnTo>
                  <a:lnTo>
                    <a:pt x="2647" y="5622"/>
                  </a:lnTo>
                  <a:lnTo>
                    <a:pt x="2616" y="5669"/>
                  </a:lnTo>
                  <a:lnTo>
                    <a:pt x="2582" y="5714"/>
                  </a:lnTo>
                  <a:lnTo>
                    <a:pt x="2546" y="5759"/>
                  </a:lnTo>
                  <a:lnTo>
                    <a:pt x="2508" y="5800"/>
                  </a:lnTo>
                  <a:lnTo>
                    <a:pt x="2468" y="5839"/>
                  </a:lnTo>
                  <a:lnTo>
                    <a:pt x="2425" y="5877"/>
                  </a:lnTo>
                  <a:lnTo>
                    <a:pt x="2381" y="5912"/>
                  </a:lnTo>
                  <a:lnTo>
                    <a:pt x="2334" y="5945"/>
                  </a:lnTo>
                  <a:lnTo>
                    <a:pt x="2286" y="5975"/>
                  </a:lnTo>
                  <a:lnTo>
                    <a:pt x="2238" y="6002"/>
                  </a:lnTo>
                  <a:lnTo>
                    <a:pt x="2187" y="6028"/>
                  </a:lnTo>
                  <a:lnTo>
                    <a:pt x="2136" y="6050"/>
                  </a:lnTo>
                  <a:lnTo>
                    <a:pt x="2083" y="6069"/>
                  </a:lnTo>
                  <a:lnTo>
                    <a:pt x="2030" y="6085"/>
                  </a:lnTo>
                  <a:lnTo>
                    <a:pt x="1976" y="6099"/>
                  </a:lnTo>
                  <a:lnTo>
                    <a:pt x="1922" y="6108"/>
                  </a:lnTo>
                  <a:lnTo>
                    <a:pt x="1867" y="6115"/>
                  </a:lnTo>
                  <a:lnTo>
                    <a:pt x="1812" y="6118"/>
                  </a:lnTo>
                  <a:lnTo>
                    <a:pt x="1758" y="6117"/>
                  </a:lnTo>
                  <a:lnTo>
                    <a:pt x="1703" y="6113"/>
                  </a:lnTo>
                  <a:lnTo>
                    <a:pt x="1649" y="6105"/>
                  </a:lnTo>
                  <a:lnTo>
                    <a:pt x="1595" y="6094"/>
                  </a:lnTo>
                  <a:lnTo>
                    <a:pt x="1542" y="6078"/>
                  </a:lnTo>
                  <a:lnTo>
                    <a:pt x="1490" y="6057"/>
                  </a:lnTo>
                  <a:lnTo>
                    <a:pt x="1438" y="6033"/>
                  </a:lnTo>
                  <a:lnTo>
                    <a:pt x="1388" y="6005"/>
                  </a:lnTo>
                  <a:lnTo>
                    <a:pt x="1339" y="5972"/>
                  </a:lnTo>
                  <a:lnTo>
                    <a:pt x="1291" y="5934"/>
                  </a:lnTo>
                  <a:lnTo>
                    <a:pt x="1246" y="5893"/>
                  </a:lnTo>
                  <a:lnTo>
                    <a:pt x="1206" y="5851"/>
                  </a:lnTo>
                  <a:lnTo>
                    <a:pt x="1171" y="5810"/>
                  </a:lnTo>
                  <a:lnTo>
                    <a:pt x="1141" y="5768"/>
                  </a:lnTo>
                  <a:lnTo>
                    <a:pt x="1116" y="5726"/>
                  </a:lnTo>
                  <a:lnTo>
                    <a:pt x="1095" y="5684"/>
                  </a:lnTo>
                  <a:lnTo>
                    <a:pt x="1079" y="5640"/>
                  </a:lnTo>
                  <a:lnTo>
                    <a:pt x="1067" y="5598"/>
                  </a:lnTo>
                  <a:lnTo>
                    <a:pt x="1058" y="5554"/>
                  </a:lnTo>
                  <a:lnTo>
                    <a:pt x="1053" y="5511"/>
                  </a:lnTo>
                  <a:lnTo>
                    <a:pt x="1051" y="5469"/>
                  </a:lnTo>
                  <a:lnTo>
                    <a:pt x="1053" y="5424"/>
                  </a:lnTo>
                  <a:lnTo>
                    <a:pt x="1057" y="5381"/>
                  </a:lnTo>
                  <a:lnTo>
                    <a:pt x="1065" y="5337"/>
                  </a:lnTo>
                  <a:lnTo>
                    <a:pt x="1074" y="5293"/>
                  </a:lnTo>
                  <a:lnTo>
                    <a:pt x="1087" y="5249"/>
                  </a:lnTo>
                  <a:lnTo>
                    <a:pt x="1101" y="5205"/>
                  </a:lnTo>
                  <a:lnTo>
                    <a:pt x="1117" y="5161"/>
                  </a:lnTo>
                  <a:lnTo>
                    <a:pt x="1134" y="5117"/>
                  </a:lnTo>
                  <a:lnTo>
                    <a:pt x="1153" y="5074"/>
                  </a:lnTo>
                  <a:lnTo>
                    <a:pt x="1173" y="5029"/>
                  </a:lnTo>
                  <a:lnTo>
                    <a:pt x="1194" y="4986"/>
                  </a:lnTo>
                  <a:lnTo>
                    <a:pt x="1216" y="4941"/>
                  </a:lnTo>
                  <a:lnTo>
                    <a:pt x="1239" y="4898"/>
                  </a:lnTo>
                  <a:lnTo>
                    <a:pt x="1284" y="4810"/>
                  </a:lnTo>
                  <a:lnTo>
                    <a:pt x="1330" y="4723"/>
                  </a:lnTo>
                  <a:lnTo>
                    <a:pt x="1351" y="4679"/>
                  </a:lnTo>
                  <a:lnTo>
                    <a:pt x="1372" y="4636"/>
                  </a:lnTo>
                  <a:lnTo>
                    <a:pt x="1392" y="4594"/>
                  </a:lnTo>
                  <a:lnTo>
                    <a:pt x="1411" y="4551"/>
                  </a:lnTo>
                  <a:lnTo>
                    <a:pt x="1432" y="4497"/>
                  </a:lnTo>
                  <a:lnTo>
                    <a:pt x="1453" y="4443"/>
                  </a:lnTo>
                  <a:lnTo>
                    <a:pt x="1473" y="4388"/>
                  </a:lnTo>
                  <a:lnTo>
                    <a:pt x="1491" y="4332"/>
                  </a:lnTo>
                  <a:lnTo>
                    <a:pt x="1508" y="4276"/>
                  </a:lnTo>
                  <a:lnTo>
                    <a:pt x="1522" y="4219"/>
                  </a:lnTo>
                  <a:lnTo>
                    <a:pt x="1536" y="4162"/>
                  </a:lnTo>
                  <a:lnTo>
                    <a:pt x="1550" y="4103"/>
                  </a:lnTo>
                  <a:lnTo>
                    <a:pt x="1561" y="4045"/>
                  </a:lnTo>
                  <a:lnTo>
                    <a:pt x="1571" y="3986"/>
                  </a:lnTo>
                  <a:lnTo>
                    <a:pt x="1580" y="3926"/>
                  </a:lnTo>
                  <a:lnTo>
                    <a:pt x="1587" y="3867"/>
                  </a:lnTo>
                  <a:lnTo>
                    <a:pt x="1592" y="3807"/>
                  </a:lnTo>
                  <a:lnTo>
                    <a:pt x="1598" y="3747"/>
                  </a:lnTo>
                  <a:lnTo>
                    <a:pt x="1600" y="3687"/>
                  </a:lnTo>
                  <a:lnTo>
                    <a:pt x="1602" y="3627"/>
                  </a:lnTo>
                  <a:lnTo>
                    <a:pt x="1601" y="3566"/>
                  </a:lnTo>
                  <a:lnTo>
                    <a:pt x="1600" y="3507"/>
                  </a:lnTo>
                  <a:lnTo>
                    <a:pt x="1597" y="3447"/>
                  </a:lnTo>
                  <a:lnTo>
                    <a:pt x="1591" y="3387"/>
                  </a:lnTo>
                  <a:lnTo>
                    <a:pt x="1585" y="3328"/>
                  </a:lnTo>
                  <a:lnTo>
                    <a:pt x="1578" y="3269"/>
                  </a:lnTo>
                  <a:lnTo>
                    <a:pt x="1568" y="3209"/>
                  </a:lnTo>
                  <a:lnTo>
                    <a:pt x="1556" y="3151"/>
                  </a:lnTo>
                  <a:lnTo>
                    <a:pt x="1544" y="3094"/>
                  </a:lnTo>
                  <a:lnTo>
                    <a:pt x="1529" y="3037"/>
                  </a:lnTo>
                  <a:lnTo>
                    <a:pt x="1513" y="2979"/>
                  </a:lnTo>
                  <a:lnTo>
                    <a:pt x="1495" y="2923"/>
                  </a:lnTo>
                  <a:lnTo>
                    <a:pt x="1475" y="2868"/>
                  </a:lnTo>
                  <a:lnTo>
                    <a:pt x="1454" y="2813"/>
                  </a:lnTo>
                  <a:lnTo>
                    <a:pt x="1430" y="2760"/>
                  </a:lnTo>
                  <a:lnTo>
                    <a:pt x="1405" y="2707"/>
                  </a:lnTo>
                  <a:lnTo>
                    <a:pt x="1351" y="2602"/>
                  </a:lnTo>
                  <a:lnTo>
                    <a:pt x="1295" y="2503"/>
                  </a:lnTo>
                  <a:lnTo>
                    <a:pt x="1237" y="2410"/>
                  </a:lnTo>
                  <a:lnTo>
                    <a:pt x="1180" y="2321"/>
                  </a:lnTo>
                  <a:lnTo>
                    <a:pt x="1122" y="2237"/>
                  </a:lnTo>
                  <a:lnTo>
                    <a:pt x="1063" y="2159"/>
                  </a:lnTo>
                  <a:lnTo>
                    <a:pt x="1003" y="2086"/>
                  </a:lnTo>
                  <a:lnTo>
                    <a:pt x="944" y="2017"/>
                  </a:lnTo>
                  <a:lnTo>
                    <a:pt x="885" y="1953"/>
                  </a:lnTo>
                  <a:lnTo>
                    <a:pt x="825" y="1893"/>
                  </a:lnTo>
                  <a:lnTo>
                    <a:pt x="767" y="1838"/>
                  </a:lnTo>
                  <a:lnTo>
                    <a:pt x="709" y="1786"/>
                  </a:lnTo>
                  <a:lnTo>
                    <a:pt x="652" y="1738"/>
                  </a:lnTo>
                  <a:lnTo>
                    <a:pt x="595" y="1695"/>
                  </a:lnTo>
                  <a:lnTo>
                    <a:pt x="541" y="1654"/>
                  </a:lnTo>
                  <a:lnTo>
                    <a:pt x="488" y="1618"/>
                  </a:lnTo>
                  <a:lnTo>
                    <a:pt x="436" y="1586"/>
                  </a:lnTo>
                  <a:lnTo>
                    <a:pt x="387" y="1555"/>
                  </a:lnTo>
                  <a:lnTo>
                    <a:pt x="339" y="1528"/>
                  </a:lnTo>
                  <a:lnTo>
                    <a:pt x="293" y="1504"/>
                  </a:lnTo>
                  <a:lnTo>
                    <a:pt x="251" y="1483"/>
                  </a:lnTo>
                  <a:lnTo>
                    <a:pt x="211" y="1465"/>
                  </a:lnTo>
                  <a:lnTo>
                    <a:pt x="173" y="1449"/>
                  </a:lnTo>
                  <a:lnTo>
                    <a:pt x="139" y="1435"/>
                  </a:lnTo>
                  <a:lnTo>
                    <a:pt x="108" y="1424"/>
                  </a:lnTo>
                  <a:lnTo>
                    <a:pt x="81" y="1414"/>
                  </a:lnTo>
                  <a:lnTo>
                    <a:pt x="56" y="1407"/>
                  </a:lnTo>
                  <a:lnTo>
                    <a:pt x="37" y="1400"/>
                  </a:lnTo>
                  <a:lnTo>
                    <a:pt x="10" y="1393"/>
                  </a:lnTo>
                  <a:lnTo>
                    <a:pt x="0" y="1391"/>
                  </a:lnTo>
                  <a:lnTo>
                    <a:pt x="1" y="1376"/>
                  </a:lnTo>
                  <a:lnTo>
                    <a:pt x="3" y="1332"/>
                  </a:lnTo>
                  <a:lnTo>
                    <a:pt x="8" y="1265"/>
                  </a:lnTo>
                  <a:lnTo>
                    <a:pt x="16" y="1177"/>
                  </a:lnTo>
                  <a:lnTo>
                    <a:pt x="24" y="1073"/>
                  </a:lnTo>
                  <a:lnTo>
                    <a:pt x="36" y="958"/>
                  </a:lnTo>
                  <a:lnTo>
                    <a:pt x="50" y="834"/>
                  </a:lnTo>
                  <a:lnTo>
                    <a:pt x="65" y="706"/>
                  </a:lnTo>
                  <a:lnTo>
                    <a:pt x="73" y="642"/>
                  </a:lnTo>
                  <a:lnTo>
                    <a:pt x="83" y="578"/>
                  </a:lnTo>
                  <a:lnTo>
                    <a:pt x="92" y="516"/>
                  </a:lnTo>
                  <a:lnTo>
                    <a:pt x="103" y="455"/>
                  </a:lnTo>
                  <a:lnTo>
                    <a:pt x="113" y="396"/>
                  </a:lnTo>
                  <a:lnTo>
                    <a:pt x="125" y="339"/>
                  </a:lnTo>
                  <a:lnTo>
                    <a:pt x="138" y="286"/>
                  </a:lnTo>
                  <a:lnTo>
                    <a:pt x="150" y="236"/>
                  </a:lnTo>
                  <a:lnTo>
                    <a:pt x="163" y="190"/>
                  </a:lnTo>
                  <a:lnTo>
                    <a:pt x="177" y="148"/>
                  </a:lnTo>
                  <a:lnTo>
                    <a:pt x="192" y="111"/>
                  </a:lnTo>
                  <a:lnTo>
                    <a:pt x="207" y="80"/>
                  </a:lnTo>
                  <a:lnTo>
                    <a:pt x="222" y="56"/>
                  </a:lnTo>
                  <a:lnTo>
                    <a:pt x="238" y="37"/>
                  </a:lnTo>
                  <a:lnTo>
                    <a:pt x="255" y="25"/>
                  </a:lnTo>
                  <a:lnTo>
                    <a:pt x="273" y="22"/>
                  </a:lnTo>
                  <a:close/>
                </a:path>
              </a:pathLst>
            </a:custGeom>
            <a:solidFill>
              <a:srgbClr val="6C262A"/>
            </a:solidFill>
            <a:ln w="9525">
              <a:noFill/>
              <a:round/>
              <a:headEnd/>
              <a:tailEnd/>
            </a:ln>
          </p:spPr>
          <p:txBody>
            <a:bodyPr/>
            <a:lstStyle/>
            <a:p>
              <a:endParaRPr lang="zh-TW" altLang="en-US"/>
            </a:p>
          </p:txBody>
        </p:sp>
        <p:sp>
          <p:nvSpPr>
            <p:cNvPr id="59" name="Freeform 95"/>
            <p:cNvSpPr>
              <a:spLocks/>
            </p:cNvSpPr>
            <p:nvPr/>
          </p:nvSpPr>
          <p:spPr bwMode="auto">
            <a:xfrm>
              <a:off x="-1022350" y="1025525"/>
              <a:ext cx="215900" cy="227012"/>
            </a:xfrm>
            <a:custGeom>
              <a:avLst/>
              <a:gdLst>
                <a:gd name="T0" fmla="*/ 2147483647 w 1218"/>
                <a:gd name="T1" fmla="*/ 2147483647 h 1293"/>
                <a:gd name="T2" fmla="*/ 2147483647 w 1218"/>
                <a:gd name="T3" fmla="*/ 2147483647 h 1293"/>
                <a:gd name="T4" fmla="*/ 2147483647 w 1218"/>
                <a:gd name="T5" fmla="*/ 2147483647 h 1293"/>
                <a:gd name="T6" fmla="*/ 2147483647 w 1218"/>
                <a:gd name="T7" fmla="*/ 2147483647 h 1293"/>
                <a:gd name="T8" fmla="*/ 2147483647 w 1218"/>
                <a:gd name="T9" fmla="*/ 2147483647 h 1293"/>
                <a:gd name="T10" fmla="*/ 2147483647 w 1218"/>
                <a:gd name="T11" fmla="*/ 2147483647 h 1293"/>
                <a:gd name="T12" fmla="*/ 2147483647 w 1218"/>
                <a:gd name="T13" fmla="*/ 2147483647 h 1293"/>
                <a:gd name="T14" fmla="*/ 2147483647 w 1218"/>
                <a:gd name="T15" fmla="*/ 2147483647 h 1293"/>
                <a:gd name="T16" fmla="*/ 2147483647 w 1218"/>
                <a:gd name="T17" fmla="*/ 2147483647 h 1293"/>
                <a:gd name="T18" fmla="*/ 985812694 w 1218"/>
                <a:gd name="T19" fmla="*/ 2147483647 h 1293"/>
                <a:gd name="T20" fmla="*/ 985812694 w 1218"/>
                <a:gd name="T21" fmla="*/ 2147483647 h 1293"/>
                <a:gd name="T22" fmla="*/ 2147483647 w 1218"/>
                <a:gd name="T23" fmla="*/ 2147483647 h 1293"/>
                <a:gd name="T24" fmla="*/ 2147483647 w 1218"/>
                <a:gd name="T25" fmla="*/ 2147483647 h 1293"/>
                <a:gd name="T26" fmla="*/ 2147483647 w 1218"/>
                <a:gd name="T27" fmla="*/ 2147483647 h 1293"/>
                <a:gd name="T28" fmla="*/ 2147483647 w 1218"/>
                <a:gd name="T29" fmla="*/ 2147483647 h 1293"/>
                <a:gd name="T30" fmla="*/ 2147483647 w 1218"/>
                <a:gd name="T31" fmla="*/ 2147483647 h 1293"/>
                <a:gd name="T32" fmla="*/ 2147483647 w 1218"/>
                <a:gd name="T33" fmla="*/ 2147483647 h 1293"/>
                <a:gd name="T34" fmla="*/ 2147483647 w 1218"/>
                <a:gd name="T35" fmla="*/ 2147483647 h 1293"/>
                <a:gd name="T36" fmla="*/ 2147483647 w 1218"/>
                <a:gd name="T37" fmla="*/ 2147483647 h 1293"/>
                <a:gd name="T38" fmla="*/ 2147483647 w 1218"/>
                <a:gd name="T39" fmla="*/ 2147483647 h 1293"/>
                <a:gd name="T40" fmla="*/ 2147483647 w 1218"/>
                <a:gd name="T41" fmla="*/ 2147483647 h 1293"/>
                <a:gd name="T42" fmla="*/ 2147483647 w 1218"/>
                <a:gd name="T43" fmla="*/ 2147483647 h 1293"/>
                <a:gd name="T44" fmla="*/ 2147483647 w 1218"/>
                <a:gd name="T45" fmla="*/ 2147483647 h 1293"/>
                <a:gd name="T46" fmla="*/ 2147483647 w 1218"/>
                <a:gd name="T47" fmla="*/ 2147483647 h 1293"/>
                <a:gd name="T48" fmla="*/ 2147483647 w 1218"/>
                <a:gd name="T49" fmla="*/ 2147483647 h 1293"/>
                <a:gd name="T50" fmla="*/ 2147483647 w 1218"/>
                <a:gd name="T51" fmla="*/ 2147483647 h 1293"/>
                <a:gd name="T52" fmla="*/ 2147483647 w 1218"/>
                <a:gd name="T53" fmla="*/ 2147483647 h 1293"/>
                <a:gd name="T54" fmla="*/ 2147483647 w 1218"/>
                <a:gd name="T55" fmla="*/ 2147483647 h 1293"/>
                <a:gd name="T56" fmla="*/ 2147483647 w 1218"/>
                <a:gd name="T57" fmla="*/ 2147483647 h 1293"/>
                <a:gd name="T58" fmla="*/ 2147483647 w 1218"/>
                <a:gd name="T59" fmla="*/ 2147483647 h 1293"/>
                <a:gd name="T60" fmla="*/ 2147483647 w 1218"/>
                <a:gd name="T61" fmla="*/ 2147483647 h 1293"/>
                <a:gd name="T62" fmla="*/ 2147483647 w 1218"/>
                <a:gd name="T63" fmla="*/ 2147483647 h 1293"/>
                <a:gd name="T64" fmla="*/ 2147483647 w 1218"/>
                <a:gd name="T65" fmla="*/ 2147483647 h 1293"/>
                <a:gd name="T66" fmla="*/ 2147483647 w 1218"/>
                <a:gd name="T67" fmla="*/ 2147483647 h 1293"/>
                <a:gd name="T68" fmla="*/ 2147483647 w 1218"/>
                <a:gd name="T69" fmla="*/ 2147483647 h 1293"/>
                <a:gd name="T70" fmla="*/ 2147483647 w 1218"/>
                <a:gd name="T71" fmla="*/ 2147483647 h 1293"/>
                <a:gd name="T72" fmla="*/ 2147483647 w 1218"/>
                <a:gd name="T73" fmla="*/ 2147483647 h 1293"/>
                <a:gd name="T74" fmla="*/ 2147483647 w 1218"/>
                <a:gd name="T75" fmla="*/ 2147483647 h 1293"/>
                <a:gd name="T76" fmla="*/ 2147483647 w 1218"/>
                <a:gd name="T77" fmla="*/ 2147483647 h 1293"/>
                <a:gd name="T78" fmla="*/ 2147483647 w 1218"/>
                <a:gd name="T79" fmla="*/ 2147483647 h 1293"/>
                <a:gd name="T80" fmla="*/ 2147483647 w 1218"/>
                <a:gd name="T81" fmla="*/ 2147483647 h 1293"/>
                <a:gd name="T82" fmla="*/ 2147483647 w 1218"/>
                <a:gd name="T83" fmla="*/ 2147483647 h 1293"/>
                <a:gd name="T84" fmla="*/ 2147483647 w 1218"/>
                <a:gd name="T85" fmla="*/ 2147483647 h 1293"/>
                <a:gd name="T86" fmla="*/ 2147483647 w 1218"/>
                <a:gd name="T87" fmla="*/ 2147483647 h 1293"/>
                <a:gd name="T88" fmla="*/ 2147483647 w 1218"/>
                <a:gd name="T89" fmla="*/ 2147483647 h 1293"/>
                <a:gd name="T90" fmla="*/ 2147483647 w 1218"/>
                <a:gd name="T91" fmla="*/ 2147483647 h 1293"/>
                <a:gd name="T92" fmla="*/ 2147483647 w 1218"/>
                <a:gd name="T93" fmla="*/ 2147483647 h 1293"/>
                <a:gd name="T94" fmla="*/ 2147483647 w 1218"/>
                <a:gd name="T95" fmla="*/ 2147483647 h 1293"/>
                <a:gd name="T96" fmla="*/ 2147483647 w 1218"/>
                <a:gd name="T97" fmla="*/ 2147483647 h 1293"/>
                <a:gd name="T98" fmla="*/ 2147483647 w 1218"/>
                <a:gd name="T99" fmla="*/ 2147483647 h 1293"/>
                <a:gd name="T100" fmla="*/ 2147483647 w 1218"/>
                <a:gd name="T101" fmla="*/ 2147483647 h 1293"/>
                <a:gd name="T102" fmla="*/ 2147483647 w 1218"/>
                <a:gd name="T103" fmla="*/ 2147483647 h 1293"/>
                <a:gd name="T104" fmla="*/ 2147483647 w 1218"/>
                <a:gd name="T105" fmla="*/ 2147483647 h 1293"/>
                <a:gd name="T106" fmla="*/ 2147483647 w 1218"/>
                <a:gd name="T107" fmla="*/ 2147483647 h 1293"/>
                <a:gd name="T108" fmla="*/ 2147483647 w 1218"/>
                <a:gd name="T109" fmla="*/ 2147483647 h 1293"/>
                <a:gd name="T110" fmla="*/ 2147483647 w 1218"/>
                <a:gd name="T111" fmla="*/ 2147483647 h 1293"/>
                <a:gd name="T112" fmla="*/ 2147483647 w 1218"/>
                <a:gd name="T113" fmla="*/ 2147483647 h 1293"/>
                <a:gd name="T114" fmla="*/ 2147483647 w 1218"/>
                <a:gd name="T115" fmla="*/ 2147483647 h 1293"/>
                <a:gd name="T116" fmla="*/ 2147483647 w 1218"/>
                <a:gd name="T117" fmla="*/ 2147483647 h 1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8" h="1293">
                  <a:moveTo>
                    <a:pt x="241" y="0"/>
                  </a:moveTo>
                  <a:lnTo>
                    <a:pt x="237" y="7"/>
                  </a:lnTo>
                  <a:lnTo>
                    <a:pt x="224" y="30"/>
                  </a:lnTo>
                  <a:lnTo>
                    <a:pt x="204" y="65"/>
                  </a:lnTo>
                  <a:lnTo>
                    <a:pt x="178" y="111"/>
                  </a:lnTo>
                  <a:lnTo>
                    <a:pt x="165" y="139"/>
                  </a:lnTo>
                  <a:lnTo>
                    <a:pt x="151" y="168"/>
                  </a:lnTo>
                  <a:lnTo>
                    <a:pt x="136" y="200"/>
                  </a:lnTo>
                  <a:lnTo>
                    <a:pt x="121" y="233"/>
                  </a:lnTo>
                  <a:lnTo>
                    <a:pt x="105" y="269"/>
                  </a:lnTo>
                  <a:lnTo>
                    <a:pt x="90" y="307"/>
                  </a:lnTo>
                  <a:lnTo>
                    <a:pt x="77" y="345"/>
                  </a:lnTo>
                  <a:lnTo>
                    <a:pt x="63" y="385"/>
                  </a:lnTo>
                  <a:lnTo>
                    <a:pt x="50" y="428"/>
                  </a:lnTo>
                  <a:lnTo>
                    <a:pt x="37" y="470"/>
                  </a:lnTo>
                  <a:lnTo>
                    <a:pt x="27" y="514"/>
                  </a:lnTo>
                  <a:lnTo>
                    <a:pt x="18" y="557"/>
                  </a:lnTo>
                  <a:lnTo>
                    <a:pt x="11" y="602"/>
                  </a:lnTo>
                  <a:lnTo>
                    <a:pt x="5" y="647"/>
                  </a:lnTo>
                  <a:lnTo>
                    <a:pt x="1" y="692"/>
                  </a:lnTo>
                  <a:lnTo>
                    <a:pt x="0" y="737"/>
                  </a:lnTo>
                  <a:lnTo>
                    <a:pt x="1" y="782"/>
                  </a:lnTo>
                  <a:lnTo>
                    <a:pt x="6" y="826"/>
                  </a:lnTo>
                  <a:lnTo>
                    <a:pt x="12" y="871"/>
                  </a:lnTo>
                  <a:lnTo>
                    <a:pt x="23" y="914"/>
                  </a:lnTo>
                  <a:lnTo>
                    <a:pt x="36" y="956"/>
                  </a:lnTo>
                  <a:lnTo>
                    <a:pt x="53" y="998"/>
                  </a:lnTo>
                  <a:lnTo>
                    <a:pt x="73" y="1038"/>
                  </a:lnTo>
                  <a:lnTo>
                    <a:pt x="99" y="1077"/>
                  </a:lnTo>
                  <a:lnTo>
                    <a:pt x="126" y="1113"/>
                  </a:lnTo>
                  <a:lnTo>
                    <a:pt x="157" y="1146"/>
                  </a:lnTo>
                  <a:lnTo>
                    <a:pt x="189" y="1176"/>
                  </a:lnTo>
                  <a:lnTo>
                    <a:pt x="224" y="1201"/>
                  </a:lnTo>
                  <a:lnTo>
                    <a:pt x="260" y="1223"/>
                  </a:lnTo>
                  <a:lnTo>
                    <a:pt x="298" y="1242"/>
                  </a:lnTo>
                  <a:lnTo>
                    <a:pt x="337" y="1259"/>
                  </a:lnTo>
                  <a:lnTo>
                    <a:pt x="378" y="1272"/>
                  </a:lnTo>
                  <a:lnTo>
                    <a:pt x="419" y="1282"/>
                  </a:lnTo>
                  <a:lnTo>
                    <a:pt x="460" y="1289"/>
                  </a:lnTo>
                  <a:lnTo>
                    <a:pt x="504" y="1292"/>
                  </a:lnTo>
                  <a:lnTo>
                    <a:pt x="547" y="1293"/>
                  </a:lnTo>
                  <a:lnTo>
                    <a:pt x="590" y="1292"/>
                  </a:lnTo>
                  <a:lnTo>
                    <a:pt x="634" y="1288"/>
                  </a:lnTo>
                  <a:lnTo>
                    <a:pt x="677" y="1280"/>
                  </a:lnTo>
                  <a:lnTo>
                    <a:pt x="721" y="1271"/>
                  </a:lnTo>
                  <a:lnTo>
                    <a:pt x="763" y="1259"/>
                  </a:lnTo>
                  <a:lnTo>
                    <a:pt x="806" y="1246"/>
                  </a:lnTo>
                  <a:lnTo>
                    <a:pt x="847" y="1229"/>
                  </a:lnTo>
                  <a:lnTo>
                    <a:pt x="886" y="1210"/>
                  </a:lnTo>
                  <a:lnTo>
                    <a:pt x="925" y="1189"/>
                  </a:lnTo>
                  <a:lnTo>
                    <a:pt x="962" y="1166"/>
                  </a:lnTo>
                  <a:lnTo>
                    <a:pt x="998" y="1141"/>
                  </a:lnTo>
                  <a:lnTo>
                    <a:pt x="1032" y="1114"/>
                  </a:lnTo>
                  <a:lnTo>
                    <a:pt x="1065" y="1086"/>
                  </a:lnTo>
                  <a:lnTo>
                    <a:pt x="1095" y="1055"/>
                  </a:lnTo>
                  <a:lnTo>
                    <a:pt x="1122" y="1022"/>
                  </a:lnTo>
                  <a:lnTo>
                    <a:pt x="1147" y="988"/>
                  </a:lnTo>
                  <a:lnTo>
                    <a:pt x="1169" y="953"/>
                  </a:lnTo>
                  <a:lnTo>
                    <a:pt x="1189" y="916"/>
                  </a:lnTo>
                  <a:lnTo>
                    <a:pt x="1205" y="877"/>
                  </a:lnTo>
                  <a:lnTo>
                    <a:pt x="1218" y="838"/>
                  </a:lnTo>
                  <a:lnTo>
                    <a:pt x="1212" y="844"/>
                  </a:lnTo>
                  <a:lnTo>
                    <a:pt x="1197" y="864"/>
                  </a:lnTo>
                  <a:lnTo>
                    <a:pt x="1171" y="893"/>
                  </a:lnTo>
                  <a:lnTo>
                    <a:pt x="1137" y="929"/>
                  </a:lnTo>
                  <a:lnTo>
                    <a:pt x="1117" y="950"/>
                  </a:lnTo>
                  <a:lnTo>
                    <a:pt x="1095" y="971"/>
                  </a:lnTo>
                  <a:lnTo>
                    <a:pt x="1071" y="993"/>
                  </a:lnTo>
                  <a:lnTo>
                    <a:pt x="1046" y="1016"/>
                  </a:lnTo>
                  <a:lnTo>
                    <a:pt x="1019" y="1038"/>
                  </a:lnTo>
                  <a:lnTo>
                    <a:pt x="990" y="1060"/>
                  </a:lnTo>
                  <a:lnTo>
                    <a:pt x="960" y="1082"/>
                  </a:lnTo>
                  <a:lnTo>
                    <a:pt x="928" y="1104"/>
                  </a:lnTo>
                  <a:lnTo>
                    <a:pt x="897" y="1124"/>
                  </a:lnTo>
                  <a:lnTo>
                    <a:pt x="863" y="1143"/>
                  </a:lnTo>
                  <a:lnTo>
                    <a:pt x="829" y="1160"/>
                  </a:lnTo>
                  <a:lnTo>
                    <a:pt x="793" y="1176"/>
                  </a:lnTo>
                  <a:lnTo>
                    <a:pt x="757" y="1188"/>
                  </a:lnTo>
                  <a:lnTo>
                    <a:pt x="720" y="1199"/>
                  </a:lnTo>
                  <a:lnTo>
                    <a:pt x="683" y="1206"/>
                  </a:lnTo>
                  <a:lnTo>
                    <a:pt x="645" y="1212"/>
                  </a:lnTo>
                  <a:lnTo>
                    <a:pt x="606" y="1213"/>
                  </a:lnTo>
                  <a:lnTo>
                    <a:pt x="568" y="1210"/>
                  </a:lnTo>
                  <a:lnTo>
                    <a:pt x="529" y="1203"/>
                  </a:lnTo>
                  <a:lnTo>
                    <a:pt x="491" y="1193"/>
                  </a:lnTo>
                  <a:lnTo>
                    <a:pt x="452" y="1178"/>
                  </a:lnTo>
                  <a:lnTo>
                    <a:pt x="414" y="1158"/>
                  </a:lnTo>
                  <a:lnTo>
                    <a:pt x="374" y="1132"/>
                  </a:lnTo>
                  <a:lnTo>
                    <a:pt x="336" y="1100"/>
                  </a:lnTo>
                  <a:lnTo>
                    <a:pt x="300" y="1067"/>
                  </a:lnTo>
                  <a:lnTo>
                    <a:pt x="267" y="1032"/>
                  </a:lnTo>
                  <a:lnTo>
                    <a:pt x="239" y="996"/>
                  </a:lnTo>
                  <a:lnTo>
                    <a:pt x="212" y="960"/>
                  </a:lnTo>
                  <a:lnTo>
                    <a:pt x="189" y="922"/>
                  </a:lnTo>
                  <a:lnTo>
                    <a:pt x="169" y="884"/>
                  </a:lnTo>
                  <a:lnTo>
                    <a:pt x="152" y="846"/>
                  </a:lnTo>
                  <a:lnTo>
                    <a:pt x="137" y="808"/>
                  </a:lnTo>
                  <a:lnTo>
                    <a:pt x="125" y="769"/>
                  </a:lnTo>
                  <a:lnTo>
                    <a:pt x="116" y="730"/>
                  </a:lnTo>
                  <a:lnTo>
                    <a:pt x="108" y="691"/>
                  </a:lnTo>
                  <a:lnTo>
                    <a:pt x="103" y="651"/>
                  </a:lnTo>
                  <a:lnTo>
                    <a:pt x="100" y="612"/>
                  </a:lnTo>
                  <a:lnTo>
                    <a:pt x="99" y="574"/>
                  </a:lnTo>
                  <a:lnTo>
                    <a:pt x="99" y="535"/>
                  </a:lnTo>
                  <a:lnTo>
                    <a:pt x="101" y="497"/>
                  </a:lnTo>
                  <a:lnTo>
                    <a:pt x="105" y="459"/>
                  </a:lnTo>
                  <a:lnTo>
                    <a:pt x="109" y="421"/>
                  </a:lnTo>
                  <a:lnTo>
                    <a:pt x="116" y="384"/>
                  </a:lnTo>
                  <a:lnTo>
                    <a:pt x="123" y="348"/>
                  </a:lnTo>
                  <a:lnTo>
                    <a:pt x="131" y="313"/>
                  </a:lnTo>
                  <a:lnTo>
                    <a:pt x="139" y="278"/>
                  </a:lnTo>
                  <a:lnTo>
                    <a:pt x="149" y="245"/>
                  </a:lnTo>
                  <a:lnTo>
                    <a:pt x="159" y="213"/>
                  </a:lnTo>
                  <a:lnTo>
                    <a:pt x="170" y="181"/>
                  </a:lnTo>
                  <a:lnTo>
                    <a:pt x="180" y="150"/>
                  </a:lnTo>
                  <a:lnTo>
                    <a:pt x="191" y="122"/>
                  </a:lnTo>
                  <a:lnTo>
                    <a:pt x="202" y="94"/>
                  </a:lnTo>
                  <a:lnTo>
                    <a:pt x="222" y="44"/>
                  </a:lnTo>
                  <a:lnTo>
                    <a:pt x="241" y="0"/>
                  </a:lnTo>
                  <a:close/>
                </a:path>
              </a:pathLst>
            </a:custGeom>
            <a:solidFill>
              <a:srgbClr val="906555"/>
            </a:solidFill>
            <a:ln w="9525">
              <a:noFill/>
              <a:round/>
              <a:headEnd/>
              <a:tailEnd/>
            </a:ln>
          </p:spPr>
          <p:txBody>
            <a:bodyPr/>
            <a:lstStyle/>
            <a:p>
              <a:endParaRPr lang="zh-TW" altLang="en-US"/>
            </a:p>
          </p:txBody>
        </p:sp>
        <p:sp>
          <p:nvSpPr>
            <p:cNvPr id="60" name="Freeform 96"/>
            <p:cNvSpPr>
              <a:spLocks/>
            </p:cNvSpPr>
            <p:nvPr/>
          </p:nvSpPr>
          <p:spPr bwMode="auto">
            <a:xfrm>
              <a:off x="-1531938" y="268288"/>
              <a:ext cx="381000" cy="371475"/>
            </a:xfrm>
            <a:custGeom>
              <a:avLst/>
              <a:gdLst>
                <a:gd name="T0" fmla="*/ 2147483647 w 2164"/>
                <a:gd name="T1" fmla="*/ 2147483647 h 2104"/>
                <a:gd name="T2" fmla="*/ 2147483647 w 2164"/>
                <a:gd name="T3" fmla="*/ 2147483647 h 2104"/>
                <a:gd name="T4" fmla="*/ 2147483647 w 2164"/>
                <a:gd name="T5" fmla="*/ 2147483647 h 2104"/>
                <a:gd name="T6" fmla="*/ 2147483647 w 2164"/>
                <a:gd name="T7" fmla="*/ 2147483647 h 2104"/>
                <a:gd name="T8" fmla="*/ 2147483647 w 2164"/>
                <a:gd name="T9" fmla="*/ 2147483647 h 2104"/>
                <a:gd name="T10" fmla="*/ 2147483647 w 2164"/>
                <a:gd name="T11" fmla="*/ 2147483647 h 2104"/>
                <a:gd name="T12" fmla="*/ 2147483647 w 2164"/>
                <a:gd name="T13" fmla="*/ 2147483647 h 2104"/>
                <a:gd name="T14" fmla="*/ 2147483647 w 2164"/>
                <a:gd name="T15" fmla="*/ 2147483647 h 2104"/>
                <a:gd name="T16" fmla="*/ 2147483647 w 2164"/>
                <a:gd name="T17" fmla="*/ 2147483647 h 2104"/>
                <a:gd name="T18" fmla="*/ 2147483647 w 2164"/>
                <a:gd name="T19" fmla="*/ 2147483647 h 2104"/>
                <a:gd name="T20" fmla="*/ 2147483647 w 2164"/>
                <a:gd name="T21" fmla="*/ 2147483647 h 2104"/>
                <a:gd name="T22" fmla="*/ 2147483647 w 2164"/>
                <a:gd name="T23" fmla="*/ 2147483647 h 2104"/>
                <a:gd name="T24" fmla="*/ 2147483647 w 2164"/>
                <a:gd name="T25" fmla="*/ 2147483647 h 2104"/>
                <a:gd name="T26" fmla="*/ 2147483647 w 2164"/>
                <a:gd name="T27" fmla="*/ 2147483647 h 2104"/>
                <a:gd name="T28" fmla="*/ 2147483647 w 2164"/>
                <a:gd name="T29" fmla="*/ 2147483647 h 2104"/>
                <a:gd name="T30" fmla="*/ 2147483647 w 2164"/>
                <a:gd name="T31" fmla="*/ 2147483647 h 2104"/>
                <a:gd name="T32" fmla="*/ 2147483647 w 2164"/>
                <a:gd name="T33" fmla="*/ 2147483647 h 2104"/>
                <a:gd name="T34" fmla="*/ 2147483647 w 2164"/>
                <a:gd name="T35" fmla="*/ 2147483647 h 2104"/>
                <a:gd name="T36" fmla="*/ 2147483647 w 2164"/>
                <a:gd name="T37" fmla="*/ 2147483647 h 2104"/>
                <a:gd name="T38" fmla="*/ 2147483647 w 2164"/>
                <a:gd name="T39" fmla="*/ 2147483647 h 2104"/>
                <a:gd name="T40" fmla="*/ 2147483647 w 2164"/>
                <a:gd name="T41" fmla="*/ 2147483647 h 2104"/>
                <a:gd name="T42" fmla="*/ 2147483647 w 2164"/>
                <a:gd name="T43" fmla="*/ 2147483647 h 2104"/>
                <a:gd name="T44" fmla="*/ 2147483647 w 2164"/>
                <a:gd name="T45" fmla="*/ 2147483647 h 2104"/>
                <a:gd name="T46" fmla="*/ 2147483647 w 2164"/>
                <a:gd name="T47" fmla="*/ 2147483647 h 2104"/>
                <a:gd name="T48" fmla="*/ 2147483647 w 2164"/>
                <a:gd name="T49" fmla="*/ 2147483647 h 2104"/>
                <a:gd name="T50" fmla="*/ 2147483647 w 2164"/>
                <a:gd name="T51" fmla="*/ 2147483647 h 2104"/>
                <a:gd name="T52" fmla="*/ 2147483647 w 2164"/>
                <a:gd name="T53" fmla="*/ 2147483647 h 2104"/>
                <a:gd name="T54" fmla="*/ 2147483647 w 2164"/>
                <a:gd name="T55" fmla="*/ 2147483647 h 2104"/>
                <a:gd name="T56" fmla="*/ 2147483647 w 2164"/>
                <a:gd name="T57" fmla="*/ 2147483647 h 2104"/>
                <a:gd name="T58" fmla="*/ 2147483647 w 2164"/>
                <a:gd name="T59" fmla="*/ 2147483647 h 2104"/>
                <a:gd name="T60" fmla="*/ 2147483647 w 2164"/>
                <a:gd name="T61" fmla="*/ 2147483647 h 2104"/>
                <a:gd name="T62" fmla="*/ 2147483647 w 2164"/>
                <a:gd name="T63" fmla="*/ 2147483647 h 2104"/>
                <a:gd name="T64" fmla="*/ 2147483647 w 2164"/>
                <a:gd name="T65" fmla="*/ 2147483647 h 2104"/>
                <a:gd name="T66" fmla="*/ 2147483647 w 2164"/>
                <a:gd name="T67" fmla="*/ 2147483647 h 2104"/>
                <a:gd name="T68" fmla="*/ 2147483647 w 2164"/>
                <a:gd name="T69" fmla="*/ 2147483647 h 2104"/>
                <a:gd name="T70" fmla="*/ 2147483647 w 2164"/>
                <a:gd name="T71" fmla="*/ 2147483647 h 2104"/>
                <a:gd name="T72" fmla="*/ 2147483647 w 2164"/>
                <a:gd name="T73" fmla="*/ 974162996 h 2104"/>
                <a:gd name="T74" fmla="*/ 2147483647 w 2164"/>
                <a:gd name="T75" fmla="*/ 1942777350 h 2104"/>
                <a:gd name="T76" fmla="*/ 2147483647 w 2164"/>
                <a:gd name="T77" fmla="*/ 2147483647 h 2104"/>
                <a:gd name="T78" fmla="*/ 2147483647 w 2164"/>
                <a:gd name="T79" fmla="*/ 2147483647 h 2104"/>
                <a:gd name="T80" fmla="*/ 2147483647 w 2164"/>
                <a:gd name="T81" fmla="*/ 2147483647 h 2104"/>
                <a:gd name="T82" fmla="*/ 2147483647 w 2164"/>
                <a:gd name="T83" fmla="*/ 2147483647 h 2104"/>
                <a:gd name="T84" fmla="*/ 2147483647 w 2164"/>
                <a:gd name="T85" fmla="*/ 2147483647 h 2104"/>
                <a:gd name="T86" fmla="*/ 2147483647 w 2164"/>
                <a:gd name="T87" fmla="*/ 2147483647 h 2104"/>
                <a:gd name="T88" fmla="*/ 2147483647 w 2164"/>
                <a:gd name="T89" fmla="*/ 2147483647 h 2104"/>
                <a:gd name="T90" fmla="*/ 2147483647 w 2164"/>
                <a:gd name="T91" fmla="*/ 2147483647 h 2104"/>
                <a:gd name="T92" fmla="*/ 2147483647 w 2164"/>
                <a:gd name="T93" fmla="*/ 2147483647 h 2104"/>
                <a:gd name="T94" fmla="*/ 2147483647 w 2164"/>
                <a:gd name="T95" fmla="*/ 2147483647 h 2104"/>
                <a:gd name="T96" fmla="*/ 2147483647 w 2164"/>
                <a:gd name="T97" fmla="*/ 2147483647 h 2104"/>
                <a:gd name="T98" fmla="*/ 2147483647 w 2164"/>
                <a:gd name="T99" fmla="*/ 2147483647 h 2104"/>
                <a:gd name="T100" fmla="*/ 2147483647 w 2164"/>
                <a:gd name="T101" fmla="*/ 2147483647 h 2104"/>
                <a:gd name="T102" fmla="*/ 2147483647 w 2164"/>
                <a:gd name="T103" fmla="*/ 2147483647 h 2104"/>
                <a:gd name="T104" fmla="*/ 2147483647 w 2164"/>
                <a:gd name="T105" fmla="*/ 2147483647 h 2104"/>
                <a:gd name="T106" fmla="*/ 2147483647 w 2164"/>
                <a:gd name="T107" fmla="*/ 2147483647 h 2104"/>
                <a:gd name="T108" fmla="*/ 2147483647 w 2164"/>
                <a:gd name="T109" fmla="*/ 2147483647 h 2104"/>
                <a:gd name="T110" fmla="*/ 2147483647 w 2164"/>
                <a:gd name="T111" fmla="*/ 2147483647 h 2104"/>
                <a:gd name="T112" fmla="*/ 2147483647 w 2164"/>
                <a:gd name="T113" fmla="*/ 2147483647 h 2104"/>
                <a:gd name="T114" fmla="*/ 2147483647 w 2164"/>
                <a:gd name="T115" fmla="*/ 2147483647 h 2104"/>
                <a:gd name="T116" fmla="*/ 2147483647 w 2164"/>
                <a:gd name="T117" fmla="*/ 2147483647 h 2104"/>
                <a:gd name="T118" fmla="*/ 2147483647 w 2164"/>
                <a:gd name="T119" fmla="*/ 2147483647 h 2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4" h="2104">
                  <a:moveTo>
                    <a:pt x="430" y="1832"/>
                  </a:moveTo>
                  <a:lnTo>
                    <a:pt x="435" y="1822"/>
                  </a:lnTo>
                  <a:lnTo>
                    <a:pt x="449" y="1795"/>
                  </a:lnTo>
                  <a:lnTo>
                    <a:pt x="472" y="1751"/>
                  </a:lnTo>
                  <a:lnTo>
                    <a:pt x="505" y="1695"/>
                  </a:lnTo>
                  <a:lnTo>
                    <a:pt x="525" y="1662"/>
                  </a:lnTo>
                  <a:lnTo>
                    <a:pt x="548" y="1628"/>
                  </a:lnTo>
                  <a:lnTo>
                    <a:pt x="573" y="1592"/>
                  </a:lnTo>
                  <a:lnTo>
                    <a:pt x="601" y="1554"/>
                  </a:lnTo>
                  <a:lnTo>
                    <a:pt x="631" y="1515"/>
                  </a:lnTo>
                  <a:lnTo>
                    <a:pt x="663" y="1475"/>
                  </a:lnTo>
                  <a:lnTo>
                    <a:pt x="698" y="1433"/>
                  </a:lnTo>
                  <a:lnTo>
                    <a:pt x="736" y="1393"/>
                  </a:lnTo>
                  <a:lnTo>
                    <a:pt x="777" y="1352"/>
                  </a:lnTo>
                  <a:lnTo>
                    <a:pt x="820" y="1310"/>
                  </a:lnTo>
                  <a:lnTo>
                    <a:pt x="864" y="1270"/>
                  </a:lnTo>
                  <a:lnTo>
                    <a:pt x="913" y="1231"/>
                  </a:lnTo>
                  <a:lnTo>
                    <a:pt x="964" y="1194"/>
                  </a:lnTo>
                  <a:lnTo>
                    <a:pt x="1017" y="1157"/>
                  </a:lnTo>
                  <a:lnTo>
                    <a:pt x="1073" y="1123"/>
                  </a:lnTo>
                  <a:lnTo>
                    <a:pt x="1133" y="1090"/>
                  </a:lnTo>
                  <a:lnTo>
                    <a:pt x="1194" y="1062"/>
                  </a:lnTo>
                  <a:lnTo>
                    <a:pt x="1258" y="1034"/>
                  </a:lnTo>
                  <a:lnTo>
                    <a:pt x="1325" y="1011"/>
                  </a:lnTo>
                  <a:lnTo>
                    <a:pt x="1394" y="992"/>
                  </a:lnTo>
                  <a:lnTo>
                    <a:pt x="1467" y="975"/>
                  </a:lnTo>
                  <a:lnTo>
                    <a:pt x="1543" y="963"/>
                  </a:lnTo>
                  <a:lnTo>
                    <a:pt x="1621" y="956"/>
                  </a:lnTo>
                  <a:lnTo>
                    <a:pt x="1701" y="954"/>
                  </a:lnTo>
                  <a:lnTo>
                    <a:pt x="1780" y="951"/>
                  </a:lnTo>
                  <a:lnTo>
                    <a:pt x="1849" y="947"/>
                  </a:lnTo>
                  <a:lnTo>
                    <a:pt x="1910" y="941"/>
                  </a:lnTo>
                  <a:lnTo>
                    <a:pt x="1964" y="931"/>
                  </a:lnTo>
                  <a:lnTo>
                    <a:pt x="2011" y="919"/>
                  </a:lnTo>
                  <a:lnTo>
                    <a:pt x="2050" y="905"/>
                  </a:lnTo>
                  <a:lnTo>
                    <a:pt x="2083" y="889"/>
                  </a:lnTo>
                  <a:lnTo>
                    <a:pt x="2109" y="871"/>
                  </a:lnTo>
                  <a:lnTo>
                    <a:pt x="2131" y="851"/>
                  </a:lnTo>
                  <a:lnTo>
                    <a:pt x="2146" y="831"/>
                  </a:lnTo>
                  <a:lnTo>
                    <a:pt x="2157" y="808"/>
                  </a:lnTo>
                  <a:lnTo>
                    <a:pt x="2162" y="785"/>
                  </a:lnTo>
                  <a:lnTo>
                    <a:pt x="2164" y="761"/>
                  </a:lnTo>
                  <a:lnTo>
                    <a:pt x="2162" y="736"/>
                  </a:lnTo>
                  <a:lnTo>
                    <a:pt x="2157" y="711"/>
                  </a:lnTo>
                  <a:lnTo>
                    <a:pt x="2149" y="685"/>
                  </a:lnTo>
                  <a:lnTo>
                    <a:pt x="2137" y="659"/>
                  </a:lnTo>
                  <a:lnTo>
                    <a:pt x="2123" y="633"/>
                  </a:lnTo>
                  <a:lnTo>
                    <a:pt x="2107" y="607"/>
                  </a:lnTo>
                  <a:lnTo>
                    <a:pt x="2090" y="582"/>
                  </a:lnTo>
                  <a:lnTo>
                    <a:pt x="2072" y="557"/>
                  </a:lnTo>
                  <a:lnTo>
                    <a:pt x="2053" y="533"/>
                  </a:lnTo>
                  <a:lnTo>
                    <a:pt x="2034" y="510"/>
                  </a:lnTo>
                  <a:lnTo>
                    <a:pt x="2015" y="489"/>
                  </a:lnTo>
                  <a:lnTo>
                    <a:pt x="1978" y="448"/>
                  </a:lnTo>
                  <a:lnTo>
                    <a:pt x="1945" y="415"/>
                  </a:lnTo>
                  <a:lnTo>
                    <a:pt x="1921" y="390"/>
                  </a:lnTo>
                  <a:lnTo>
                    <a:pt x="1907" y="374"/>
                  </a:lnTo>
                  <a:lnTo>
                    <a:pt x="1896" y="360"/>
                  </a:lnTo>
                  <a:lnTo>
                    <a:pt x="1878" y="342"/>
                  </a:lnTo>
                  <a:lnTo>
                    <a:pt x="1855" y="319"/>
                  </a:lnTo>
                  <a:lnTo>
                    <a:pt x="1826" y="292"/>
                  </a:lnTo>
                  <a:lnTo>
                    <a:pt x="1794" y="263"/>
                  </a:lnTo>
                  <a:lnTo>
                    <a:pt x="1758" y="231"/>
                  </a:lnTo>
                  <a:lnTo>
                    <a:pt x="1719" y="198"/>
                  </a:lnTo>
                  <a:lnTo>
                    <a:pt x="1680" y="167"/>
                  </a:lnTo>
                  <a:lnTo>
                    <a:pt x="1641" y="134"/>
                  </a:lnTo>
                  <a:lnTo>
                    <a:pt x="1603" y="104"/>
                  </a:lnTo>
                  <a:lnTo>
                    <a:pt x="1566" y="75"/>
                  </a:lnTo>
                  <a:lnTo>
                    <a:pt x="1531" y="51"/>
                  </a:lnTo>
                  <a:lnTo>
                    <a:pt x="1501" y="30"/>
                  </a:lnTo>
                  <a:lnTo>
                    <a:pt x="1475" y="14"/>
                  </a:lnTo>
                  <a:lnTo>
                    <a:pt x="1463" y="8"/>
                  </a:lnTo>
                  <a:lnTo>
                    <a:pt x="1455" y="3"/>
                  </a:lnTo>
                  <a:lnTo>
                    <a:pt x="1446" y="1"/>
                  </a:lnTo>
                  <a:lnTo>
                    <a:pt x="1440" y="0"/>
                  </a:lnTo>
                  <a:lnTo>
                    <a:pt x="1432" y="2"/>
                  </a:lnTo>
                  <a:lnTo>
                    <a:pt x="1420" y="8"/>
                  </a:lnTo>
                  <a:lnTo>
                    <a:pt x="1404" y="17"/>
                  </a:lnTo>
                  <a:lnTo>
                    <a:pt x="1383" y="29"/>
                  </a:lnTo>
                  <a:lnTo>
                    <a:pt x="1331" y="63"/>
                  </a:lnTo>
                  <a:lnTo>
                    <a:pt x="1266" y="105"/>
                  </a:lnTo>
                  <a:lnTo>
                    <a:pt x="1191" y="156"/>
                  </a:lnTo>
                  <a:lnTo>
                    <a:pt x="1109" y="212"/>
                  </a:lnTo>
                  <a:lnTo>
                    <a:pt x="1021" y="272"/>
                  </a:lnTo>
                  <a:lnTo>
                    <a:pt x="930" y="334"/>
                  </a:lnTo>
                  <a:lnTo>
                    <a:pt x="839" y="396"/>
                  </a:lnTo>
                  <a:lnTo>
                    <a:pt x="750" y="456"/>
                  </a:lnTo>
                  <a:lnTo>
                    <a:pt x="666" y="511"/>
                  </a:lnTo>
                  <a:lnTo>
                    <a:pt x="588" y="561"/>
                  </a:lnTo>
                  <a:lnTo>
                    <a:pt x="553" y="582"/>
                  </a:lnTo>
                  <a:lnTo>
                    <a:pt x="519" y="601"/>
                  </a:lnTo>
                  <a:lnTo>
                    <a:pt x="489" y="618"/>
                  </a:lnTo>
                  <a:lnTo>
                    <a:pt x="463" y="632"/>
                  </a:lnTo>
                  <a:lnTo>
                    <a:pt x="440" y="642"/>
                  </a:lnTo>
                  <a:lnTo>
                    <a:pt x="420" y="651"/>
                  </a:lnTo>
                  <a:lnTo>
                    <a:pt x="404" y="654"/>
                  </a:lnTo>
                  <a:lnTo>
                    <a:pt x="393" y="655"/>
                  </a:lnTo>
                  <a:lnTo>
                    <a:pt x="383" y="655"/>
                  </a:lnTo>
                  <a:lnTo>
                    <a:pt x="373" y="661"/>
                  </a:lnTo>
                  <a:lnTo>
                    <a:pt x="361" y="672"/>
                  </a:lnTo>
                  <a:lnTo>
                    <a:pt x="350" y="686"/>
                  </a:lnTo>
                  <a:lnTo>
                    <a:pt x="336" y="705"/>
                  </a:lnTo>
                  <a:lnTo>
                    <a:pt x="322" y="727"/>
                  </a:lnTo>
                  <a:lnTo>
                    <a:pt x="307" y="752"/>
                  </a:lnTo>
                  <a:lnTo>
                    <a:pt x="292" y="781"/>
                  </a:lnTo>
                  <a:lnTo>
                    <a:pt x="276" y="812"/>
                  </a:lnTo>
                  <a:lnTo>
                    <a:pt x="261" y="846"/>
                  </a:lnTo>
                  <a:lnTo>
                    <a:pt x="244" y="882"/>
                  </a:lnTo>
                  <a:lnTo>
                    <a:pt x="228" y="919"/>
                  </a:lnTo>
                  <a:lnTo>
                    <a:pt x="195" y="996"/>
                  </a:lnTo>
                  <a:lnTo>
                    <a:pt x="162" y="1077"/>
                  </a:lnTo>
                  <a:lnTo>
                    <a:pt x="130" y="1159"/>
                  </a:lnTo>
                  <a:lnTo>
                    <a:pt x="100" y="1237"/>
                  </a:lnTo>
                  <a:lnTo>
                    <a:pt x="73" y="1312"/>
                  </a:lnTo>
                  <a:lnTo>
                    <a:pt x="49" y="1377"/>
                  </a:lnTo>
                  <a:lnTo>
                    <a:pt x="29" y="1433"/>
                  </a:lnTo>
                  <a:lnTo>
                    <a:pt x="14" y="1477"/>
                  </a:lnTo>
                  <a:lnTo>
                    <a:pt x="4" y="1504"/>
                  </a:lnTo>
                  <a:lnTo>
                    <a:pt x="0" y="1514"/>
                  </a:lnTo>
                  <a:lnTo>
                    <a:pt x="124" y="2104"/>
                  </a:lnTo>
                  <a:lnTo>
                    <a:pt x="430" y="1832"/>
                  </a:lnTo>
                  <a:close/>
                </a:path>
              </a:pathLst>
            </a:custGeom>
            <a:solidFill>
              <a:srgbClr val="6C262A"/>
            </a:solidFill>
            <a:ln w="9525">
              <a:noFill/>
              <a:round/>
              <a:headEnd/>
              <a:tailEnd/>
            </a:ln>
          </p:spPr>
          <p:txBody>
            <a:bodyPr/>
            <a:lstStyle/>
            <a:p>
              <a:endParaRPr lang="zh-TW" altLang="en-US"/>
            </a:p>
          </p:txBody>
        </p:sp>
        <p:sp>
          <p:nvSpPr>
            <p:cNvPr id="61" name="Freeform 97"/>
            <p:cNvSpPr>
              <a:spLocks/>
            </p:cNvSpPr>
            <p:nvPr/>
          </p:nvSpPr>
          <p:spPr bwMode="auto">
            <a:xfrm>
              <a:off x="-1319213" y="423863"/>
              <a:ext cx="298450" cy="312737"/>
            </a:xfrm>
            <a:custGeom>
              <a:avLst/>
              <a:gdLst>
                <a:gd name="T0" fmla="*/ 2147483647 w 1693"/>
                <a:gd name="T1" fmla="*/ 2147483647 h 1773"/>
                <a:gd name="T2" fmla="*/ 2147483647 w 1693"/>
                <a:gd name="T3" fmla="*/ 2147483647 h 1773"/>
                <a:gd name="T4" fmla="*/ 2147483647 w 1693"/>
                <a:gd name="T5" fmla="*/ 2147483647 h 1773"/>
                <a:gd name="T6" fmla="*/ 2147483647 w 1693"/>
                <a:gd name="T7" fmla="*/ 2147483647 h 1773"/>
                <a:gd name="T8" fmla="*/ 2147483647 w 1693"/>
                <a:gd name="T9" fmla="*/ 2147483647 h 1773"/>
                <a:gd name="T10" fmla="*/ 2147483647 w 1693"/>
                <a:gd name="T11" fmla="*/ 2147483647 h 1773"/>
                <a:gd name="T12" fmla="*/ 2147483647 w 1693"/>
                <a:gd name="T13" fmla="*/ 2147483647 h 1773"/>
                <a:gd name="T14" fmla="*/ 2147483647 w 1693"/>
                <a:gd name="T15" fmla="*/ 2147483647 h 1773"/>
                <a:gd name="T16" fmla="*/ 2147483647 w 1693"/>
                <a:gd name="T17" fmla="*/ 2147483647 h 1773"/>
                <a:gd name="T18" fmla="*/ 2147483647 w 1693"/>
                <a:gd name="T19" fmla="*/ 2147483647 h 1773"/>
                <a:gd name="T20" fmla="*/ 2147483647 w 1693"/>
                <a:gd name="T21" fmla="*/ 2147483647 h 1773"/>
                <a:gd name="T22" fmla="*/ 2147483647 w 1693"/>
                <a:gd name="T23" fmla="*/ 2147483647 h 1773"/>
                <a:gd name="T24" fmla="*/ 2147483647 w 1693"/>
                <a:gd name="T25" fmla="*/ 2147483647 h 1773"/>
                <a:gd name="T26" fmla="*/ 2147483647 w 1693"/>
                <a:gd name="T27" fmla="*/ 2147483647 h 1773"/>
                <a:gd name="T28" fmla="*/ 2147483647 w 1693"/>
                <a:gd name="T29" fmla="*/ 2147483647 h 1773"/>
                <a:gd name="T30" fmla="*/ 2147483647 w 1693"/>
                <a:gd name="T31" fmla="*/ 2147483647 h 1773"/>
                <a:gd name="T32" fmla="*/ 2147483647 w 1693"/>
                <a:gd name="T33" fmla="*/ 2147483647 h 1773"/>
                <a:gd name="T34" fmla="*/ 2147483647 w 1693"/>
                <a:gd name="T35" fmla="*/ 2147483647 h 1773"/>
                <a:gd name="T36" fmla="*/ 2147483647 w 1693"/>
                <a:gd name="T37" fmla="*/ 2147483647 h 1773"/>
                <a:gd name="T38" fmla="*/ 2147483647 w 1693"/>
                <a:gd name="T39" fmla="*/ 2147483647 h 1773"/>
                <a:gd name="T40" fmla="*/ 2147483647 w 1693"/>
                <a:gd name="T41" fmla="*/ 2147483647 h 1773"/>
                <a:gd name="T42" fmla="*/ 2147483647 w 1693"/>
                <a:gd name="T43" fmla="*/ 2147483647 h 1773"/>
                <a:gd name="T44" fmla="*/ 2147483647 w 1693"/>
                <a:gd name="T45" fmla="*/ 2147483647 h 1773"/>
                <a:gd name="T46" fmla="*/ 2147483647 w 1693"/>
                <a:gd name="T47" fmla="*/ 2147483647 h 1773"/>
                <a:gd name="T48" fmla="*/ 2147483647 w 1693"/>
                <a:gd name="T49" fmla="*/ 2147483647 h 1773"/>
                <a:gd name="T50" fmla="*/ 2147483647 w 1693"/>
                <a:gd name="T51" fmla="*/ 2147483647 h 1773"/>
                <a:gd name="T52" fmla="*/ 2147483647 w 1693"/>
                <a:gd name="T53" fmla="*/ 2147483647 h 1773"/>
                <a:gd name="T54" fmla="*/ 2147483647 w 1693"/>
                <a:gd name="T55" fmla="*/ 2147483647 h 1773"/>
                <a:gd name="T56" fmla="*/ 2147483647 w 1693"/>
                <a:gd name="T57" fmla="*/ 2147483647 h 1773"/>
                <a:gd name="T58" fmla="*/ 2147483647 w 1693"/>
                <a:gd name="T59" fmla="*/ 2147483647 h 1773"/>
                <a:gd name="T60" fmla="*/ 2147483647 w 1693"/>
                <a:gd name="T61" fmla="*/ 0 h 1773"/>
                <a:gd name="T62" fmla="*/ 2147483647 w 1693"/>
                <a:gd name="T63" fmla="*/ 2147483647 h 1773"/>
                <a:gd name="T64" fmla="*/ 1933815677 w 1693"/>
                <a:gd name="T65" fmla="*/ 2147483647 h 1773"/>
                <a:gd name="T66" fmla="*/ 0 w 1693"/>
                <a:gd name="T67" fmla="*/ 2147483647 h 1773"/>
                <a:gd name="T68" fmla="*/ 2147483647 w 1693"/>
                <a:gd name="T69" fmla="*/ 2147483647 h 1773"/>
                <a:gd name="T70" fmla="*/ 2147483647 w 1693"/>
                <a:gd name="T71" fmla="*/ 2147483647 h 1773"/>
                <a:gd name="T72" fmla="*/ 2147483647 w 1693"/>
                <a:gd name="T73" fmla="*/ 2147483647 h 1773"/>
                <a:gd name="T74" fmla="*/ 2147483647 w 1693"/>
                <a:gd name="T75" fmla="*/ 2147483647 h 17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93" h="1773">
                  <a:moveTo>
                    <a:pt x="47" y="165"/>
                  </a:moveTo>
                  <a:lnTo>
                    <a:pt x="62" y="177"/>
                  </a:lnTo>
                  <a:lnTo>
                    <a:pt x="103" y="212"/>
                  </a:lnTo>
                  <a:lnTo>
                    <a:pt x="170" y="269"/>
                  </a:lnTo>
                  <a:lnTo>
                    <a:pt x="257" y="343"/>
                  </a:lnTo>
                  <a:lnTo>
                    <a:pt x="361" y="433"/>
                  </a:lnTo>
                  <a:lnTo>
                    <a:pt x="479" y="535"/>
                  </a:lnTo>
                  <a:lnTo>
                    <a:pt x="608" y="650"/>
                  </a:lnTo>
                  <a:lnTo>
                    <a:pt x="743" y="773"/>
                  </a:lnTo>
                  <a:lnTo>
                    <a:pt x="813" y="836"/>
                  </a:lnTo>
                  <a:lnTo>
                    <a:pt x="883" y="901"/>
                  </a:lnTo>
                  <a:lnTo>
                    <a:pt x="953" y="968"/>
                  </a:lnTo>
                  <a:lnTo>
                    <a:pt x="1024" y="1033"/>
                  </a:lnTo>
                  <a:lnTo>
                    <a:pt x="1093" y="1101"/>
                  </a:lnTo>
                  <a:lnTo>
                    <a:pt x="1162" y="1168"/>
                  </a:lnTo>
                  <a:lnTo>
                    <a:pt x="1229" y="1235"/>
                  </a:lnTo>
                  <a:lnTo>
                    <a:pt x="1293" y="1300"/>
                  </a:lnTo>
                  <a:lnTo>
                    <a:pt x="1356" y="1366"/>
                  </a:lnTo>
                  <a:lnTo>
                    <a:pt x="1415" y="1429"/>
                  </a:lnTo>
                  <a:lnTo>
                    <a:pt x="1472" y="1492"/>
                  </a:lnTo>
                  <a:lnTo>
                    <a:pt x="1525" y="1553"/>
                  </a:lnTo>
                  <a:lnTo>
                    <a:pt x="1574" y="1612"/>
                  </a:lnTo>
                  <a:lnTo>
                    <a:pt x="1619" y="1668"/>
                  </a:lnTo>
                  <a:lnTo>
                    <a:pt x="1658" y="1722"/>
                  </a:lnTo>
                  <a:lnTo>
                    <a:pt x="1693" y="1773"/>
                  </a:lnTo>
                  <a:lnTo>
                    <a:pt x="1686" y="1763"/>
                  </a:lnTo>
                  <a:lnTo>
                    <a:pt x="1670" y="1737"/>
                  </a:lnTo>
                  <a:lnTo>
                    <a:pt x="1643" y="1694"/>
                  </a:lnTo>
                  <a:lnTo>
                    <a:pt x="1605" y="1637"/>
                  </a:lnTo>
                  <a:lnTo>
                    <a:pt x="1558" y="1566"/>
                  </a:lnTo>
                  <a:lnTo>
                    <a:pt x="1501" y="1484"/>
                  </a:lnTo>
                  <a:lnTo>
                    <a:pt x="1435" y="1392"/>
                  </a:lnTo>
                  <a:lnTo>
                    <a:pt x="1360" y="1291"/>
                  </a:lnTo>
                  <a:lnTo>
                    <a:pt x="1320" y="1238"/>
                  </a:lnTo>
                  <a:lnTo>
                    <a:pt x="1277" y="1183"/>
                  </a:lnTo>
                  <a:lnTo>
                    <a:pt x="1233" y="1125"/>
                  </a:lnTo>
                  <a:lnTo>
                    <a:pt x="1186" y="1068"/>
                  </a:lnTo>
                  <a:lnTo>
                    <a:pt x="1139" y="1009"/>
                  </a:lnTo>
                  <a:lnTo>
                    <a:pt x="1088" y="949"/>
                  </a:lnTo>
                  <a:lnTo>
                    <a:pt x="1036" y="887"/>
                  </a:lnTo>
                  <a:lnTo>
                    <a:pt x="983" y="826"/>
                  </a:lnTo>
                  <a:lnTo>
                    <a:pt x="927" y="764"/>
                  </a:lnTo>
                  <a:lnTo>
                    <a:pt x="869" y="702"/>
                  </a:lnTo>
                  <a:lnTo>
                    <a:pt x="811" y="639"/>
                  </a:lnTo>
                  <a:lnTo>
                    <a:pt x="751" y="578"/>
                  </a:lnTo>
                  <a:lnTo>
                    <a:pt x="689" y="515"/>
                  </a:lnTo>
                  <a:lnTo>
                    <a:pt x="626" y="454"/>
                  </a:lnTo>
                  <a:lnTo>
                    <a:pt x="561" y="394"/>
                  </a:lnTo>
                  <a:lnTo>
                    <a:pt x="495" y="333"/>
                  </a:lnTo>
                  <a:lnTo>
                    <a:pt x="432" y="277"/>
                  </a:lnTo>
                  <a:lnTo>
                    <a:pt x="374" y="226"/>
                  </a:lnTo>
                  <a:lnTo>
                    <a:pt x="321" y="183"/>
                  </a:lnTo>
                  <a:lnTo>
                    <a:pt x="272" y="144"/>
                  </a:lnTo>
                  <a:lnTo>
                    <a:pt x="230" y="110"/>
                  </a:lnTo>
                  <a:lnTo>
                    <a:pt x="190" y="82"/>
                  </a:lnTo>
                  <a:lnTo>
                    <a:pt x="156" y="58"/>
                  </a:lnTo>
                  <a:lnTo>
                    <a:pt x="126" y="39"/>
                  </a:lnTo>
                  <a:lnTo>
                    <a:pt x="99" y="24"/>
                  </a:lnTo>
                  <a:lnTo>
                    <a:pt x="77" y="12"/>
                  </a:lnTo>
                  <a:lnTo>
                    <a:pt x="58" y="5"/>
                  </a:lnTo>
                  <a:lnTo>
                    <a:pt x="42" y="1"/>
                  </a:lnTo>
                  <a:lnTo>
                    <a:pt x="28" y="0"/>
                  </a:lnTo>
                  <a:lnTo>
                    <a:pt x="18" y="1"/>
                  </a:lnTo>
                  <a:lnTo>
                    <a:pt x="10" y="5"/>
                  </a:lnTo>
                  <a:lnTo>
                    <a:pt x="5" y="11"/>
                  </a:lnTo>
                  <a:lnTo>
                    <a:pt x="2" y="19"/>
                  </a:lnTo>
                  <a:lnTo>
                    <a:pt x="0" y="28"/>
                  </a:lnTo>
                  <a:lnTo>
                    <a:pt x="0" y="39"/>
                  </a:lnTo>
                  <a:lnTo>
                    <a:pt x="2" y="50"/>
                  </a:lnTo>
                  <a:lnTo>
                    <a:pt x="4" y="63"/>
                  </a:lnTo>
                  <a:lnTo>
                    <a:pt x="8" y="76"/>
                  </a:lnTo>
                  <a:lnTo>
                    <a:pt x="12" y="90"/>
                  </a:lnTo>
                  <a:lnTo>
                    <a:pt x="18" y="102"/>
                  </a:lnTo>
                  <a:lnTo>
                    <a:pt x="27" y="126"/>
                  </a:lnTo>
                  <a:lnTo>
                    <a:pt x="37" y="146"/>
                  </a:lnTo>
                  <a:lnTo>
                    <a:pt x="44" y="159"/>
                  </a:lnTo>
                  <a:lnTo>
                    <a:pt x="47" y="165"/>
                  </a:lnTo>
                  <a:close/>
                </a:path>
              </a:pathLst>
            </a:custGeom>
            <a:solidFill>
              <a:srgbClr val="6C262A"/>
            </a:solidFill>
            <a:ln w="9525">
              <a:noFill/>
              <a:round/>
              <a:headEnd/>
              <a:tailEnd/>
            </a:ln>
          </p:spPr>
          <p:txBody>
            <a:bodyPr/>
            <a:lstStyle/>
            <a:p>
              <a:endParaRPr lang="zh-TW" altLang="en-US"/>
            </a:p>
          </p:txBody>
        </p:sp>
        <p:sp>
          <p:nvSpPr>
            <p:cNvPr id="62" name="Freeform 98"/>
            <p:cNvSpPr>
              <a:spLocks/>
            </p:cNvSpPr>
            <p:nvPr/>
          </p:nvSpPr>
          <p:spPr bwMode="auto">
            <a:xfrm>
              <a:off x="-1443038" y="746125"/>
              <a:ext cx="106363" cy="163512"/>
            </a:xfrm>
            <a:custGeom>
              <a:avLst/>
              <a:gdLst>
                <a:gd name="T0" fmla="*/ 2147483647 w 599"/>
                <a:gd name="T1" fmla="*/ 0 h 921"/>
                <a:gd name="T2" fmla="*/ 0 w 599"/>
                <a:gd name="T3" fmla="*/ 2147483647 h 921"/>
                <a:gd name="T4" fmla="*/ 2147483647 w 599"/>
                <a:gd name="T5" fmla="*/ 2147483647 h 921"/>
                <a:gd name="T6" fmla="*/ 2147483647 w 599"/>
                <a:gd name="T7" fmla="*/ 2147483647 h 921"/>
                <a:gd name="T8" fmla="*/ 2147483647 w 599"/>
                <a:gd name="T9" fmla="*/ 2147483647 h 921"/>
                <a:gd name="T10" fmla="*/ 2147483647 w 599"/>
                <a:gd name="T11" fmla="*/ 2147483647 h 921"/>
                <a:gd name="T12" fmla="*/ 2147483647 w 599"/>
                <a:gd name="T13" fmla="*/ 2147483647 h 921"/>
                <a:gd name="T14" fmla="*/ 2147483647 w 599"/>
                <a:gd name="T15" fmla="*/ 2147483647 h 921"/>
                <a:gd name="T16" fmla="*/ 2147483647 w 599"/>
                <a:gd name="T17" fmla="*/ 2147483647 h 921"/>
                <a:gd name="T18" fmla="*/ 2147483647 w 599"/>
                <a:gd name="T19" fmla="*/ 2147483647 h 921"/>
                <a:gd name="T20" fmla="*/ 2147483647 w 599"/>
                <a:gd name="T21" fmla="*/ 2147483647 h 921"/>
                <a:gd name="T22" fmla="*/ 2147483647 w 599"/>
                <a:gd name="T23" fmla="*/ 2147483647 h 921"/>
                <a:gd name="T24" fmla="*/ 2147483647 w 599"/>
                <a:gd name="T25" fmla="*/ 2147483647 h 921"/>
                <a:gd name="T26" fmla="*/ 2147483647 w 599"/>
                <a:gd name="T27" fmla="*/ 2147483647 h 921"/>
                <a:gd name="T28" fmla="*/ 2147483647 w 599"/>
                <a:gd name="T29" fmla="*/ 2147483647 h 921"/>
                <a:gd name="T30" fmla="*/ 2147483647 w 599"/>
                <a:gd name="T31" fmla="*/ 2147483647 h 921"/>
                <a:gd name="T32" fmla="*/ 2147483647 w 599"/>
                <a:gd name="T33" fmla="*/ 2147483647 h 921"/>
                <a:gd name="T34" fmla="*/ 2147483647 w 599"/>
                <a:gd name="T35" fmla="*/ 0 h 9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9" h="921">
                  <a:moveTo>
                    <a:pt x="505" y="0"/>
                  </a:moveTo>
                  <a:lnTo>
                    <a:pt x="0" y="897"/>
                  </a:lnTo>
                  <a:lnTo>
                    <a:pt x="7" y="899"/>
                  </a:lnTo>
                  <a:lnTo>
                    <a:pt x="25" y="904"/>
                  </a:lnTo>
                  <a:lnTo>
                    <a:pt x="51" y="912"/>
                  </a:lnTo>
                  <a:lnTo>
                    <a:pt x="84" y="917"/>
                  </a:lnTo>
                  <a:lnTo>
                    <a:pt x="102" y="920"/>
                  </a:lnTo>
                  <a:lnTo>
                    <a:pt x="121" y="921"/>
                  </a:lnTo>
                  <a:lnTo>
                    <a:pt x="139" y="921"/>
                  </a:lnTo>
                  <a:lnTo>
                    <a:pt x="158" y="920"/>
                  </a:lnTo>
                  <a:lnTo>
                    <a:pt x="176" y="917"/>
                  </a:lnTo>
                  <a:lnTo>
                    <a:pt x="193" y="913"/>
                  </a:lnTo>
                  <a:lnTo>
                    <a:pt x="202" y="910"/>
                  </a:lnTo>
                  <a:lnTo>
                    <a:pt x="210" y="905"/>
                  </a:lnTo>
                  <a:lnTo>
                    <a:pt x="218" y="901"/>
                  </a:lnTo>
                  <a:lnTo>
                    <a:pt x="225" y="897"/>
                  </a:lnTo>
                  <a:lnTo>
                    <a:pt x="599" y="93"/>
                  </a:lnTo>
                  <a:lnTo>
                    <a:pt x="505" y="0"/>
                  </a:lnTo>
                  <a:close/>
                </a:path>
              </a:pathLst>
            </a:custGeom>
            <a:solidFill>
              <a:srgbClr val="DBA48D"/>
            </a:solidFill>
            <a:ln w="9525">
              <a:noFill/>
              <a:round/>
              <a:headEnd/>
              <a:tailEnd/>
            </a:ln>
          </p:spPr>
          <p:txBody>
            <a:bodyPr/>
            <a:lstStyle/>
            <a:p>
              <a:endParaRPr lang="zh-TW" altLang="en-US"/>
            </a:p>
          </p:txBody>
        </p:sp>
        <p:sp>
          <p:nvSpPr>
            <p:cNvPr id="63" name="Freeform 99"/>
            <p:cNvSpPr>
              <a:spLocks/>
            </p:cNvSpPr>
            <p:nvPr/>
          </p:nvSpPr>
          <p:spPr bwMode="auto">
            <a:xfrm>
              <a:off x="-1136650" y="792163"/>
              <a:ext cx="111125" cy="166687"/>
            </a:xfrm>
            <a:custGeom>
              <a:avLst/>
              <a:gdLst>
                <a:gd name="T0" fmla="*/ 2147483647 w 629"/>
                <a:gd name="T1" fmla="*/ 2147483647 h 944"/>
                <a:gd name="T2" fmla="*/ 2147483647 w 629"/>
                <a:gd name="T3" fmla="*/ 2147483647 h 944"/>
                <a:gd name="T4" fmla="*/ 0 w 629"/>
                <a:gd name="T5" fmla="*/ 2147483647 h 944"/>
                <a:gd name="T6" fmla="*/ 2147483647 w 629"/>
                <a:gd name="T7" fmla="*/ 0 h 944"/>
                <a:gd name="T8" fmla="*/ 2147483647 w 629"/>
                <a:gd name="T9" fmla="*/ 2147483647 h 9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9" h="944">
                  <a:moveTo>
                    <a:pt x="629" y="41"/>
                  </a:moveTo>
                  <a:lnTo>
                    <a:pt x="122" y="944"/>
                  </a:lnTo>
                  <a:lnTo>
                    <a:pt x="0" y="841"/>
                  </a:lnTo>
                  <a:lnTo>
                    <a:pt x="496" y="0"/>
                  </a:lnTo>
                  <a:lnTo>
                    <a:pt x="629" y="41"/>
                  </a:lnTo>
                  <a:close/>
                </a:path>
              </a:pathLst>
            </a:custGeom>
            <a:solidFill>
              <a:srgbClr val="DBA48D"/>
            </a:solidFill>
            <a:ln w="9525">
              <a:noFill/>
              <a:round/>
              <a:headEnd/>
              <a:tailEnd/>
            </a:ln>
          </p:spPr>
          <p:txBody>
            <a:bodyPr/>
            <a:lstStyle/>
            <a:p>
              <a:endParaRPr lang="zh-TW" altLang="en-US"/>
            </a:p>
          </p:txBody>
        </p:sp>
        <p:sp>
          <p:nvSpPr>
            <p:cNvPr id="64" name="Freeform 100"/>
            <p:cNvSpPr>
              <a:spLocks/>
            </p:cNvSpPr>
            <p:nvPr/>
          </p:nvSpPr>
          <p:spPr bwMode="auto">
            <a:xfrm>
              <a:off x="-1360488" y="1060450"/>
              <a:ext cx="201613" cy="109537"/>
            </a:xfrm>
            <a:custGeom>
              <a:avLst/>
              <a:gdLst>
                <a:gd name="T0" fmla="*/ 955816121 w 1147"/>
                <a:gd name="T1" fmla="*/ 2147483647 h 623"/>
                <a:gd name="T2" fmla="*/ 2147483647 w 1147"/>
                <a:gd name="T3" fmla="*/ 2147483647 h 623"/>
                <a:gd name="T4" fmla="*/ 2147483647 w 1147"/>
                <a:gd name="T5" fmla="*/ 2147483647 h 623"/>
                <a:gd name="T6" fmla="*/ 2147483647 w 1147"/>
                <a:gd name="T7" fmla="*/ 2147483647 h 623"/>
                <a:gd name="T8" fmla="*/ 2147483647 w 1147"/>
                <a:gd name="T9" fmla="*/ 2147483647 h 623"/>
                <a:gd name="T10" fmla="*/ 2147483647 w 1147"/>
                <a:gd name="T11" fmla="*/ 2147483647 h 623"/>
                <a:gd name="T12" fmla="*/ 2147483647 w 1147"/>
                <a:gd name="T13" fmla="*/ 2147483647 h 623"/>
                <a:gd name="T14" fmla="*/ 2147483647 w 1147"/>
                <a:gd name="T15" fmla="*/ 2147483647 h 623"/>
                <a:gd name="T16" fmla="*/ 2147483647 w 1147"/>
                <a:gd name="T17" fmla="*/ 2147483647 h 623"/>
                <a:gd name="T18" fmla="*/ 2147483647 w 1147"/>
                <a:gd name="T19" fmla="*/ 2147483647 h 623"/>
                <a:gd name="T20" fmla="*/ 2147483647 w 1147"/>
                <a:gd name="T21" fmla="*/ 2147483647 h 623"/>
                <a:gd name="T22" fmla="*/ 2147483647 w 1147"/>
                <a:gd name="T23" fmla="*/ 2147483647 h 623"/>
                <a:gd name="T24" fmla="*/ 2147483647 w 1147"/>
                <a:gd name="T25" fmla="*/ 2147483647 h 623"/>
                <a:gd name="T26" fmla="*/ 2147483647 w 1147"/>
                <a:gd name="T27" fmla="*/ 2147483647 h 623"/>
                <a:gd name="T28" fmla="*/ 2147483647 w 1147"/>
                <a:gd name="T29" fmla="*/ 2147483647 h 623"/>
                <a:gd name="T30" fmla="*/ 2147483647 w 1147"/>
                <a:gd name="T31" fmla="*/ 2147483647 h 623"/>
                <a:gd name="T32" fmla="*/ 2147483647 w 1147"/>
                <a:gd name="T33" fmla="*/ 2147483647 h 623"/>
                <a:gd name="T34" fmla="*/ 2147483647 w 1147"/>
                <a:gd name="T35" fmla="*/ 2147483647 h 623"/>
                <a:gd name="T36" fmla="*/ 2147483647 w 1147"/>
                <a:gd name="T37" fmla="*/ 2147483647 h 623"/>
                <a:gd name="T38" fmla="*/ 2147483647 w 1147"/>
                <a:gd name="T39" fmla="*/ 2147483647 h 623"/>
                <a:gd name="T40" fmla="*/ 2147483647 w 1147"/>
                <a:gd name="T41" fmla="*/ 2147483647 h 623"/>
                <a:gd name="T42" fmla="*/ 2147483647 w 1147"/>
                <a:gd name="T43" fmla="*/ 2147483647 h 623"/>
                <a:gd name="T44" fmla="*/ 2147483647 w 1147"/>
                <a:gd name="T45" fmla="*/ 2147483647 h 623"/>
                <a:gd name="T46" fmla="*/ 2147483647 w 1147"/>
                <a:gd name="T47" fmla="*/ 2147483647 h 623"/>
                <a:gd name="T48" fmla="*/ 2147483647 w 1147"/>
                <a:gd name="T49" fmla="*/ 2147483647 h 623"/>
                <a:gd name="T50" fmla="*/ 2147483647 w 1147"/>
                <a:gd name="T51" fmla="*/ 2147483647 h 623"/>
                <a:gd name="T52" fmla="*/ 2147483647 w 1147"/>
                <a:gd name="T53" fmla="*/ 2147483647 h 623"/>
                <a:gd name="T54" fmla="*/ 2147483647 w 1147"/>
                <a:gd name="T55" fmla="*/ 2147483647 h 623"/>
                <a:gd name="T56" fmla="*/ 2147483647 w 1147"/>
                <a:gd name="T57" fmla="*/ 2147483647 h 623"/>
                <a:gd name="T58" fmla="*/ 2147483647 w 1147"/>
                <a:gd name="T59" fmla="*/ 2147483647 h 623"/>
                <a:gd name="T60" fmla="*/ 2147483647 w 1147"/>
                <a:gd name="T61" fmla="*/ 2147483647 h 623"/>
                <a:gd name="T62" fmla="*/ 2147483647 w 1147"/>
                <a:gd name="T63" fmla="*/ 2147483647 h 623"/>
                <a:gd name="T64" fmla="*/ 2147483647 w 1147"/>
                <a:gd name="T65" fmla="*/ 2147483647 h 623"/>
                <a:gd name="T66" fmla="*/ 2147483647 w 1147"/>
                <a:gd name="T67" fmla="*/ 2147483647 h 623"/>
                <a:gd name="T68" fmla="*/ 2147483647 w 1147"/>
                <a:gd name="T69" fmla="*/ 2147483647 h 623"/>
                <a:gd name="T70" fmla="*/ 2147483647 w 1147"/>
                <a:gd name="T71" fmla="*/ 2147483647 h 623"/>
                <a:gd name="T72" fmla="*/ 2147483647 w 1147"/>
                <a:gd name="T73" fmla="*/ 2147483647 h 623"/>
                <a:gd name="T74" fmla="*/ 2147483647 w 1147"/>
                <a:gd name="T75" fmla="*/ 2147483647 h 623"/>
                <a:gd name="T76" fmla="*/ 2147483647 w 1147"/>
                <a:gd name="T77" fmla="*/ 2147483647 h 623"/>
                <a:gd name="T78" fmla="*/ 2147483647 w 1147"/>
                <a:gd name="T79" fmla="*/ 2147483647 h 623"/>
                <a:gd name="T80" fmla="*/ 2147483647 w 1147"/>
                <a:gd name="T81" fmla="*/ 2147483647 h 623"/>
                <a:gd name="T82" fmla="*/ 2147483647 w 1147"/>
                <a:gd name="T83" fmla="*/ 2147483647 h 623"/>
                <a:gd name="T84" fmla="*/ 2147483647 w 1147"/>
                <a:gd name="T85" fmla="*/ 2147483647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7" h="623">
                  <a:moveTo>
                    <a:pt x="0" y="40"/>
                  </a:moveTo>
                  <a:lnTo>
                    <a:pt x="1" y="47"/>
                  </a:lnTo>
                  <a:lnTo>
                    <a:pt x="5" y="67"/>
                  </a:lnTo>
                  <a:lnTo>
                    <a:pt x="9" y="97"/>
                  </a:lnTo>
                  <a:lnTo>
                    <a:pt x="17" y="135"/>
                  </a:lnTo>
                  <a:lnTo>
                    <a:pt x="24" y="156"/>
                  </a:lnTo>
                  <a:lnTo>
                    <a:pt x="30" y="180"/>
                  </a:lnTo>
                  <a:lnTo>
                    <a:pt x="38" y="205"/>
                  </a:lnTo>
                  <a:lnTo>
                    <a:pt x="46" y="230"/>
                  </a:lnTo>
                  <a:lnTo>
                    <a:pt x="56" y="256"/>
                  </a:lnTo>
                  <a:lnTo>
                    <a:pt x="67" y="284"/>
                  </a:lnTo>
                  <a:lnTo>
                    <a:pt x="80" y="312"/>
                  </a:lnTo>
                  <a:lnTo>
                    <a:pt x="94" y="339"/>
                  </a:lnTo>
                  <a:lnTo>
                    <a:pt x="109" y="368"/>
                  </a:lnTo>
                  <a:lnTo>
                    <a:pt x="125" y="394"/>
                  </a:lnTo>
                  <a:lnTo>
                    <a:pt x="145" y="422"/>
                  </a:lnTo>
                  <a:lnTo>
                    <a:pt x="165" y="448"/>
                  </a:lnTo>
                  <a:lnTo>
                    <a:pt x="186" y="473"/>
                  </a:lnTo>
                  <a:lnTo>
                    <a:pt x="210" y="497"/>
                  </a:lnTo>
                  <a:lnTo>
                    <a:pt x="236" y="520"/>
                  </a:lnTo>
                  <a:lnTo>
                    <a:pt x="263" y="540"/>
                  </a:lnTo>
                  <a:lnTo>
                    <a:pt x="293" y="560"/>
                  </a:lnTo>
                  <a:lnTo>
                    <a:pt x="325" y="577"/>
                  </a:lnTo>
                  <a:lnTo>
                    <a:pt x="359" y="592"/>
                  </a:lnTo>
                  <a:lnTo>
                    <a:pt x="395" y="604"/>
                  </a:lnTo>
                  <a:lnTo>
                    <a:pt x="434" y="613"/>
                  </a:lnTo>
                  <a:lnTo>
                    <a:pt x="474" y="620"/>
                  </a:lnTo>
                  <a:lnTo>
                    <a:pt x="517" y="623"/>
                  </a:lnTo>
                  <a:lnTo>
                    <a:pt x="564" y="623"/>
                  </a:lnTo>
                  <a:lnTo>
                    <a:pt x="610" y="621"/>
                  </a:lnTo>
                  <a:lnTo>
                    <a:pt x="652" y="617"/>
                  </a:lnTo>
                  <a:lnTo>
                    <a:pt x="692" y="611"/>
                  </a:lnTo>
                  <a:lnTo>
                    <a:pt x="730" y="605"/>
                  </a:lnTo>
                  <a:lnTo>
                    <a:pt x="765" y="596"/>
                  </a:lnTo>
                  <a:lnTo>
                    <a:pt x="799" y="588"/>
                  </a:lnTo>
                  <a:lnTo>
                    <a:pt x="830" y="577"/>
                  </a:lnTo>
                  <a:lnTo>
                    <a:pt x="859" y="566"/>
                  </a:lnTo>
                  <a:lnTo>
                    <a:pt x="885" y="553"/>
                  </a:lnTo>
                  <a:lnTo>
                    <a:pt x="909" y="539"/>
                  </a:lnTo>
                  <a:lnTo>
                    <a:pt x="932" y="523"/>
                  </a:lnTo>
                  <a:lnTo>
                    <a:pt x="953" y="508"/>
                  </a:lnTo>
                  <a:lnTo>
                    <a:pt x="972" y="491"/>
                  </a:lnTo>
                  <a:lnTo>
                    <a:pt x="990" y="472"/>
                  </a:lnTo>
                  <a:lnTo>
                    <a:pt x="1006" y="452"/>
                  </a:lnTo>
                  <a:lnTo>
                    <a:pt x="1021" y="432"/>
                  </a:lnTo>
                  <a:lnTo>
                    <a:pt x="1034" y="411"/>
                  </a:lnTo>
                  <a:lnTo>
                    <a:pt x="1047" y="389"/>
                  </a:lnTo>
                  <a:lnTo>
                    <a:pt x="1058" y="367"/>
                  </a:lnTo>
                  <a:lnTo>
                    <a:pt x="1068" y="342"/>
                  </a:lnTo>
                  <a:lnTo>
                    <a:pt x="1078" y="318"/>
                  </a:lnTo>
                  <a:lnTo>
                    <a:pt x="1086" y="293"/>
                  </a:lnTo>
                  <a:lnTo>
                    <a:pt x="1094" y="266"/>
                  </a:lnTo>
                  <a:lnTo>
                    <a:pt x="1101" y="238"/>
                  </a:lnTo>
                  <a:lnTo>
                    <a:pt x="1114" y="183"/>
                  </a:lnTo>
                  <a:lnTo>
                    <a:pt x="1125" y="124"/>
                  </a:lnTo>
                  <a:lnTo>
                    <a:pt x="1136" y="64"/>
                  </a:lnTo>
                  <a:lnTo>
                    <a:pt x="1147" y="0"/>
                  </a:lnTo>
                  <a:lnTo>
                    <a:pt x="1143" y="7"/>
                  </a:lnTo>
                  <a:lnTo>
                    <a:pt x="1129" y="22"/>
                  </a:lnTo>
                  <a:lnTo>
                    <a:pt x="1118" y="34"/>
                  </a:lnTo>
                  <a:lnTo>
                    <a:pt x="1107" y="47"/>
                  </a:lnTo>
                  <a:lnTo>
                    <a:pt x="1092" y="62"/>
                  </a:lnTo>
                  <a:lnTo>
                    <a:pt x="1075" y="77"/>
                  </a:lnTo>
                  <a:lnTo>
                    <a:pt x="1056" y="93"/>
                  </a:lnTo>
                  <a:lnTo>
                    <a:pt x="1034" y="110"/>
                  </a:lnTo>
                  <a:lnTo>
                    <a:pt x="1011" y="128"/>
                  </a:lnTo>
                  <a:lnTo>
                    <a:pt x="986" y="145"/>
                  </a:lnTo>
                  <a:lnTo>
                    <a:pt x="957" y="162"/>
                  </a:lnTo>
                  <a:lnTo>
                    <a:pt x="927" y="179"/>
                  </a:lnTo>
                  <a:lnTo>
                    <a:pt x="895" y="194"/>
                  </a:lnTo>
                  <a:lnTo>
                    <a:pt x="861" y="209"/>
                  </a:lnTo>
                  <a:lnTo>
                    <a:pt x="824" y="222"/>
                  </a:lnTo>
                  <a:lnTo>
                    <a:pt x="784" y="233"/>
                  </a:lnTo>
                  <a:lnTo>
                    <a:pt x="743" y="242"/>
                  </a:lnTo>
                  <a:lnTo>
                    <a:pt x="699" y="249"/>
                  </a:lnTo>
                  <a:lnTo>
                    <a:pt x="653" y="252"/>
                  </a:lnTo>
                  <a:lnTo>
                    <a:pt x="605" y="253"/>
                  </a:lnTo>
                  <a:lnTo>
                    <a:pt x="555" y="252"/>
                  </a:lnTo>
                  <a:lnTo>
                    <a:pt x="502" y="246"/>
                  </a:lnTo>
                  <a:lnTo>
                    <a:pt x="448" y="236"/>
                  </a:lnTo>
                  <a:lnTo>
                    <a:pt x="390" y="224"/>
                  </a:lnTo>
                  <a:lnTo>
                    <a:pt x="331" y="206"/>
                  </a:lnTo>
                  <a:lnTo>
                    <a:pt x="270" y="183"/>
                  </a:lnTo>
                  <a:lnTo>
                    <a:pt x="205" y="156"/>
                  </a:lnTo>
                  <a:lnTo>
                    <a:pt x="139" y="123"/>
                  </a:lnTo>
                  <a:lnTo>
                    <a:pt x="71" y="85"/>
                  </a:lnTo>
                  <a:lnTo>
                    <a:pt x="0" y="40"/>
                  </a:lnTo>
                  <a:close/>
                </a:path>
              </a:pathLst>
            </a:custGeom>
            <a:solidFill>
              <a:srgbClr val="9B5B3E"/>
            </a:solidFill>
            <a:ln w="9525">
              <a:noFill/>
              <a:round/>
              <a:headEnd/>
              <a:tailEnd/>
            </a:ln>
          </p:spPr>
          <p:txBody>
            <a:bodyPr/>
            <a:lstStyle/>
            <a:p>
              <a:endParaRPr lang="zh-TW" altLang="en-US"/>
            </a:p>
          </p:txBody>
        </p:sp>
        <p:sp>
          <p:nvSpPr>
            <p:cNvPr id="65" name="Freeform 101"/>
            <p:cNvSpPr>
              <a:spLocks/>
            </p:cNvSpPr>
            <p:nvPr/>
          </p:nvSpPr>
          <p:spPr bwMode="auto">
            <a:xfrm>
              <a:off x="-1323975" y="1117600"/>
              <a:ext cx="139700" cy="42862"/>
            </a:xfrm>
            <a:custGeom>
              <a:avLst/>
              <a:gdLst>
                <a:gd name="T0" fmla="*/ 1904565420 w 795"/>
                <a:gd name="T1" fmla="*/ 2147483647 h 248"/>
                <a:gd name="T2" fmla="*/ 2147483647 w 795"/>
                <a:gd name="T3" fmla="*/ 2147483647 h 248"/>
                <a:gd name="T4" fmla="*/ 2147483647 w 795"/>
                <a:gd name="T5" fmla="*/ 2147483647 h 248"/>
                <a:gd name="T6" fmla="*/ 2147483647 w 795"/>
                <a:gd name="T7" fmla="*/ 2147483647 h 248"/>
                <a:gd name="T8" fmla="*/ 2147483647 w 795"/>
                <a:gd name="T9" fmla="*/ 2147483647 h 248"/>
                <a:gd name="T10" fmla="*/ 2147483647 w 795"/>
                <a:gd name="T11" fmla="*/ 2147483647 h 248"/>
                <a:gd name="T12" fmla="*/ 2147483647 w 795"/>
                <a:gd name="T13" fmla="*/ 2147483647 h 248"/>
                <a:gd name="T14" fmla="*/ 2147483647 w 795"/>
                <a:gd name="T15" fmla="*/ 2147483647 h 248"/>
                <a:gd name="T16" fmla="*/ 2147483647 w 795"/>
                <a:gd name="T17" fmla="*/ 2147483647 h 248"/>
                <a:gd name="T18" fmla="*/ 2147483647 w 795"/>
                <a:gd name="T19" fmla="*/ 2147483647 h 248"/>
                <a:gd name="T20" fmla="*/ 2147483647 w 795"/>
                <a:gd name="T21" fmla="*/ 2147483647 h 248"/>
                <a:gd name="T22" fmla="*/ 2147483647 w 795"/>
                <a:gd name="T23" fmla="*/ 2147483647 h 248"/>
                <a:gd name="T24" fmla="*/ 2147483647 w 795"/>
                <a:gd name="T25" fmla="*/ 2147483647 h 248"/>
                <a:gd name="T26" fmla="*/ 2147483647 w 795"/>
                <a:gd name="T27" fmla="*/ 2147483647 h 248"/>
                <a:gd name="T28" fmla="*/ 2147483647 w 795"/>
                <a:gd name="T29" fmla="*/ 2147483647 h 248"/>
                <a:gd name="T30" fmla="*/ 2147483647 w 795"/>
                <a:gd name="T31" fmla="*/ 2147483647 h 248"/>
                <a:gd name="T32" fmla="*/ 2147483647 w 795"/>
                <a:gd name="T33" fmla="*/ 2147483647 h 248"/>
                <a:gd name="T34" fmla="*/ 2147483647 w 795"/>
                <a:gd name="T35" fmla="*/ 2147483647 h 248"/>
                <a:gd name="T36" fmla="*/ 2147483647 w 795"/>
                <a:gd name="T37" fmla="*/ 2147483647 h 248"/>
                <a:gd name="T38" fmla="*/ 2147483647 w 795"/>
                <a:gd name="T39" fmla="*/ 2147483647 h 248"/>
                <a:gd name="T40" fmla="*/ 2147483647 w 795"/>
                <a:gd name="T41" fmla="*/ 2147483647 h 248"/>
                <a:gd name="T42" fmla="*/ 2147483647 w 795"/>
                <a:gd name="T43" fmla="*/ 2147483647 h 248"/>
                <a:gd name="T44" fmla="*/ 2147483647 w 795"/>
                <a:gd name="T45" fmla="*/ 2147483647 h 248"/>
                <a:gd name="T46" fmla="*/ 2147483647 w 795"/>
                <a:gd name="T47" fmla="*/ 2147483647 h 248"/>
                <a:gd name="T48" fmla="*/ 2147483647 w 795"/>
                <a:gd name="T49" fmla="*/ 2147483647 h 248"/>
                <a:gd name="T50" fmla="*/ 2147483647 w 795"/>
                <a:gd name="T51" fmla="*/ 2147483647 h 248"/>
                <a:gd name="T52" fmla="*/ 2147483647 w 795"/>
                <a:gd name="T53" fmla="*/ 2147483647 h 248"/>
                <a:gd name="T54" fmla="*/ 2147483647 w 795"/>
                <a:gd name="T55" fmla="*/ 0 h 248"/>
                <a:gd name="T56" fmla="*/ 2147483647 w 795"/>
                <a:gd name="T57" fmla="*/ 893125864 h 248"/>
                <a:gd name="T58" fmla="*/ 2147483647 w 795"/>
                <a:gd name="T59" fmla="*/ 2147483647 h 248"/>
                <a:gd name="T60" fmla="*/ 2147483647 w 795"/>
                <a:gd name="T61" fmla="*/ 2147483647 h 248"/>
                <a:gd name="T62" fmla="*/ 2147483647 w 795"/>
                <a:gd name="T63" fmla="*/ 2147483647 h 248"/>
                <a:gd name="T64" fmla="*/ 2147483647 w 795"/>
                <a:gd name="T65" fmla="*/ 2147483647 h 248"/>
                <a:gd name="T66" fmla="*/ 2147483647 w 795"/>
                <a:gd name="T67" fmla="*/ 2147483647 h 248"/>
                <a:gd name="T68" fmla="*/ 2147483647 w 795"/>
                <a:gd name="T69" fmla="*/ 2147483647 h 2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5" h="248">
                  <a:moveTo>
                    <a:pt x="0" y="100"/>
                  </a:moveTo>
                  <a:lnTo>
                    <a:pt x="2" y="104"/>
                  </a:lnTo>
                  <a:lnTo>
                    <a:pt x="7" y="113"/>
                  </a:lnTo>
                  <a:lnTo>
                    <a:pt x="12" y="121"/>
                  </a:lnTo>
                  <a:lnTo>
                    <a:pt x="18" y="128"/>
                  </a:lnTo>
                  <a:lnTo>
                    <a:pt x="27" y="137"/>
                  </a:lnTo>
                  <a:lnTo>
                    <a:pt x="37" y="146"/>
                  </a:lnTo>
                  <a:lnTo>
                    <a:pt x="50" y="157"/>
                  </a:lnTo>
                  <a:lnTo>
                    <a:pt x="66" y="168"/>
                  </a:lnTo>
                  <a:lnTo>
                    <a:pt x="85" y="178"/>
                  </a:lnTo>
                  <a:lnTo>
                    <a:pt x="106" y="190"/>
                  </a:lnTo>
                  <a:lnTo>
                    <a:pt x="132" y="200"/>
                  </a:lnTo>
                  <a:lnTo>
                    <a:pt x="161" y="211"/>
                  </a:lnTo>
                  <a:lnTo>
                    <a:pt x="194" y="222"/>
                  </a:lnTo>
                  <a:lnTo>
                    <a:pt x="232" y="231"/>
                  </a:lnTo>
                  <a:lnTo>
                    <a:pt x="251" y="235"/>
                  </a:lnTo>
                  <a:lnTo>
                    <a:pt x="271" y="240"/>
                  </a:lnTo>
                  <a:lnTo>
                    <a:pt x="293" y="243"/>
                  </a:lnTo>
                  <a:lnTo>
                    <a:pt x="313" y="245"/>
                  </a:lnTo>
                  <a:lnTo>
                    <a:pt x="334" y="247"/>
                  </a:lnTo>
                  <a:lnTo>
                    <a:pt x="354" y="248"/>
                  </a:lnTo>
                  <a:lnTo>
                    <a:pt x="375" y="248"/>
                  </a:lnTo>
                  <a:lnTo>
                    <a:pt x="397" y="248"/>
                  </a:lnTo>
                  <a:lnTo>
                    <a:pt x="417" y="247"/>
                  </a:lnTo>
                  <a:lnTo>
                    <a:pt x="438" y="245"/>
                  </a:lnTo>
                  <a:lnTo>
                    <a:pt x="458" y="243"/>
                  </a:lnTo>
                  <a:lnTo>
                    <a:pt x="479" y="240"/>
                  </a:lnTo>
                  <a:lnTo>
                    <a:pt x="499" y="236"/>
                  </a:lnTo>
                  <a:lnTo>
                    <a:pt x="519" y="232"/>
                  </a:lnTo>
                  <a:lnTo>
                    <a:pt x="540" y="227"/>
                  </a:lnTo>
                  <a:lnTo>
                    <a:pt x="559" y="220"/>
                  </a:lnTo>
                  <a:lnTo>
                    <a:pt x="578" y="214"/>
                  </a:lnTo>
                  <a:lnTo>
                    <a:pt x="597" y="208"/>
                  </a:lnTo>
                  <a:lnTo>
                    <a:pt x="615" y="199"/>
                  </a:lnTo>
                  <a:lnTo>
                    <a:pt x="633" y="191"/>
                  </a:lnTo>
                  <a:lnTo>
                    <a:pt x="650" y="181"/>
                  </a:lnTo>
                  <a:lnTo>
                    <a:pt x="667" y="172"/>
                  </a:lnTo>
                  <a:lnTo>
                    <a:pt x="683" y="160"/>
                  </a:lnTo>
                  <a:lnTo>
                    <a:pt x="698" y="150"/>
                  </a:lnTo>
                  <a:lnTo>
                    <a:pt x="713" y="137"/>
                  </a:lnTo>
                  <a:lnTo>
                    <a:pt x="727" y="124"/>
                  </a:lnTo>
                  <a:lnTo>
                    <a:pt x="741" y="110"/>
                  </a:lnTo>
                  <a:lnTo>
                    <a:pt x="754" y="95"/>
                  </a:lnTo>
                  <a:lnTo>
                    <a:pt x="765" y="81"/>
                  </a:lnTo>
                  <a:lnTo>
                    <a:pt x="776" y="65"/>
                  </a:lnTo>
                  <a:lnTo>
                    <a:pt x="786" y="48"/>
                  </a:lnTo>
                  <a:lnTo>
                    <a:pt x="795" y="30"/>
                  </a:lnTo>
                  <a:lnTo>
                    <a:pt x="789" y="29"/>
                  </a:lnTo>
                  <a:lnTo>
                    <a:pt x="769" y="26"/>
                  </a:lnTo>
                  <a:lnTo>
                    <a:pt x="739" y="21"/>
                  </a:lnTo>
                  <a:lnTo>
                    <a:pt x="700" y="17"/>
                  </a:lnTo>
                  <a:lnTo>
                    <a:pt x="651" y="12"/>
                  </a:lnTo>
                  <a:lnTo>
                    <a:pt x="597" y="8"/>
                  </a:lnTo>
                  <a:lnTo>
                    <a:pt x="536" y="3"/>
                  </a:lnTo>
                  <a:lnTo>
                    <a:pt x="473" y="1"/>
                  </a:lnTo>
                  <a:lnTo>
                    <a:pt x="440" y="0"/>
                  </a:lnTo>
                  <a:lnTo>
                    <a:pt x="407" y="1"/>
                  </a:lnTo>
                  <a:lnTo>
                    <a:pt x="374" y="1"/>
                  </a:lnTo>
                  <a:lnTo>
                    <a:pt x="340" y="3"/>
                  </a:lnTo>
                  <a:lnTo>
                    <a:pt x="306" y="5"/>
                  </a:lnTo>
                  <a:lnTo>
                    <a:pt x="274" y="9"/>
                  </a:lnTo>
                  <a:lnTo>
                    <a:pt x="242" y="12"/>
                  </a:lnTo>
                  <a:lnTo>
                    <a:pt x="210" y="17"/>
                  </a:lnTo>
                  <a:lnTo>
                    <a:pt x="178" y="23"/>
                  </a:lnTo>
                  <a:lnTo>
                    <a:pt x="149" y="31"/>
                  </a:lnTo>
                  <a:lnTo>
                    <a:pt x="120" y="38"/>
                  </a:lnTo>
                  <a:lnTo>
                    <a:pt x="92" y="48"/>
                  </a:lnTo>
                  <a:lnTo>
                    <a:pt x="67" y="59"/>
                  </a:lnTo>
                  <a:lnTo>
                    <a:pt x="43" y="71"/>
                  </a:lnTo>
                  <a:lnTo>
                    <a:pt x="20" y="85"/>
                  </a:lnTo>
                  <a:lnTo>
                    <a:pt x="0" y="100"/>
                  </a:lnTo>
                  <a:close/>
                </a:path>
              </a:pathLst>
            </a:custGeom>
            <a:solidFill>
              <a:srgbClr val="EE9D8F"/>
            </a:solidFill>
            <a:ln w="9525">
              <a:noFill/>
              <a:round/>
              <a:headEnd/>
              <a:tailEnd/>
            </a:ln>
          </p:spPr>
          <p:txBody>
            <a:bodyPr/>
            <a:lstStyle/>
            <a:p>
              <a:endParaRPr lang="zh-TW" altLang="en-US"/>
            </a:p>
          </p:txBody>
        </p:sp>
        <p:sp>
          <p:nvSpPr>
            <p:cNvPr id="66" name="Freeform 102"/>
            <p:cNvSpPr>
              <a:spLocks/>
            </p:cNvSpPr>
            <p:nvPr/>
          </p:nvSpPr>
          <p:spPr bwMode="auto">
            <a:xfrm>
              <a:off x="-1296988" y="1195388"/>
              <a:ext cx="55563" cy="14287"/>
            </a:xfrm>
            <a:custGeom>
              <a:avLst/>
              <a:gdLst>
                <a:gd name="T0" fmla="*/ 0 w 308"/>
                <a:gd name="T1" fmla="*/ 2147483647 h 79"/>
                <a:gd name="T2" fmla="*/ 2147483647 w 308"/>
                <a:gd name="T3" fmla="*/ 2147483647 h 79"/>
                <a:gd name="T4" fmla="*/ 2147483647 w 308"/>
                <a:gd name="T5" fmla="*/ 2147483647 h 79"/>
                <a:gd name="T6" fmla="*/ 2147483647 w 308"/>
                <a:gd name="T7" fmla="*/ 2147483647 h 79"/>
                <a:gd name="T8" fmla="*/ 2147483647 w 308"/>
                <a:gd name="T9" fmla="*/ 2147483647 h 79"/>
                <a:gd name="T10" fmla="*/ 2147483647 w 308"/>
                <a:gd name="T11" fmla="*/ 2147483647 h 79"/>
                <a:gd name="T12" fmla="*/ 2147483647 w 308"/>
                <a:gd name="T13" fmla="*/ 2147483647 h 79"/>
                <a:gd name="T14" fmla="*/ 2147483647 w 308"/>
                <a:gd name="T15" fmla="*/ 2147483647 h 79"/>
                <a:gd name="T16" fmla="*/ 2147483647 w 308"/>
                <a:gd name="T17" fmla="*/ 2147483647 h 79"/>
                <a:gd name="T18" fmla="*/ 2147483647 w 308"/>
                <a:gd name="T19" fmla="*/ 2147483647 h 79"/>
                <a:gd name="T20" fmla="*/ 2147483647 w 308"/>
                <a:gd name="T21" fmla="*/ 2147483647 h 79"/>
                <a:gd name="T22" fmla="*/ 2147483647 w 308"/>
                <a:gd name="T23" fmla="*/ 2147483647 h 79"/>
                <a:gd name="T24" fmla="*/ 2147483647 w 308"/>
                <a:gd name="T25" fmla="*/ 2147483647 h 79"/>
                <a:gd name="T26" fmla="*/ 2147483647 w 308"/>
                <a:gd name="T27" fmla="*/ 2147483647 h 79"/>
                <a:gd name="T28" fmla="*/ 2147483647 w 308"/>
                <a:gd name="T29" fmla="*/ 2147483647 h 79"/>
                <a:gd name="T30" fmla="*/ 2147483647 w 308"/>
                <a:gd name="T31" fmla="*/ 2147483647 h 79"/>
                <a:gd name="T32" fmla="*/ 2147483647 w 308"/>
                <a:gd name="T33" fmla="*/ 2147483647 h 79"/>
                <a:gd name="T34" fmla="*/ 2147483647 w 308"/>
                <a:gd name="T35" fmla="*/ 2147483647 h 79"/>
                <a:gd name="T36" fmla="*/ 2147483647 w 308"/>
                <a:gd name="T37" fmla="*/ 2147483647 h 79"/>
                <a:gd name="T38" fmla="*/ 2147483647 w 308"/>
                <a:gd name="T39" fmla="*/ 2147483647 h 79"/>
                <a:gd name="T40" fmla="*/ 2147483647 w 308"/>
                <a:gd name="T41" fmla="*/ 2147483647 h 79"/>
                <a:gd name="T42" fmla="*/ 2147483647 w 308"/>
                <a:gd name="T43" fmla="*/ 2147483647 h 79"/>
                <a:gd name="T44" fmla="*/ 2147483647 w 308"/>
                <a:gd name="T45" fmla="*/ 0 h 79"/>
                <a:gd name="T46" fmla="*/ 2147483647 w 308"/>
                <a:gd name="T47" fmla="*/ 2147483647 h 79"/>
                <a:gd name="T48" fmla="*/ 2147483647 w 308"/>
                <a:gd name="T49" fmla="*/ 2147483647 h 79"/>
                <a:gd name="T50" fmla="*/ 2147483647 w 308"/>
                <a:gd name="T51" fmla="*/ 2147483647 h 79"/>
                <a:gd name="T52" fmla="*/ 2147483647 w 308"/>
                <a:gd name="T53" fmla="*/ 2147483647 h 79"/>
                <a:gd name="T54" fmla="*/ 2147483647 w 308"/>
                <a:gd name="T55" fmla="*/ 2147483647 h 79"/>
                <a:gd name="T56" fmla="*/ 2147483647 w 308"/>
                <a:gd name="T57" fmla="*/ 2147483647 h 79"/>
                <a:gd name="T58" fmla="*/ 2147483647 w 308"/>
                <a:gd name="T59" fmla="*/ 2147483647 h 79"/>
                <a:gd name="T60" fmla="*/ 2147483647 w 308"/>
                <a:gd name="T61" fmla="*/ 2147483647 h 79"/>
                <a:gd name="T62" fmla="*/ 2147483647 w 308"/>
                <a:gd name="T63" fmla="*/ 2147483647 h 79"/>
                <a:gd name="T64" fmla="*/ 2147483647 w 308"/>
                <a:gd name="T65" fmla="*/ 2147483647 h 79"/>
                <a:gd name="T66" fmla="*/ 2147483647 w 308"/>
                <a:gd name="T67" fmla="*/ 2147483647 h 79"/>
                <a:gd name="T68" fmla="*/ 2147483647 w 308"/>
                <a:gd name="T69" fmla="*/ 2147483647 h 79"/>
                <a:gd name="T70" fmla="*/ 2147483647 w 308"/>
                <a:gd name="T71" fmla="*/ 2147483647 h 79"/>
                <a:gd name="T72" fmla="*/ 2147483647 w 308"/>
                <a:gd name="T73" fmla="*/ 2147483647 h 79"/>
                <a:gd name="T74" fmla="*/ 2147483647 w 308"/>
                <a:gd name="T75" fmla="*/ 2147483647 h 79"/>
                <a:gd name="T76" fmla="*/ 2147483647 w 308"/>
                <a:gd name="T77" fmla="*/ 2147483647 h 79"/>
                <a:gd name="T78" fmla="*/ 2147483647 w 308"/>
                <a:gd name="T79" fmla="*/ 2147483647 h 79"/>
                <a:gd name="T80" fmla="*/ 0 w 308"/>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8" h="79">
                  <a:moveTo>
                    <a:pt x="0" y="28"/>
                  </a:moveTo>
                  <a:lnTo>
                    <a:pt x="6" y="34"/>
                  </a:lnTo>
                  <a:lnTo>
                    <a:pt x="23" y="46"/>
                  </a:lnTo>
                  <a:lnTo>
                    <a:pt x="36" y="54"/>
                  </a:lnTo>
                  <a:lnTo>
                    <a:pt x="51" y="61"/>
                  </a:lnTo>
                  <a:lnTo>
                    <a:pt x="68" y="69"/>
                  </a:lnTo>
                  <a:lnTo>
                    <a:pt x="88" y="74"/>
                  </a:lnTo>
                  <a:lnTo>
                    <a:pt x="99" y="76"/>
                  </a:lnTo>
                  <a:lnTo>
                    <a:pt x="109" y="78"/>
                  </a:lnTo>
                  <a:lnTo>
                    <a:pt x="121" y="79"/>
                  </a:lnTo>
                  <a:lnTo>
                    <a:pt x="132" y="79"/>
                  </a:lnTo>
                  <a:lnTo>
                    <a:pt x="145" y="78"/>
                  </a:lnTo>
                  <a:lnTo>
                    <a:pt x="158" y="77"/>
                  </a:lnTo>
                  <a:lnTo>
                    <a:pt x="172" y="75"/>
                  </a:lnTo>
                  <a:lnTo>
                    <a:pt x="185" y="72"/>
                  </a:lnTo>
                  <a:lnTo>
                    <a:pt x="199" y="68"/>
                  </a:lnTo>
                  <a:lnTo>
                    <a:pt x="214" y="62"/>
                  </a:lnTo>
                  <a:lnTo>
                    <a:pt x="229" y="55"/>
                  </a:lnTo>
                  <a:lnTo>
                    <a:pt x="245" y="47"/>
                  </a:lnTo>
                  <a:lnTo>
                    <a:pt x="260" y="38"/>
                  </a:lnTo>
                  <a:lnTo>
                    <a:pt x="275" y="26"/>
                  </a:lnTo>
                  <a:lnTo>
                    <a:pt x="292" y="15"/>
                  </a:lnTo>
                  <a:lnTo>
                    <a:pt x="308" y="0"/>
                  </a:lnTo>
                  <a:lnTo>
                    <a:pt x="300" y="4"/>
                  </a:lnTo>
                  <a:lnTo>
                    <a:pt x="277" y="12"/>
                  </a:lnTo>
                  <a:lnTo>
                    <a:pt x="260" y="18"/>
                  </a:lnTo>
                  <a:lnTo>
                    <a:pt x="241" y="24"/>
                  </a:lnTo>
                  <a:lnTo>
                    <a:pt x="219" y="29"/>
                  </a:lnTo>
                  <a:lnTo>
                    <a:pt x="196" y="36"/>
                  </a:lnTo>
                  <a:lnTo>
                    <a:pt x="172" y="40"/>
                  </a:lnTo>
                  <a:lnTo>
                    <a:pt x="147" y="44"/>
                  </a:lnTo>
                  <a:lnTo>
                    <a:pt x="121" y="46"/>
                  </a:lnTo>
                  <a:lnTo>
                    <a:pt x="95" y="47"/>
                  </a:lnTo>
                  <a:lnTo>
                    <a:pt x="83" y="47"/>
                  </a:lnTo>
                  <a:lnTo>
                    <a:pt x="70" y="46"/>
                  </a:lnTo>
                  <a:lnTo>
                    <a:pt x="57" y="45"/>
                  </a:lnTo>
                  <a:lnTo>
                    <a:pt x="46" y="43"/>
                  </a:lnTo>
                  <a:lnTo>
                    <a:pt x="34" y="41"/>
                  </a:lnTo>
                  <a:lnTo>
                    <a:pt x="22" y="37"/>
                  </a:lnTo>
                  <a:lnTo>
                    <a:pt x="11" y="34"/>
                  </a:lnTo>
                  <a:lnTo>
                    <a:pt x="0" y="28"/>
                  </a:lnTo>
                  <a:close/>
                </a:path>
              </a:pathLst>
            </a:custGeom>
            <a:solidFill>
              <a:srgbClr val="D68767"/>
            </a:solidFill>
            <a:ln w="9525">
              <a:noFill/>
              <a:round/>
              <a:headEnd/>
              <a:tailEnd/>
            </a:ln>
          </p:spPr>
          <p:txBody>
            <a:bodyPr/>
            <a:lstStyle/>
            <a:p>
              <a:endParaRPr lang="zh-TW" altLang="en-US"/>
            </a:p>
          </p:txBody>
        </p:sp>
        <p:sp>
          <p:nvSpPr>
            <p:cNvPr id="67" name="Freeform 103"/>
            <p:cNvSpPr>
              <a:spLocks/>
            </p:cNvSpPr>
            <p:nvPr/>
          </p:nvSpPr>
          <p:spPr bwMode="auto">
            <a:xfrm>
              <a:off x="-1517650" y="706438"/>
              <a:ext cx="149225" cy="47625"/>
            </a:xfrm>
            <a:custGeom>
              <a:avLst/>
              <a:gdLst>
                <a:gd name="T0" fmla="*/ 0 w 841"/>
                <a:gd name="T1" fmla="*/ 2147483647 h 266"/>
                <a:gd name="T2" fmla="*/ 2147483647 w 841"/>
                <a:gd name="T3" fmla="*/ 2147483647 h 266"/>
                <a:gd name="T4" fmla="*/ 2147483647 w 841"/>
                <a:gd name="T5" fmla="*/ 2147483647 h 266"/>
                <a:gd name="T6" fmla="*/ 2147483647 w 841"/>
                <a:gd name="T7" fmla="*/ 2147483647 h 266"/>
                <a:gd name="T8" fmla="*/ 2147483647 w 841"/>
                <a:gd name="T9" fmla="*/ 2147483647 h 266"/>
                <a:gd name="T10" fmla="*/ 2147483647 w 841"/>
                <a:gd name="T11" fmla="*/ 2147483647 h 266"/>
                <a:gd name="T12" fmla="*/ 2147483647 w 841"/>
                <a:gd name="T13" fmla="*/ 2147483647 h 266"/>
                <a:gd name="T14" fmla="*/ 2147483647 w 841"/>
                <a:gd name="T15" fmla="*/ 2147483647 h 266"/>
                <a:gd name="T16" fmla="*/ 2147483647 w 841"/>
                <a:gd name="T17" fmla="*/ 2147483647 h 266"/>
                <a:gd name="T18" fmla="*/ 2147483647 w 841"/>
                <a:gd name="T19" fmla="*/ 2147483647 h 266"/>
                <a:gd name="T20" fmla="*/ 2147483647 w 841"/>
                <a:gd name="T21" fmla="*/ 2147483647 h 266"/>
                <a:gd name="T22" fmla="*/ 2147483647 w 841"/>
                <a:gd name="T23" fmla="*/ 2147483647 h 266"/>
                <a:gd name="T24" fmla="*/ 2147483647 w 841"/>
                <a:gd name="T25" fmla="*/ 2147483647 h 266"/>
                <a:gd name="T26" fmla="*/ 2147483647 w 841"/>
                <a:gd name="T27" fmla="*/ 2147483647 h 266"/>
                <a:gd name="T28" fmla="*/ 2147483647 w 841"/>
                <a:gd name="T29" fmla="*/ 2147483647 h 266"/>
                <a:gd name="T30" fmla="*/ 2147483647 w 841"/>
                <a:gd name="T31" fmla="*/ 2147483647 h 266"/>
                <a:gd name="T32" fmla="*/ 2147483647 w 841"/>
                <a:gd name="T33" fmla="*/ 2147483647 h 266"/>
                <a:gd name="T34" fmla="*/ 2147483647 w 841"/>
                <a:gd name="T35" fmla="*/ 2147483647 h 266"/>
                <a:gd name="T36" fmla="*/ 2147483647 w 841"/>
                <a:gd name="T37" fmla="*/ 2147483647 h 266"/>
                <a:gd name="T38" fmla="*/ 2147483647 w 841"/>
                <a:gd name="T39" fmla="*/ 2147483647 h 266"/>
                <a:gd name="T40" fmla="*/ 2147483647 w 841"/>
                <a:gd name="T41" fmla="*/ 2054681078 h 266"/>
                <a:gd name="T42" fmla="*/ 2147483647 w 841"/>
                <a:gd name="T43" fmla="*/ 0 h 266"/>
                <a:gd name="T44" fmla="*/ 2147483647 w 841"/>
                <a:gd name="T45" fmla="*/ 1027324425 h 266"/>
                <a:gd name="T46" fmla="*/ 2147483647 w 841"/>
                <a:gd name="T47" fmla="*/ 2147483647 h 266"/>
                <a:gd name="T48" fmla="*/ 2147483647 w 841"/>
                <a:gd name="T49" fmla="*/ 2147483647 h 266"/>
                <a:gd name="T50" fmla="*/ 2147483647 w 841"/>
                <a:gd name="T51" fmla="*/ 2147483647 h 266"/>
                <a:gd name="T52" fmla="*/ 2147483647 w 841"/>
                <a:gd name="T53" fmla="*/ 2147483647 h 266"/>
                <a:gd name="T54" fmla="*/ 2147483647 w 841"/>
                <a:gd name="T55" fmla="*/ 2147483647 h 266"/>
                <a:gd name="T56" fmla="*/ 2147483647 w 841"/>
                <a:gd name="T57" fmla="*/ 2147483647 h 266"/>
                <a:gd name="T58" fmla="*/ 2147483647 w 841"/>
                <a:gd name="T59" fmla="*/ 2147483647 h 266"/>
                <a:gd name="T60" fmla="*/ 2147483647 w 841"/>
                <a:gd name="T61" fmla="*/ 2147483647 h 266"/>
                <a:gd name="T62" fmla="*/ 2147483647 w 841"/>
                <a:gd name="T63" fmla="*/ 2147483647 h 266"/>
                <a:gd name="T64" fmla="*/ 2147483647 w 841"/>
                <a:gd name="T65" fmla="*/ 2147483647 h 266"/>
                <a:gd name="T66" fmla="*/ 2147483647 w 841"/>
                <a:gd name="T67" fmla="*/ 2147483647 h 266"/>
                <a:gd name="T68" fmla="*/ 2147483647 w 841"/>
                <a:gd name="T69" fmla="*/ 2147483647 h 266"/>
                <a:gd name="T70" fmla="*/ 2147483647 w 841"/>
                <a:gd name="T71" fmla="*/ 2147483647 h 266"/>
                <a:gd name="T72" fmla="*/ 2147483647 w 841"/>
                <a:gd name="T73" fmla="*/ 2147483647 h 266"/>
                <a:gd name="T74" fmla="*/ 2147483647 w 841"/>
                <a:gd name="T75" fmla="*/ 2147483647 h 266"/>
                <a:gd name="T76" fmla="*/ 2147483647 w 841"/>
                <a:gd name="T77" fmla="*/ 2147483647 h 266"/>
                <a:gd name="T78" fmla="*/ 2147483647 w 841"/>
                <a:gd name="T79" fmla="*/ 2147483647 h 266"/>
                <a:gd name="T80" fmla="*/ 2147483647 w 841"/>
                <a:gd name="T81" fmla="*/ 2147483647 h 266"/>
                <a:gd name="T82" fmla="*/ 2147483647 w 841"/>
                <a:gd name="T83" fmla="*/ 2147483647 h 266"/>
                <a:gd name="T84" fmla="*/ 2147483647 w 841"/>
                <a:gd name="T85" fmla="*/ 2147483647 h 266"/>
                <a:gd name="T86" fmla="*/ 2147483647 w 841"/>
                <a:gd name="T87" fmla="*/ 2147483647 h 266"/>
                <a:gd name="T88" fmla="*/ 2147483647 w 841"/>
                <a:gd name="T89" fmla="*/ 2147483647 h 266"/>
                <a:gd name="T90" fmla="*/ 2147483647 w 841"/>
                <a:gd name="T91" fmla="*/ 2147483647 h 266"/>
                <a:gd name="T92" fmla="*/ 2147483647 w 841"/>
                <a:gd name="T93" fmla="*/ 2147483647 h 266"/>
                <a:gd name="T94" fmla="*/ 2147483647 w 841"/>
                <a:gd name="T95" fmla="*/ 2147483647 h 266"/>
                <a:gd name="T96" fmla="*/ 2147483647 w 841"/>
                <a:gd name="T97" fmla="*/ 2147483647 h 266"/>
                <a:gd name="T98" fmla="*/ 2147483647 w 841"/>
                <a:gd name="T99" fmla="*/ 2147483647 h 266"/>
                <a:gd name="T100" fmla="*/ 2147483647 w 841"/>
                <a:gd name="T101" fmla="*/ 2147483647 h 266"/>
                <a:gd name="T102" fmla="*/ 2147483647 w 841"/>
                <a:gd name="T103" fmla="*/ 2147483647 h 266"/>
                <a:gd name="T104" fmla="*/ 2147483647 w 841"/>
                <a:gd name="T105" fmla="*/ 2147483647 h 266"/>
                <a:gd name="T106" fmla="*/ 2147483647 w 841"/>
                <a:gd name="T107" fmla="*/ 2147483647 h 266"/>
                <a:gd name="T108" fmla="*/ 0 w 841"/>
                <a:gd name="T109" fmla="*/ 2147483647 h 2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41" h="266">
                  <a:moveTo>
                    <a:pt x="0" y="266"/>
                  </a:moveTo>
                  <a:lnTo>
                    <a:pt x="3" y="261"/>
                  </a:lnTo>
                  <a:lnTo>
                    <a:pt x="13" y="248"/>
                  </a:lnTo>
                  <a:lnTo>
                    <a:pt x="31" y="228"/>
                  </a:lnTo>
                  <a:lnTo>
                    <a:pt x="56" y="202"/>
                  </a:lnTo>
                  <a:lnTo>
                    <a:pt x="71" y="188"/>
                  </a:lnTo>
                  <a:lnTo>
                    <a:pt x="88" y="174"/>
                  </a:lnTo>
                  <a:lnTo>
                    <a:pt x="106" y="158"/>
                  </a:lnTo>
                  <a:lnTo>
                    <a:pt x="125" y="142"/>
                  </a:lnTo>
                  <a:lnTo>
                    <a:pt x="147" y="126"/>
                  </a:lnTo>
                  <a:lnTo>
                    <a:pt x="169" y="110"/>
                  </a:lnTo>
                  <a:lnTo>
                    <a:pt x="195" y="95"/>
                  </a:lnTo>
                  <a:lnTo>
                    <a:pt x="220" y="80"/>
                  </a:lnTo>
                  <a:lnTo>
                    <a:pt x="248" y="66"/>
                  </a:lnTo>
                  <a:lnTo>
                    <a:pt x="277" y="52"/>
                  </a:lnTo>
                  <a:lnTo>
                    <a:pt x="308" y="40"/>
                  </a:lnTo>
                  <a:lnTo>
                    <a:pt x="341" y="29"/>
                  </a:lnTo>
                  <a:lnTo>
                    <a:pt x="375" y="19"/>
                  </a:lnTo>
                  <a:lnTo>
                    <a:pt x="410" y="12"/>
                  </a:lnTo>
                  <a:lnTo>
                    <a:pt x="447" y="5"/>
                  </a:lnTo>
                  <a:lnTo>
                    <a:pt x="485" y="2"/>
                  </a:lnTo>
                  <a:lnTo>
                    <a:pt x="524" y="0"/>
                  </a:lnTo>
                  <a:lnTo>
                    <a:pt x="565" y="1"/>
                  </a:lnTo>
                  <a:lnTo>
                    <a:pt x="608" y="4"/>
                  </a:lnTo>
                  <a:lnTo>
                    <a:pt x="651" y="11"/>
                  </a:lnTo>
                  <a:lnTo>
                    <a:pt x="697" y="20"/>
                  </a:lnTo>
                  <a:lnTo>
                    <a:pt x="743" y="33"/>
                  </a:lnTo>
                  <a:lnTo>
                    <a:pt x="791" y="50"/>
                  </a:lnTo>
                  <a:lnTo>
                    <a:pt x="841" y="70"/>
                  </a:lnTo>
                  <a:lnTo>
                    <a:pt x="836" y="68"/>
                  </a:lnTo>
                  <a:lnTo>
                    <a:pt x="821" y="64"/>
                  </a:lnTo>
                  <a:lnTo>
                    <a:pt x="796" y="58"/>
                  </a:lnTo>
                  <a:lnTo>
                    <a:pt x="764" y="52"/>
                  </a:lnTo>
                  <a:lnTo>
                    <a:pt x="723" y="45"/>
                  </a:lnTo>
                  <a:lnTo>
                    <a:pt x="676" y="40"/>
                  </a:lnTo>
                  <a:lnTo>
                    <a:pt x="650" y="39"/>
                  </a:lnTo>
                  <a:lnTo>
                    <a:pt x="623" y="38"/>
                  </a:lnTo>
                  <a:lnTo>
                    <a:pt x="594" y="37"/>
                  </a:lnTo>
                  <a:lnTo>
                    <a:pt x="564" y="38"/>
                  </a:lnTo>
                  <a:lnTo>
                    <a:pt x="533" y="39"/>
                  </a:lnTo>
                  <a:lnTo>
                    <a:pt x="501" y="42"/>
                  </a:lnTo>
                  <a:lnTo>
                    <a:pt x="468" y="47"/>
                  </a:lnTo>
                  <a:lnTo>
                    <a:pt x="434" y="52"/>
                  </a:lnTo>
                  <a:lnTo>
                    <a:pt x="399" y="58"/>
                  </a:lnTo>
                  <a:lnTo>
                    <a:pt x="364" y="67"/>
                  </a:lnTo>
                  <a:lnTo>
                    <a:pt x="329" y="77"/>
                  </a:lnTo>
                  <a:lnTo>
                    <a:pt x="293" y="89"/>
                  </a:lnTo>
                  <a:lnTo>
                    <a:pt x="256" y="104"/>
                  </a:lnTo>
                  <a:lnTo>
                    <a:pt x="219" y="120"/>
                  </a:lnTo>
                  <a:lnTo>
                    <a:pt x="183" y="138"/>
                  </a:lnTo>
                  <a:lnTo>
                    <a:pt x="146" y="158"/>
                  </a:lnTo>
                  <a:lnTo>
                    <a:pt x="109" y="181"/>
                  </a:lnTo>
                  <a:lnTo>
                    <a:pt x="72" y="206"/>
                  </a:lnTo>
                  <a:lnTo>
                    <a:pt x="36" y="235"/>
                  </a:lnTo>
                  <a:lnTo>
                    <a:pt x="0" y="266"/>
                  </a:lnTo>
                  <a:close/>
                </a:path>
              </a:pathLst>
            </a:custGeom>
            <a:solidFill>
              <a:srgbClr val="9E7771"/>
            </a:solidFill>
            <a:ln w="9525">
              <a:noFill/>
              <a:round/>
              <a:headEnd/>
              <a:tailEnd/>
            </a:ln>
          </p:spPr>
          <p:txBody>
            <a:bodyPr/>
            <a:lstStyle/>
            <a:p>
              <a:endParaRPr lang="zh-TW" altLang="en-US"/>
            </a:p>
          </p:txBody>
        </p:sp>
        <p:sp>
          <p:nvSpPr>
            <p:cNvPr id="68" name="Freeform 104"/>
            <p:cNvSpPr>
              <a:spLocks/>
            </p:cNvSpPr>
            <p:nvPr/>
          </p:nvSpPr>
          <p:spPr bwMode="auto">
            <a:xfrm>
              <a:off x="-1154113" y="776288"/>
              <a:ext cx="150813" cy="39687"/>
            </a:xfrm>
            <a:custGeom>
              <a:avLst/>
              <a:gdLst>
                <a:gd name="T0" fmla="*/ 0 w 860"/>
                <a:gd name="T1" fmla="*/ 2147483647 h 229"/>
                <a:gd name="T2" fmla="*/ 2147483647 w 860"/>
                <a:gd name="T3" fmla="*/ 2147483647 h 229"/>
                <a:gd name="T4" fmla="*/ 2147483647 w 860"/>
                <a:gd name="T5" fmla="*/ 2147483647 h 229"/>
                <a:gd name="T6" fmla="*/ 2147483647 w 860"/>
                <a:gd name="T7" fmla="*/ 2147483647 h 229"/>
                <a:gd name="T8" fmla="*/ 2147483647 w 860"/>
                <a:gd name="T9" fmla="*/ 2147483647 h 229"/>
                <a:gd name="T10" fmla="*/ 2147483647 w 860"/>
                <a:gd name="T11" fmla="*/ 2147483647 h 229"/>
                <a:gd name="T12" fmla="*/ 2147483647 w 860"/>
                <a:gd name="T13" fmla="*/ 2147483647 h 229"/>
                <a:gd name="T14" fmla="*/ 2147483647 w 860"/>
                <a:gd name="T15" fmla="*/ 2147483647 h 229"/>
                <a:gd name="T16" fmla="*/ 2147483647 w 860"/>
                <a:gd name="T17" fmla="*/ 2147483647 h 229"/>
                <a:gd name="T18" fmla="*/ 2147483647 w 860"/>
                <a:gd name="T19" fmla="*/ 2147483647 h 229"/>
                <a:gd name="T20" fmla="*/ 2147483647 w 860"/>
                <a:gd name="T21" fmla="*/ 2147483647 h 229"/>
                <a:gd name="T22" fmla="*/ 2147483647 w 860"/>
                <a:gd name="T23" fmla="*/ 2147483647 h 229"/>
                <a:gd name="T24" fmla="*/ 2147483647 w 860"/>
                <a:gd name="T25" fmla="*/ 2147483647 h 229"/>
                <a:gd name="T26" fmla="*/ 2147483647 w 860"/>
                <a:gd name="T27" fmla="*/ 2147483647 h 229"/>
                <a:gd name="T28" fmla="*/ 2147483647 w 860"/>
                <a:gd name="T29" fmla="*/ 2147483647 h 229"/>
                <a:gd name="T30" fmla="*/ 2147483647 w 860"/>
                <a:gd name="T31" fmla="*/ 2147483647 h 229"/>
                <a:gd name="T32" fmla="*/ 2147483647 w 860"/>
                <a:gd name="T33" fmla="*/ 2147483647 h 229"/>
                <a:gd name="T34" fmla="*/ 2147483647 w 860"/>
                <a:gd name="T35" fmla="*/ 2147483647 h 229"/>
                <a:gd name="T36" fmla="*/ 2147483647 w 860"/>
                <a:gd name="T37" fmla="*/ 2147483647 h 229"/>
                <a:gd name="T38" fmla="*/ 2147483647 w 860"/>
                <a:gd name="T39" fmla="*/ 900505136 h 229"/>
                <a:gd name="T40" fmla="*/ 2147483647 w 860"/>
                <a:gd name="T41" fmla="*/ 0 h 229"/>
                <a:gd name="T42" fmla="*/ 2147483647 w 860"/>
                <a:gd name="T43" fmla="*/ 1806206149 h 229"/>
                <a:gd name="T44" fmla="*/ 2147483647 w 860"/>
                <a:gd name="T45" fmla="*/ 2147483647 h 229"/>
                <a:gd name="T46" fmla="*/ 2147483647 w 860"/>
                <a:gd name="T47" fmla="*/ 2147483647 h 229"/>
                <a:gd name="T48" fmla="*/ 2147483647 w 860"/>
                <a:gd name="T49" fmla="*/ 2147483647 h 229"/>
                <a:gd name="T50" fmla="*/ 2147483647 w 860"/>
                <a:gd name="T51" fmla="*/ 2147483647 h 229"/>
                <a:gd name="T52" fmla="*/ 2147483647 w 860"/>
                <a:gd name="T53" fmla="*/ 2147483647 h 229"/>
                <a:gd name="T54" fmla="*/ 2147483647 w 860"/>
                <a:gd name="T55" fmla="*/ 2147483647 h 229"/>
                <a:gd name="T56" fmla="*/ 2147483647 w 860"/>
                <a:gd name="T57" fmla="*/ 2147483647 h 229"/>
                <a:gd name="T58" fmla="*/ 2147483647 w 860"/>
                <a:gd name="T59" fmla="*/ 2147483647 h 229"/>
                <a:gd name="T60" fmla="*/ 2147483647 w 860"/>
                <a:gd name="T61" fmla="*/ 2147483647 h 229"/>
                <a:gd name="T62" fmla="*/ 2147483647 w 860"/>
                <a:gd name="T63" fmla="*/ 2147483647 h 229"/>
                <a:gd name="T64" fmla="*/ 2147483647 w 860"/>
                <a:gd name="T65" fmla="*/ 2147483647 h 229"/>
                <a:gd name="T66" fmla="*/ 2147483647 w 860"/>
                <a:gd name="T67" fmla="*/ 2147483647 h 229"/>
                <a:gd name="T68" fmla="*/ 2147483647 w 860"/>
                <a:gd name="T69" fmla="*/ 2147483647 h 229"/>
                <a:gd name="T70" fmla="*/ 2147483647 w 860"/>
                <a:gd name="T71" fmla="*/ 2147483647 h 229"/>
                <a:gd name="T72" fmla="*/ 2147483647 w 860"/>
                <a:gd name="T73" fmla="*/ 2147483647 h 229"/>
                <a:gd name="T74" fmla="*/ 2147483647 w 860"/>
                <a:gd name="T75" fmla="*/ 2147483647 h 229"/>
                <a:gd name="T76" fmla="*/ 2147483647 w 860"/>
                <a:gd name="T77" fmla="*/ 2147483647 h 229"/>
                <a:gd name="T78" fmla="*/ 2147483647 w 860"/>
                <a:gd name="T79" fmla="*/ 2147483647 h 229"/>
                <a:gd name="T80" fmla="*/ 2147483647 w 860"/>
                <a:gd name="T81" fmla="*/ 2147483647 h 229"/>
                <a:gd name="T82" fmla="*/ 2147483647 w 860"/>
                <a:gd name="T83" fmla="*/ 2147483647 h 229"/>
                <a:gd name="T84" fmla="*/ 2147483647 w 860"/>
                <a:gd name="T85" fmla="*/ 2147483647 h 229"/>
                <a:gd name="T86" fmla="*/ 2147483647 w 860"/>
                <a:gd name="T87" fmla="*/ 2147483647 h 229"/>
                <a:gd name="T88" fmla="*/ 2147483647 w 860"/>
                <a:gd name="T89" fmla="*/ 2147483647 h 229"/>
                <a:gd name="T90" fmla="*/ 2147483647 w 860"/>
                <a:gd name="T91" fmla="*/ 2147483647 h 229"/>
                <a:gd name="T92" fmla="*/ 2147483647 w 860"/>
                <a:gd name="T93" fmla="*/ 2147483647 h 229"/>
                <a:gd name="T94" fmla="*/ 2147483647 w 860"/>
                <a:gd name="T95" fmla="*/ 2147483647 h 229"/>
                <a:gd name="T96" fmla="*/ 2147483647 w 860"/>
                <a:gd name="T97" fmla="*/ 2147483647 h 229"/>
                <a:gd name="T98" fmla="*/ 2147483647 w 860"/>
                <a:gd name="T99" fmla="*/ 2147483647 h 229"/>
                <a:gd name="T100" fmla="*/ 2147483647 w 860"/>
                <a:gd name="T101" fmla="*/ 2147483647 h 229"/>
                <a:gd name="T102" fmla="*/ 2147483647 w 860"/>
                <a:gd name="T103" fmla="*/ 2147483647 h 229"/>
                <a:gd name="T104" fmla="*/ 2147483647 w 860"/>
                <a:gd name="T105" fmla="*/ 2147483647 h 229"/>
                <a:gd name="T106" fmla="*/ 2147483647 w 860"/>
                <a:gd name="T107" fmla="*/ 2147483647 h 229"/>
                <a:gd name="T108" fmla="*/ 2147483647 w 860"/>
                <a:gd name="T109" fmla="*/ 2147483647 h 229"/>
                <a:gd name="T110" fmla="*/ 2147483647 w 860"/>
                <a:gd name="T111" fmla="*/ 2147483647 h 229"/>
                <a:gd name="T112" fmla="*/ 0 w 860"/>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0" h="229">
                  <a:moveTo>
                    <a:pt x="0" y="229"/>
                  </a:moveTo>
                  <a:lnTo>
                    <a:pt x="4" y="224"/>
                  </a:lnTo>
                  <a:lnTo>
                    <a:pt x="17" y="212"/>
                  </a:lnTo>
                  <a:lnTo>
                    <a:pt x="37" y="193"/>
                  </a:lnTo>
                  <a:lnTo>
                    <a:pt x="65" y="169"/>
                  </a:lnTo>
                  <a:lnTo>
                    <a:pt x="82" y="156"/>
                  </a:lnTo>
                  <a:lnTo>
                    <a:pt x="100" y="142"/>
                  </a:lnTo>
                  <a:lnTo>
                    <a:pt x="120" y="128"/>
                  </a:lnTo>
                  <a:lnTo>
                    <a:pt x="141" y="113"/>
                  </a:lnTo>
                  <a:lnTo>
                    <a:pt x="164" y="99"/>
                  </a:lnTo>
                  <a:lnTo>
                    <a:pt x="190" y="85"/>
                  </a:lnTo>
                  <a:lnTo>
                    <a:pt x="216" y="72"/>
                  </a:lnTo>
                  <a:lnTo>
                    <a:pt x="244" y="58"/>
                  </a:lnTo>
                  <a:lnTo>
                    <a:pt x="274" y="46"/>
                  </a:lnTo>
                  <a:lnTo>
                    <a:pt x="304" y="35"/>
                  </a:lnTo>
                  <a:lnTo>
                    <a:pt x="337" y="25"/>
                  </a:lnTo>
                  <a:lnTo>
                    <a:pt x="370" y="16"/>
                  </a:lnTo>
                  <a:lnTo>
                    <a:pt x="405" y="9"/>
                  </a:lnTo>
                  <a:lnTo>
                    <a:pt x="441" y="4"/>
                  </a:lnTo>
                  <a:lnTo>
                    <a:pt x="478" y="1"/>
                  </a:lnTo>
                  <a:lnTo>
                    <a:pt x="517" y="0"/>
                  </a:lnTo>
                  <a:lnTo>
                    <a:pt x="556" y="2"/>
                  </a:lnTo>
                  <a:lnTo>
                    <a:pt x="597" y="6"/>
                  </a:lnTo>
                  <a:lnTo>
                    <a:pt x="638" y="14"/>
                  </a:lnTo>
                  <a:lnTo>
                    <a:pt x="681" y="23"/>
                  </a:lnTo>
                  <a:lnTo>
                    <a:pt x="725" y="37"/>
                  </a:lnTo>
                  <a:lnTo>
                    <a:pt x="769" y="54"/>
                  </a:lnTo>
                  <a:lnTo>
                    <a:pt x="814" y="74"/>
                  </a:lnTo>
                  <a:lnTo>
                    <a:pt x="860" y="98"/>
                  </a:lnTo>
                  <a:lnTo>
                    <a:pt x="855" y="96"/>
                  </a:lnTo>
                  <a:lnTo>
                    <a:pt x="842" y="91"/>
                  </a:lnTo>
                  <a:lnTo>
                    <a:pt x="820" y="82"/>
                  </a:lnTo>
                  <a:lnTo>
                    <a:pt x="791" y="74"/>
                  </a:lnTo>
                  <a:lnTo>
                    <a:pt x="773" y="69"/>
                  </a:lnTo>
                  <a:lnTo>
                    <a:pt x="752" y="64"/>
                  </a:lnTo>
                  <a:lnTo>
                    <a:pt x="731" y="60"/>
                  </a:lnTo>
                  <a:lnTo>
                    <a:pt x="709" y="56"/>
                  </a:lnTo>
                  <a:lnTo>
                    <a:pt x="685" y="52"/>
                  </a:lnTo>
                  <a:lnTo>
                    <a:pt x="658" y="49"/>
                  </a:lnTo>
                  <a:lnTo>
                    <a:pt x="631" y="46"/>
                  </a:lnTo>
                  <a:lnTo>
                    <a:pt x="602" y="44"/>
                  </a:lnTo>
                  <a:lnTo>
                    <a:pt x="571" y="43"/>
                  </a:lnTo>
                  <a:lnTo>
                    <a:pt x="541" y="43"/>
                  </a:lnTo>
                  <a:lnTo>
                    <a:pt x="508" y="45"/>
                  </a:lnTo>
                  <a:lnTo>
                    <a:pt x="474" y="48"/>
                  </a:lnTo>
                  <a:lnTo>
                    <a:pt x="439" y="52"/>
                  </a:lnTo>
                  <a:lnTo>
                    <a:pt x="403" y="58"/>
                  </a:lnTo>
                  <a:lnTo>
                    <a:pt x="366" y="66"/>
                  </a:lnTo>
                  <a:lnTo>
                    <a:pt x="328" y="74"/>
                  </a:lnTo>
                  <a:lnTo>
                    <a:pt x="289" y="86"/>
                  </a:lnTo>
                  <a:lnTo>
                    <a:pt x="249" y="98"/>
                  </a:lnTo>
                  <a:lnTo>
                    <a:pt x="209" y="114"/>
                  </a:lnTo>
                  <a:lnTo>
                    <a:pt x="169" y="132"/>
                  </a:lnTo>
                  <a:lnTo>
                    <a:pt x="127" y="152"/>
                  </a:lnTo>
                  <a:lnTo>
                    <a:pt x="85" y="175"/>
                  </a:lnTo>
                  <a:lnTo>
                    <a:pt x="43" y="200"/>
                  </a:lnTo>
                  <a:lnTo>
                    <a:pt x="0" y="229"/>
                  </a:lnTo>
                  <a:close/>
                </a:path>
              </a:pathLst>
            </a:custGeom>
            <a:solidFill>
              <a:srgbClr val="9E7771"/>
            </a:solidFill>
            <a:ln w="9525">
              <a:noFill/>
              <a:round/>
              <a:headEnd/>
              <a:tailEnd/>
            </a:ln>
          </p:spPr>
          <p:txBody>
            <a:bodyPr/>
            <a:lstStyle/>
            <a:p>
              <a:endParaRPr lang="zh-TW" altLang="en-US"/>
            </a:p>
          </p:txBody>
        </p:sp>
        <p:sp>
          <p:nvSpPr>
            <p:cNvPr id="69" name="Freeform 105"/>
            <p:cNvSpPr>
              <a:spLocks/>
            </p:cNvSpPr>
            <p:nvPr/>
          </p:nvSpPr>
          <p:spPr bwMode="auto">
            <a:xfrm>
              <a:off x="-1284288" y="817563"/>
              <a:ext cx="82550" cy="17462"/>
            </a:xfrm>
            <a:custGeom>
              <a:avLst/>
              <a:gdLst>
                <a:gd name="T0" fmla="*/ 0 w 467"/>
                <a:gd name="T1" fmla="*/ 2147483647 h 100"/>
                <a:gd name="T2" fmla="*/ 2147483647 w 467"/>
                <a:gd name="T3" fmla="*/ 2147483647 h 100"/>
                <a:gd name="T4" fmla="*/ 2147483647 w 467"/>
                <a:gd name="T5" fmla="*/ 2147483647 h 100"/>
                <a:gd name="T6" fmla="*/ 2147483647 w 467"/>
                <a:gd name="T7" fmla="*/ 2147483647 h 100"/>
                <a:gd name="T8" fmla="*/ 2147483647 w 467"/>
                <a:gd name="T9" fmla="*/ 2147483647 h 100"/>
                <a:gd name="T10" fmla="*/ 2147483647 w 467"/>
                <a:gd name="T11" fmla="*/ 2147483647 h 100"/>
                <a:gd name="T12" fmla="*/ 2147483647 w 467"/>
                <a:gd name="T13" fmla="*/ 2147483647 h 100"/>
                <a:gd name="T14" fmla="*/ 2147483647 w 467"/>
                <a:gd name="T15" fmla="*/ 2147483647 h 100"/>
                <a:gd name="T16" fmla="*/ 2147483647 w 467"/>
                <a:gd name="T17" fmla="*/ 2147483647 h 100"/>
                <a:gd name="T18" fmla="*/ 2147483647 w 467"/>
                <a:gd name="T19" fmla="*/ 2147483647 h 100"/>
                <a:gd name="T20" fmla="*/ 2147483647 w 467"/>
                <a:gd name="T21" fmla="*/ 2147483647 h 100"/>
                <a:gd name="T22" fmla="*/ 2147483647 w 467"/>
                <a:gd name="T23" fmla="*/ 931809514 h 100"/>
                <a:gd name="T24" fmla="*/ 2147483647 w 467"/>
                <a:gd name="T25" fmla="*/ 0 h 100"/>
                <a:gd name="T26" fmla="*/ 2147483647 w 467"/>
                <a:gd name="T27" fmla="*/ 931809514 h 100"/>
                <a:gd name="T28" fmla="*/ 2147483647 w 467"/>
                <a:gd name="T29" fmla="*/ 1858252257 h 100"/>
                <a:gd name="T30" fmla="*/ 2147483647 w 467"/>
                <a:gd name="T31" fmla="*/ 2147483647 h 100"/>
                <a:gd name="T32" fmla="*/ 2147483647 w 467"/>
                <a:gd name="T33" fmla="*/ 2147483647 h 100"/>
                <a:gd name="T34" fmla="*/ 2147483647 w 467"/>
                <a:gd name="T35" fmla="*/ 2147483647 h 100"/>
                <a:gd name="T36" fmla="*/ 2147483647 w 467"/>
                <a:gd name="T37" fmla="*/ 2147483647 h 100"/>
                <a:gd name="T38" fmla="*/ 2147483647 w 467"/>
                <a:gd name="T39" fmla="*/ 2147483647 h 100"/>
                <a:gd name="T40" fmla="*/ 2147483647 w 467"/>
                <a:gd name="T41" fmla="*/ 2147483647 h 100"/>
                <a:gd name="T42" fmla="*/ 2147483647 w 467"/>
                <a:gd name="T43" fmla="*/ 2147483647 h 100"/>
                <a:gd name="T44" fmla="*/ 2147483647 w 467"/>
                <a:gd name="T45" fmla="*/ 2147483647 h 100"/>
                <a:gd name="T46" fmla="*/ 2147483647 w 467"/>
                <a:gd name="T47" fmla="*/ 2147483647 h 100"/>
                <a:gd name="T48" fmla="*/ 2147483647 w 467"/>
                <a:gd name="T49" fmla="*/ 2147483647 h 100"/>
                <a:gd name="T50" fmla="*/ 2147483647 w 467"/>
                <a:gd name="T51" fmla="*/ 2147483647 h 100"/>
                <a:gd name="T52" fmla="*/ 2147483647 w 467"/>
                <a:gd name="T53" fmla="*/ 2147483647 h 100"/>
                <a:gd name="T54" fmla="*/ 2147483647 w 467"/>
                <a:gd name="T55" fmla="*/ 2147483647 h 100"/>
                <a:gd name="T56" fmla="*/ 2147483647 w 467"/>
                <a:gd name="T57" fmla="*/ 2147483647 h 100"/>
                <a:gd name="T58" fmla="*/ 2147483647 w 467"/>
                <a:gd name="T59" fmla="*/ 2147483647 h 100"/>
                <a:gd name="T60" fmla="*/ 2147483647 w 467"/>
                <a:gd name="T61" fmla="*/ 2147483647 h 100"/>
                <a:gd name="T62" fmla="*/ 2147483647 w 467"/>
                <a:gd name="T63" fmla="*/ 2147483647 h 100"/>
                <a:gd name="T64" fmla="*/ 2147483647 w 467"/>
                <a:gd name="T65" fmla="*/ 2147483647 h 100"/>
                <a:gd name="T66" fmla="*/ 2147483647 w 467"/>
                <a:gd name="T67" fmla="*/ 2147483647 h 100"/>
                <a:gd name="T68" fmla="*/ 2147483647 w 467"/>
                <a:gd name="T69" fmla="*/ 2147483647 h 100"/>
                <a:gd name="T70" fmla="*/ 2147483647 w 467"/>
                <a:gd name="T71" fmla="*/ 2147483647 h 100"/>
                <a:gd name="T72" fmla="*/ 2147483647 w 467"/>
                <a:gd name="T73" fmla="*/ 2147483647 h 100"/>
                <a:gd name="T74" fmla="*/ 2147483647 w 467"/>
                <a:gd name="T75" fmla="*/ 2147483647 h 100"/>
                <a:gd name="T76" fmla="*/ 2147483647 w 467"/>
                <a:gd name="T77" fmla="*/ 2147483647 h 100"/>
                <a:gd name="T78" fmla="*/ 2147483647 w 467"/>
                <a:gd name="T79" fmla="*/ 2147483647 h 100"/>
                <a:gd name="T80" fmla="*/ 2147483647 w 467"/>
                <a:gd name="T81" fmla="*/ 2147483647 h 100"/>
                <a:gd name="T82" fmla="*/ 2147483647 w 467"/>
                <a:gd name="T83" fmla="*/ 2147483647 h 100"/>
                <a:gd name="T84" fmla="*/ 2147483647 w 467"/>
                <a:gd name="T85" fmla="*/ 2147483647 h 100"/>
                <a:gd name="T86" fmla="*/ 2147483647 w 467"/>
                <a:gd name="T87" fmla="*/ 2147483647 h 100"/>
                <a:gd name="T88" fmla="*/ 0 w 467"/>
                <a:gd name="T89" fmla="*/ 2147483647 h 1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7" h="100">
                  <a:moveTo>
                    <a:pt x="0" y="72"/>
                  </a:moveTo>
                  <a:lnTo>
                    <a:pt x="9" y="65"/>
                  </a:lnTo>
                  <a:lnTo>
                    <a:pt x="37" y="47"/>
                  </a:lnTo>
                  <a:lnTo>
                    <a:pt x="57" y="37"/>
                  </a:lnTo>
                  <a:lnTo>
                    <a:pt x="81" y="27"/>
                  </a:lnTo>
                  <a:lnTo>
                    <a:pt x="94" y="22"/>
                  </a:lnTo>
                  <a:lnTo>
                    <a:pt x="108" y="17"/>
                  </a:lnTo>
                  <a:lnTo>
                    <a:pt x="123" y="13"/>
                  </a:lnTo>
                  <a:lnTo>
                    <a:pt x="138" y="9"/>
                  </a:lnTo>
                  <a:lnTo>
                    <a:pt x="155" y="6"/>
                  </a:lnTo>
                  <a:lnTo>
                    <a:pt x="172" y="4"/>
                  </a:lnTo>
                  <a:lnTo>
                    <a:pt x="189" y="1"/>
                  </a:lnTo>
                  <a:lnTo>
                    <a:pt x="208" y="0"/>
                  </a:lnTo>
                  <a:lnTo>
                    <a:pt x="227" y="1"/>
                  </a:lnTo>
                  <a:lnTo>
                    <a:pt x="247" y="2"/>
                  </a:lnTo>
                  <a:lnTo>
                    <a:pt x="267" y="5"/>
                  </a:lnTo>
                  <a:lnTo>
                    <a:pt x="288" y="9"/>
                  </a:lnTo>
                  <a:lnTo>
                    <a:pt x="309" y="14"/>
                  </a:lnTo>
                  <a:lnTo>
                    <a:pt x="330" y="22"/>
                  </a:lnTo>
                  <a:lnTo>
                    <a:pt x="353" y="30"/>
                  </a:lnTo>
                  <a:lnTo>
                    <a:pt x="375" y="40"/>
                  </a:lnTo>
                  <a:lnTo>
                    <a:pt x="397" y="52"/>
                  </a:lnTo>
                  <a:lnTo>
                    <a:pt x="420" y="66"/>
                  </a:lnTo>
                  <a:lnTo>
                    <a:pt x="444" y="82"/>
                  </a:lnTo>
                  <a:lnTo>
                    <a:pt x="467" y="100"/>
                  </a:lnTo>
                  <a:lnTo>
                    <a:pt x="454" y="95"/>
                  </a:lnTo>
                  <a:lnTo>
                    <a:pt x="419" y="83"/>
                  </a:lnTo>
                  <a:lnTo>
                    <a:pt x="394" y="74"/>
                  </a:lnTo>
                  <a:lnTo>
                    <a:pt x="366" y="66"/>
                  </a:lnTo>
                  <a:lnTo>
                    <a:pt x="335" y="59"/>
                  </a:lnTo>
                  <a:lnTo>
                    <a:pt x="300" y="51"/>
                  </a:lnTo>
                  <a:lnTo>
                    <a:pt x="264" y="45"/>
                  </a:lnTo>
                  <a:lnTo>
                    <a:pt x="225" y="40"/>
                  </a:lnTo>
                  <a:lnTo>
                    <a:pt x="206" y="38"/>
                  </a:lnTo>
                  <a:lnTo>
                    <a:pt x="186" y="37"/>
                  </a:lnTo>
                  <a:lnTo>
                    <a:pt x="167" y="36"/>
                  </a:lnTo>
                  <a:lnTo>
                    <a:pt x="148" y="37"/>
                  </a:lnTo>
                  <a:lnTo>
                    <a:pt x="128" y="38"/>
                  </a:lnTo>
                  <a:lnTo>
                    <a:pt x="109" y="40"/>
                  </a:lnTo>
                  <a:lnTo>
                    <a:pt x="90" y="43"/>
                  </a:lnTo>
                  <a:lnTo>
                    <a:pt x="71" y="46"/>
                  </a:lnTo>
                  <a:lnTo>
                    <a:pt x="53" y="51"/>
                  </a:lnTo>
                  <a:lnTo>
                    <a:pt x="34" y="56"/>
                  </a:lnTo>
                  <a:lnTo>
                    <a:pt x="17" y="64"/>
                  </a:lnTo>
                  <a:lnTo>
                    <a:pt x="0" y="72"/>
                  </a:lnTo>
                  <a:close/>
                </a:path>
              </a:pathLst>
            </a:custGeom>
            <a:solidFill>
              <a:srgbClr val="9E7771"/>
            </a:solidFill>
            <a:ln w="9525">
              <a:noFill/>
              <a:round/>
              <a:headEnd/>
              <a:tailEnd/>
            </a:ln>
          </p:spPr>
          <p:txBody>
            <a:bodyPr/>
            <a:lstStyle/>
            <a:p>
              <a:endParaRPr lang="zh-TW" altLang="en-US"/>
            </a:p>
          </p:txBody>
        </p:sp>
        <p:sp>
          <p:nvSpPr>
            <p:cNvPr id="70" name="Freeform 106"/>
            <p:cNvSpPr>
              <a:spLocks/>
            </p:cNvSpPr>
            <p:nvPr/>
          </p:nvSpPr>
          <p:spPr bwMode="auto">
            <a:xfrm>
              <a:off x="-1244600" y="439738"/>
              <a:ext cx="309563" cy="323850"/>
            </a:xfrm>
            <a:custGeom>
              <a:avLst/>
              <a:gdLst>
                <a:gd name="T0" fmla="*/ 2147483647 w 1757"/>
                <a:gd name="T1" fmla="*/ 2147483647 h 1831"/>
                <a:gd name="T2" fmla="*/ 2147483647 w 1757"/>
                <a:gd name="T3" fmla="*/ 2147483647 h 1831"/>
                <a:gd name="T4" fmla="*/ 2147483647 w 1757"/>
                <a:gd name="T5" fmla="*/ 2147483647 h 1831"/>
                <a:gd name="T6" fmla="*/ 2147483647 w 1757"/>
                <a:gd name="T7" fmla="*/ 2147483647 h 1831"/>
                <a:gd name="T8" fmla="*/ 2147483647 w 1757"/>
                <a:gd name="T9" fmla="*/ 2147483647 h 1831"/>
                <a:gd name="T10" fmla="*/ 2147483647 w 1757"/>
                <a:gd name="T11" fmla="*/ 2147483647 h 1831"/>
                <a:gd name="T12" fmla="*/ 2147483647 w 1757"/>
                <a:gd name="T13" fmla="*/ 2147483647 h 1831"/>
                <a:gd name="T14" fmla="*/ 2147483647 w 1757"/>
                <a:gd name="T15" fmla="*/ 2147483647 h 1831"/>
                <a:gd name="T16" fmla="*/ 2147483647 w 1757"/>
                <a:gd name="T17" fmla="*/ 2147483647 h 1831"/>
                <a:gd name="T18" fmla="*/ 2147483647 w 1757"/>
                <a:gd name="T19" fmla="*/ 2147483647 h 1831"/>
                <a:gd name="T20" fmla="*/ 2147483647 w 1757"/>
                <a:gd name="T21" fmla="*/ 2147483647 h 1831"/>
                <a:gd name="T22" fmla="*/ 2147483647 w 1757"/>
                <a:gd name="T23" fmla="*/ 2147483647 h 1831"/>
                <a:gd name="T24" fmla="*/ 2147483647 w 1757"/>
                <a:gd name="T25" fmla="*/ 2147483647 h 1831"/>
                <a:gd name="T26" fmla="*/ 2147483647 w 1757"/>
                <a:gd name="T27" fmla="*/ 2147483647 h 1831"/>
                <a:gd name="T28" fmla="*/ 2147483647 w 1757"/>
                <a:gd name="T29" fmla="*/ 2147483647 h 1831"/>
                <a:gd name="T30" fmla="*/ 2147483647 w 1757"/>
                <a:gd name="T31" fmla="*/ 2147483647 h 1831"/>
                <a:gd name="T32" fmla="*/ 2147483647 w 1757"/>
                <a:gd name="T33" fmla="*/ 2147483647 h 1831"/>
                <a:gd name="T34" fmla="*/ 2147483647 w 1757"/>
                <a:gd name="T35" fmla="*/ 2147483647 h 1831"/>
                <a:gd name="T36" fmla="*/ 2147483647 w 1757"/>
                <a:gd name="T37" fmla="*/ 2147483647 h 1831"/>
                <a:gd name="T38" fmla="*/ 2147483647 w 1757"/>
                <a:gd name="T39" fmla="*/ 2147483647 h 1831"/>
                <a:gd name="T40" fmla="*/ 2147483647 w 1757"/>
                <a:gd name="T41" fmla="*/ 2147483647 h 1831"/>
                <a:gd name="T42" fmla="*/ 2147483647 w 1757"/>
                <a:gd name="T43" fmla="*/ 2147483647 h 1831"/>
                <a:gd name="T44" fmla="*/ 2147483647 w 1757"/>
                <a:gd name="T45" fmla="*/ 2147483647 h 1831"/>
                <a:gd name="T46" fmla="*/ 2147483647 w 1757"/>
                <a:gd name="T47" fmla="*/ 2147483647 h 1831"/>
                <a:gd name="T48" fmla="*/ 2147483647 w 1757"/>
                <a:gd name="T49" fmla="*/ 2147483647 h 1831"/>
                <a:gd name="T50" fmla="*/ 2147483647 w 1757"/>
                <a:gd name="T51" fmla="*/ 2147483647 h 1831"/>
                <a:gd name="T52" fmla="*/ 2147483647 w 1757"/>
                <a:gd name="T53" fmla="*/ 2147483647 h 1831"/>
                <a:gd name="T54" fmla="*/ 2147483647 w 1757"/>
                <a:gd name="T55" fmla="*/ 2147483647 h 1831"/>
                <a:gd name="T56" fmla="*/ 2147483647 w 1757"/>
                <a:gd name="T57" fmla="*/ 2147483647 h 1831"/>
                <a:gd name="T58" fmla="*/ 2147483647 w 1757"/>
                <a:gd name="T59" fmla="*/ 2147483647 h 1831"/>
                <a:gd name="T60" fmla="*/ 2147483647 w 1757"/>
                <a:gd name="T61" fmla="*/ 2147483647 h 1831"/>
                <a:gd name="T62" fmla="*/ 2147483647 w 1757"/>
                <a:gd name="T63" fmla="*/ 2147483647 h 1831"/>
                <a:gd name="T64" fmla="*/ 2147483647 w 1757"/>
                <a:gd name="T65" fmla="*/ 2147483647 h 1831"/>
                <a:gd name="T66" fmla="*/ 2147483647 w 1757"/>
                <a:gd name="T67" fmla="*/ 2147483647 h 1831"/>
                <a:gd name="T68" fmla="*/ 2147483647 w 1757"/>
                <a:gd name="T69" fmla="*/ 2147483647 h 1831"/>
                <a:gd name="T70" fmla="*/ 2147483647 w 1757"/>
                <a:gd name="T71" fmla="*/ 2147483647 h 1831"/>
                <a:gd name="T72" fmla="*/ 2147483647 w 1757"/>
                <a:gd name="T73" fmla="*/ 2147483647 h 1831"/>
                <a:gd name="T74" fmla="*/ 2147483647 w 1757"/>
                <a:gd name="T75" fmla="*/ 2147483647 h 1831"/>
                <a:gd name="T76" fmla="*/ 2147483647 w 1757"/>
                <a:gd name="T77" fmla="*/ 2147483647 h 1831"/>
                <a:gd name="T78" fmla="*/ 2147483647 w 1757"/>
                <a:gd name="T79" fmla="*/ 2147483647 h 1831"/>
                <a:gd name="T80" fmla="*/ 2147483647 w 1757"/>
                <a:gd name="T81" fmla="*/ 2147483647 h 1831"/>
                <a:gd name="T82" fmla="*/ 2147483647 w 1757"/>
                <a:gd name="T83" fmla="*/ 2147483647 h 1831"/>
                <a:gd name="T84" fmla="*/ 2147483647 w 1757"/>
                <a:gd name="T85" fmla="*/ 2147483647 h 1831"/>
                <a:gd name="T86" fmla="*/ 2147483647 w 1757"/>
                <a:gd name="T87" fmla="*/ 2147483647 h 1831"/>
                <a:gd name="T88" fmla="*/ 2147483647 w 1757"/>
                <a:gd name="T89" fmla="*/ 2147483647 h 1831"/>
                <a:gd name="T90" fmla="*/ 2147483647 w 1757"/>
                <a:gd name="T91" fmla="*/ 2147483647 h 18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57" h="1831">
                  <a:moveTo>
                    <a:pt x="0" y="0"/>
                  </a:moveTo>
                  <a:lnTo>
                    <a:pt x="16" y="13"/>
                  </a:lnTo>
                  <a:lnTo>
                    <a:pt x="62" y="55"/>
                  </a:lnTo>
                  <a:lnTo>
                    <a:pt x="133" y="120"/>
                  </a:lnTo>
                  <a:lnTo>
                    <a:pt x="227" y="206"/>
                  </a:lnTo>
                  <a:lnTo>
                    <a:pt x="339" y="311"/>
                  </a:lnTo>
                  <a:lnTo>
                    <a:pt x="468" y="431"/>
                  </a:lnTo>
                  <a:lnTo>
                    <a:pt x="606" y="563"/>
                  </a:lnTo>
                  <a:lnTo>
                    <a:pt x="753" y="705"/>
                  </a:lnTo>
                  <a:lnTo>
                    <a:pt x="828" y="778"/>
                  </a:lnTo>
                  <a:lnTo>
                    <a:pt x="903" y="853"/>
                  </a:lnTo>
                  <a:lnTo>
                    <a:pt x="978" y="929"/>
                  </a:lnTo>
                  <a:lnTo>
                    <a:pt x="1053" y="1005"/>
                  </a:lnTo>
                  <a:lnTo>
                    <a:pt x="1128" y="1081"/>
                  </a:lnTo>
                  <a:lnTo>
                    <a:pt x="1201" y="1157"/>
                  </a:lnTo>
                  <a:lnTo>
                    <a:pt x="1272" y="1234"/>
                  </a:lnTo>
                  <a:lnTo>
                    <a:pt x="1341" y="1308"/>
                  </a:lnTo>
                  <a:lnTo>
                    <a:pt x="1407" y="1382"/>
                  </a:lnTo>
                  <a:lnTo>
                    <a:pt x="1470" y="1454"/>
                  </a:lnTo>
                  <a:lnTo>
                    <a:pt x="1529" y="1524"/>
                  </a:lnTo>
                  <a:lnTo>
                    <a:pt x="1585" y="1592"/>
                  </a:lnTo>
                  <a:lnTo>
                    <a:pt x="1636" y="1656"/>
                  </a:lnTo>
                  <a:lnTo>
                    <a:pt x="1682" y="1718"/>
                  </a:lnTo>
                  <a:lnTo>
                    <a:pt x="1723" y="1776"/>
                  </a:lnTo>
                  <a:lnTo>
                    <a:pt x="1757" y="1831"/>
                  </a:lnTo>
                  <a:lnTo>
                    <a:pt x="1756" y="1826"/>
                  </a:lnTo>
                  <a:lnTo>
                    <a:pt x="1750" y="1810"/>
                  </a:lnTo>
                  <a:lnTo>
                    <a:pt x="1740" y="1784"/>
                  </a:lnTo>
                  <a:lnTo>
                    <a:pt x="1727" y="1750"/>
                  </a:lnTo>
                  <a:lnTo>
                    <a:pt x="1710" y="1710"/>
                  </a:lnTo>
                  <a:lnTo>
                    <a:pt x="1691" y="1664"/>
                  </a:lnTo>
                  <a:lnTo>
                    <a:pt x="1669" y="1612"/>
                  </a:lnTo>
                  <a:lnTo>
                    <a:pt x="1643" y="1556"/>
                  </a:lnTo>
                  <a:lnTo>
                    <a:pt x="1614" y="1496"/>
                  </a:lnTo>
                  <a:lnTo>
                    <a:pt x="1583" y="1435"/>
                  </a:lnTo>
                  <a:lnTo>
                    <a:pt x="1566" y="1404"/>
                  </a:lnTo>
                  <a:lnTo>
                    <a:pt x="1549" y="1372"/>
                  </a:lnTo>
                  <a:lnTo>
                    <a:pt x="1531" y="1342"/>
                  </a:lnTo>
                  <a:lnTo>
                    <a:pt x="1513" y="1311"/>
                  </a:lnTo>
                  <a:lnTo>
                    <a:pt x="1494" y="1280"/>
                  </a:lnTo>
                  <a:lnTo>
                    <a:pt x="1474" y="1249"/>
                  </a:lnTo>
                  <a:lnTo>
                    <a:pt x="1454" y="1220"/>
                  </a:lnTo>
                  <a:lnTo>
                    <a:pt x="1434" y="1190"/>
                  </a:lnTo>
                  <a:lnTo>
                    <a:pt x="1413" y="1163"/>
                  </a:lnTo>
                  <a:lnTo>
                    <a:pt x="1390" y="1135"/>
                  </a:lnTo>
                  <a:lnTo>
                    <a:pt x="1368" y="1109"/>
                  </a:lnTo>
                  <a:lnTo>
                    <a:pt x="1346" y="1083"/>
                  </a:lnTo>
                  <a:lnTo>
                    <a:pt x="1701" y="1382"/>
                  </a:lnTo>
                  <a:lnTo>
                    <a:pt x="1693" y="1371"/>
                  </a:lnTo>
                  <a:lnTo>
                    <a:pt x="1672" y="1337"/>
                  </a:lnTo>
                  <a:lnTo>
                    <a:pt x="1638" y="1287"/>
                  </a:lnTo>
                  <a:lnTo>
                    <a:pt x="1593" y="1219"/>
                  </a:lnTo>
                  <a:lnTo>
                    <a:pt x="1537" y="1138"/>
                  </a:lnTo>
                  <a:lnTo>
                    <a:pt x="1472" y="1047"/>
                  </a:lnTo>
                  <a:lnTo>
                    <a:pt x="1401" y="949"/>
                  </a:lnTo>
                  <a:lnTo>
                    <a:pt x="1323" y="845"/>
                  </a:lnTo>
                  <a:lnTo>
                    <a:pt x="1281" y="792"/>
                  </a:lnTo>
                  <a:lnTo>
                    <a:pt x="1240" y="739"/>
                  </a:lnTo>
                  <a:lnTo>
                    <a:pt x="1196" y="686"/>
                  </a:lnTo>
                  <a:lnTo>
                    <a:pt x="1153" y="634"/>
                  </a:lnTo>
                  <a:lnTo>
                    <a:pt x="1110" y="582"/>
                  </a:lnTo>
                  <a:lnTo>
                    <a:pt x="1065" y="532"/>
                  </a:lnTo>
                  <a:lnTo>
                    <a:pt x="1021" y="484"/>
                  </a:lnTo>
                  <a:lnTo>
                    <a:pt x="975" y="436"/>
                  </a:lnTo>
                  <a:lnTo>
                    <a:pt x="931" y="392"/>
                  </a:lnTo>
                  <a:lnTo>
                    <a:pt x="886" y="349"/>
                  </a:lnTo>
                  <a:lnTo>
                    <a:pt x="843" y="310"/>
                  </a:lnTo>
                  <a:lnTo>
                    <a:pt x="799" y="273"/>
                  </a:lnTo>
                  <a:lnTo>
                    <a:pt x="757" y="241"/>
                  </a:lnTo>
                  <a:lnTo>
                    <a:pt x="715" y="211"/>
                  </a:lnTo>
                  <a:lnTo>
                    <a:pt x="675" y="187"/>
                  </a:lnTo>
                  <a:lnTo>
                    <a:pt x="636" y="167"/>
                  </a:lnTo>
                  <a:lnTo>
                    <a:pt x="1066" y="653"/>
                  </a:lnTo>
                  <a:lnTo>
                    <a:pt x="1057" y="647"/>
                  </a:lnTo>
                  <a:lnTo>
                    <a:pt x="1029" y="629"/>
                  </a:lnTo>
                  <a:lnTo>
                    <a:pt x="987" y="599"/>
                  </a:lnTo>
                  <a:lnTo>
                    <a:pt x="931" y="562"/>
                  </a:lnTo>
                  <a:lnTo>
                    <a:pt x="864" y="516"/>
                  </a:lnTo>
                  <a:lnTo>
                    <a:pt x="788" y="466"/>
                  </a:lnTo>
                  <a:lnTo>
                    <a:pt x="705" y="412"/>
                  </a:lnTo>
                  <a:lnTo>
                    <a:pt x="617" y="354"/>
                  </a:lnTo>
                  <a:lnTo>
                    <a:pt x="527" y="296"/>
                  </a:lnTo>
                  <a:lnTo>
                    <a:pt x="436" y="239"/>
                  </a:lnTo>
                  <a:lnTo>
                    <a:pt x="347" y="184"/>
                  </a:lnTo>
                  <a:lnTo>
                    <a:pt x="261" y="133"/>
                  </a:lnTo>
                  <a:lnTo>
                    <a:pt x="221" y="110"/>
                  </a:lnTo>
                  <a:lnTo>
                    <a:pt x="181" y="88"/>
                  </a:lnTo>
                  <a:lnTo>
                    <a:pt x="144" y="67"/>
                  </a:lnTo>
                  <a:lnTo>
                    <a:pt x="111" y="48"/>
                  </a:lnTo>
                  <a:lnTo>
                    <a:pt x="78" y="32"/>
                  </a:lnTo>
                  <a:lnTo>
                    <a:pt x="49" y="19"/>
                  </a:lnTo>
                  <a:lnTo>
                    <a:pt x="23" y="8"/>
                  </a:lnTo>
                  <a:lnTo>
                    <a:pt x="0" y="0"/>
                  </a:lnTo>
                  <a:close/>
                </a:path>
              </a:pathLst>
            </a:custGeom>
            <a:solidFill>
              <a:srgbClr val="906555"/>
            </a:solidFill>
            <a:ln w="9525">
              <a:noFill/>
              <a:round/>
              <a:headEnd/>
              <a:tailEnd/>
            </a:ln>
          </p:spPr>
          <p:txBody>
            <a:bodyPr/>
            <a:lstStyle/>
            <a:p>
              <a:endParaRPr lang="zh-TW" altLang="en-US"/>
            </a:p>
          </p:txBody>
        </p:sp>
        <p:sp>
          <p:nvSpPr>
            <p:cNvPr id="71" name="Freeform 107"/>
            <p:cNvSpPr>
              <a:spLocks/>
            </p:cNvSpPr>
            <p:nvPr/>
          </p:nvSpPr>
          <p:spPr bwMode="auto">
            <a:xfrm>
              <a:off x="-1509713" y="457200"/>
              <a:ext cx="136525" cy="200025"/>
            </a:xfrm>
            <a:custGeom>
              <a:avLst/>
              <a:gdLst>
                <a:gd name="T0" fmla="*/ 2147483647 w 767"/>
                <a:gd name="T1" fmla="*/ 0 h 1140"/>
                <a:gd name="T2" fmla="*/ 2147483647 w 767"/>
                <a:gd name="T3" fmla="*/ 2147483647 h 1140"/>
                <a:gd name="T4" fmla="*/ 2147483647 w 767"/>
                <a:gd name="T5" fmla="*/ 2147483647 h 1140"/>
                <a:gd name="T6" fmla="*/ 2147483647 w 767"/>
                <a:gd name="T7" fmla="*/ 2147483647 h 1140"/>
                <a:gd name="T8" fmla="*/ 2147483647 w 767"/>
                <a:gd name="T9" fmla="*/ 2147483647 h 1140"/>
                <a:gd name="T10" fmla="*/ 2147483647 w 767"/>
                <a:gd name="T11" fmla="*/ 2147483647 h 1140"/>
                <a:gd name="T12" fmla="*/ 2147483647 w 767"/>
                <a:gd name="T13" fmla="*/ 2147483647 h 1140"/>
                <a:gd name="T14" fmla="*/ 2147483647 w 767"/>
                <a:gd name="T15" fmla="*/ 2147483647 h 1140"/>
                <a:gd name="T16" fmla="*/ 2147483647 w 767"/>
                <a:gd name="T17" fmla="*/ 2147483647 h 1140"/>
                <a:gd name="T18" fmla="*/ 2147483647 w 767"/>
                <a:gd name="T19" fmla="*/ 2147483647 h 1140"/>
                <a:gd name="T20" fmla="*/ 2147483647 w 767"/>
                <a:gd name="T21" fmla="*/ 2147483647 h 1140"/>
                <a:gd name="T22" fmla="*/ 2147483647 w 767"/>
                <a:gd name="T23" fmla="*/ 2147483647 h 1140"/>
                <a:gd name="T24" fmla="*/ 2147483647 w 767"/>
                <a:gd name="T25" fmla="*/ 2147483647 h 1140"/>
                <a:gd name="T26" fmla="*/ 2147483647 w 767"/>
                <a:gd name="T27" fmla="*/ 2147483647 h 1140"/>
                <a:gd name="T28" fmla="*/ 2147483647 w 767"/>
                <a:gd name="T29" fmla="*/ 2147483647 h 1140"/>
                <a:gd name="T30" fmla="*/ 2147483647 w 767"/>
                <a:gd name="T31" fmla="*/ 2147483647 h 1140"/>
                <a:gd name="T32" fmla="*/ 2147483647 w 767"/>
                <a:gd name="T33" fmla="*/ 2147483647 h 1140"/>
                <a:gd name="T34" fmla="*/ 2147483647 w 767"/>
                <a:gd name="T35" fmla="*/ 2147483647 h 1140"/>
                <a:gd name="T36" fmla="*/ 2147483647 w 767"/>
                <a:gd name="T37" fmla="*/ 2147483647 h 1140"/>
                <a:gd name="T38" fmla="*/ 2147483647 w 767"/>
                <a:gd name="T39" fmla="*/ 2147483647 h 1140"/>
                <a:gd name="T40" fmla="*/ 2147483647 w 767"/>
                <a:gd name="T41" fmla="*/ 2147483647 h 1140"/>
                <a:gd name="T42" fmla="*/ 2147483647 w 767"/>
                <a:gd name="T43" fmla="*/ 2147483647 h 1140"/>
                <a:gd name="T44" fmla="*/ 2147483647 w 767"/>
                <a:gd name="T45" fmla="*/ 2147483647 h 1140"/>
                <a:gd name="T46" fmla="*/ 2147483647 w 767"/>
                <a:gd name="T47" fmla="*/ 2147483647 h 1140"/>
                <a:gd name="T48" fmla="*/ 2147483647 w 767"/>
                <a:gd name="T49" fmla="*/ 2147483647 h 1140"/>
                <a:gd name="T50" fmla="*/ 2147483647 w 767"/>
                <a:gd name="T51" fmla="*/ 2147483647 h 1140"/>
                <a:gd name="T52" fmla="*/ 2147483647 w 767"/>
                <a:gd name="T53" fmla="*/ 2147483647 h 1140"/>
                <a:gd name="T54" fmla="*/ 2147483647 w 767"/>
                <a:gd name="T55" fmla="*/ 2147483647 h 1140"/>
                <a:gd name="T56" fmla="*/ 0 w 767"/>
                <a:gd name="T57" fmla="*/ 2147483647 h 1140"/>
                <a:gd name="T58" fmla="*/ 2007722232 w 767"/>
                <a:gd name="T59" fmla="*/ 2147483647 h 1140"/>
                <a:gd name="T60" fmla="*/ 2147483647 w 767"/>
                <a:gd name="T61" fmla="*/ 2147483647 h 1140"/>
                <a:gd name="T62" fmla="*/ 2147483647 w 767"/>
                <a:gd name="T63" fmla="*/ 2147483647 h 1140"/>
                <a:gd name="T64" fmla="*/ 2147483647 w 767"/>
                <a:gd name="T65" fmla="*/ 2147483647 h 1140"/>
                <a:gd name="T66" fmla="*/ 2147483647 w 767"/>
                <a:gd name="T67" fmla="*/ 2147483647 h 1140"/>
                <a:gd name="T68" fmla="*/ 2147483647 w 767"/>
                <a:gd name="T69" fmla="*/ 2147483647 h 1140"/>
                <a:gd name="T70" fmla="*/ 2147483647 w 767"/>
                <a:gd name="T71" fmla="*/ 2147483647 h 1140"/>
                <a:gd name="T72" fmla="*/ 2147483647 w 767"/>
                <a:gd name="T73" fmla="*/ 2147483647 h 1140"/>
                <a:gd name="T74" fmla="*/ 2147483647 w 767"/>
                <a:gd name="T75" fmla="*/ 2147483647 h 1140"/>
                <a:gd name="T76" fmla="*/ 2147483647 w 767"/>
                <a:gd name="T77" fmla="*/ 2147483647 h 1140"/>
                <a:gd name="T78" fmla="*/ 2147483647 w 767"/>
                <a:gd name="T79" fmla="*/ 2147483647 h 1140"/>
                <a:gd name="T80" fmla="*/ 2147483647 w 767"/>
                <a:gd name="T81" fmla="*/ 2147483647 h 1140"/>
                <a:gd name="T82" fmla="*/ 2147483647 w 767"/>
                <a:gd name="T83" fmla="*/ 2147483647 h 1140"/>
                <a:gd name="T84" fmla="*/ 2147483647 w 767"/>
                <a:gd name="T85" fmla="*/ 2147483647 h 1140"/>
                <a:gd name="T86" fmla="*/ 2147483647 w 767"/>
                <a:gd name="T87" fmla="*/ 2147483647 h 1140"/>
                <a:gd name="T88" fmla="*/ 2147483647 w 767"/>
                <a:gd name="T89" fmla="*/ 2147483647 h 1140"/>
                <a:gd name="T90" fmla="*/ 2147483647 w 767"/>
                <a:gd name="T91" fmla="*/ 2147483647 h 1140"/>
                <a:gd name="T92" fmla="*/ 2147483647 w 767"/>
                <a:gd name="T93" fmla="*/ 2147483647 h 1140"/>
                <a:gd name="T94" fmla="*/ 2147483647 w 767"/>
                <a:gd name="T95" fmla="*/ 2147483647 h 1140"/>
                <a:gd name="T96" fmla="*/ 2147483647 w 767"/>
                <a:gd name="T97" fmla="*/ 2147483647 h 1140"/>
                <a:gd name="T98" fmla="*/ 2147483647 w 767"/>
                <a:gd name="T99" fmla="*/ 2147483647 h 1140"/>
                <a:gd name="T100" fmla="*/ 2147483647 w 767"/>
                <a:gd name="T101" fmla="*/ 2147483647 h 1140"/>
                <a:gd name="T102" fmla="*/ 2147483647 w 767"/>
                <a:gd name="T103" fmla="*/ 2147483647 h 1140"/>
                <a:gd name="T104" fmla="*/ 2147483647 w 767"/>
                <a:gd name="T105" fmla="*/ 2147483647 h 1140"/>
                <a:gd name="T106" fmla="*/ 2147483647 w 767"/>
                <a:gd name="T107" fmla="*/ 2147483647 h 1140"/>
                <a:gd name="T108" fmla="*/ 2147483647 w 767"/>
                <a:gd name="T109" fmla="*/ 0 h 1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7" h="1140">
                  <a:moveTo>
                    <a:pt x="767" y="0"/>
                  </a:moveTo>
                  <a:lnTo>
                    <a:pt x="759" y="5"/>
                  </a:lnTo>
                  <a:lnTo>
                    <a:pt x="738" y="22"/>
                  </a:lnTo>
                  <a:lnTo>
                    <a:pt x="704" y="51"/>
                  </a:lnTo>
                  <a:lnTo>
                    <a:pt x="660" y="89"/>
                  </a:lnTo>
                  <a:lnTo>
                    <a:pt x="635" y="111"/>
                  </a:lnTo>
                  <a:lnTo>
                    <a:pt x="607" y="136"/>
                  </a:lnTo>
                  <a:lnTo>
                    <a:pt x="579" y="163"/>
                  </a:lnTo>
                  <a:lnTo>
                    <a:pt x="549" y="193"/>
                  </a:lnTo>
                  <a:lnTo>
                    <a:pt x="517" y="224"/>
                  </a:lnTo>
                  <a:lnTo>
                    <a:pt x="486" y="258"/>
                  </a:lnTo>
                  <a:lnTo>
                    <a:pt x="452" y="294"/>
                  </a:lnTo>
                  <a:lnTo>
                    <a:pt x="419" y="331"/>
                  </a:lnTo>
                  <a:lnTo>
                    <a:pt x="385" y="371"/>
                  </a:lnTo>
                  <a:lnTo>
                    <a:pt x="351" y="412"/>
                  </a:lnTo>
                  <a:lnTo>
                    <a:pt x="317" y="455"/>
                  </a:lnTo>
                  <a:lnTo>
                    <a:pt x="284" y="500"/>
                  </a:lnTo>
                  <a:lnTo>
                    <a:pt x="251" y="546"/>
                  </a:lnTo>
                  <a:lnTo>
                    <a:pt x="220" y="594"/>
                  </a:lnTo>
                  <a:lnTo>
                    <a:pt x="189" y="643"/>
                  </a:lnTo>
                  <a:lnTo>
                    <a:pt x="159" y="694"/>
                  </a:lnTo>
                  <a:lnTo>
                    <a:pt x="132" y="745"/>
                  </a:lnTo>
                  <a:lnTo>
                    <a:pt x="105" y="798"/>
                  </a:lnTo>
                  <a:lnTo>
                    <a:pt x="82" y="852"/>
                  </a:lnTo>
                  <a:lnTo>
                    <a:pt x="60" y="909"/>
                  </a:lnTo>
                  <a:lnTo>
                    <a:pt x="41" y="965"/>
                  </a:lnTo>
                  <a:lnTo>
                    <a:pt x="25" y="1022"/>
                  </a:lnTo>
                  <a:lnTo>
                    <a:pt x="11" y="1080"/>
                  </a:lnTo>
                  <a:lnTo>
                    <a:pt x="0" y="1140"/>
                  </a:lnTo>
                  <a:lnTo>
                    <a:pt x="2" y="1134"/>
                  </a:lnTo>
                  <a:lnTo>
                    <a:pt x="8" y="1117"/>
                  </a:lnTo>
                  <a:lnTo>
                    <a:pt x="18" y="1091"/>
                  </a:lnTo>
                  <a:lnTo>
                    <a:pt x="33" y="1054"/>
                  </a:lnTo>
                  <a:lnTo>
                    <a:pt x="53" y="1007"/>
                  </a:lnTo>
                  <a:lnTo>
                    <a:pt x="80" y="951"/>
                  </a:lnTo>
                  <a:lnTo>
                    <a:pt x="96" y="920"/>
                  </a:lnTo>
                  <a:lnTo>
                    <a:pt x="113" y="887"/>
                  </a:lnTo>
                  <a:lnTo>
                    <a:pt x="132" y="852"/>
                  </a:lnTo>
                  <a:lnTo>
                    <a:pt x="152" y="815"/>
                  </a:lnTo>
                  <a:lnTo>
                    <a:pt x="174" y="776"/>
                  </a:lnTo>
                  <a:lnTo>
                    <a:pt x="198" y="735"/>
                  </a:lnTo>
                  <a:lnTo>
                    <a:pt x="225" y="693"/>
                  </a:lnTo>
                  <a:lnTo>
                    <a:pt x="254" y="648"/>
                  </a:lnTo>
                  <a:lnTo>
                    <a:pt x="283" y="601"/>
                  </a:lnTo>
                  <a:lnTo>
                    <a:pt x="316" y="554"/>
                  </a:lnTo>
                  <a:lnTo>
                    <a:pt x="350" y="505"/>
                  </a:lnTo>
                  <a:lnTo>
                    <a:pt x="387" y="454"/>
                  </a:lnTo>
                  <a:lnTo>
                    <a:pt x="426" y="401"/>
                  </a:lnTo>
                  <a:lnTo>
                    <a:pt x="466" y="347"/>
                  </a:lnTo>
                  <a:lnTo>
                    <a:pt x="511" y="293"/>
                  </a:lnTo>
                  <a:lnTo>
                    <a:pt x="557" y="236"/>
                  </a:lnTo>
                  <a:lnTo>
                    <a:pt x="605" y="179"/>
                  </a:lnTo>
                  <a:lnTo>
                    <a:pt x="656" y="121"/>
                  </a:lnTo>
                  <a:lnTo>
                    <a:pt x="710" y="60"/>
                  </a:lnTo>
                  <a:lnTo>
                    <a:pt x="767" y="0"/>
                  </a:lnTo>
                  <a:close/>
                </a:path>
              </a:pathLst>
            </a:custGeom>
            <a:solidFill>
              <a:srgbClr val="906555"/>
            </a:solidFill>
            <a:ln w="9525">
              <a:noFill/>
              <a:round/>
              <a:headEnd/>
              <a:tailEnd/>
            </a:ln>
          </p:spPr>
          <p:txBody>
            <a:bodyPr/>
            <a:lstStyle/>
            <a:p>
              <a:endParaRPr lang="zh-TW" altLang="en-US"/>
            </a:p>
          </p:txBody>
        </p:sp>
        <p:sp>
          <p:nvSpPr>
            <p:cNvPr id="72" name="Freeform 108"/>
            <p:cNvSpPr>
              <a:spLocks/>
            </p:cNvSpPr>
            <p:nvPr/>
          </p:nvSpPr>
          <p:spPr bwMode="auto">
            <a:xfrm>
              <a:off x="-1241425" y="1216025"/>
              <a:ext cx="161925" cy="396875"/>
            </a:xfrm>
            <a:custGeom>
              <a:avLst/>
              <a:gdLst>
                <a:gd name="T0" fmla="*/ 2147483647 w 911"/>
                <a:gd name="T1" fmla="*/ 0 h 2243"/>
                <a:gd name="T2" fmla="*/ 2147483647 w 911"/>
                <a:gd name="T3" fmla="*/ 2147483647 h 2243"/>
                <a:gd name="T4" fmla="*/ 2147483647 w 911"/>
                <a:gd name="T5" fmla="*/ 2147483647 h 2243"/>
                <a:gd name="T6" fmla="*/ 2147483647 w 911"/>
                <a:gd name="T7" fmla="*/ 2147483647 h 2243"/>
                <a:gd name="T8" fmla="*/ 2147483647 w 911"/>
                <a:gd name="T9" fmla="*/ 2147483647 h 2243"/>
                <a:gd name="T10" fmla="*/ 2147483647 w 911"/>
                <a:gd name="T11" fmla="*/ 2147483647 h 2243"/>
                <a:gd name="T12" fmla="*/ 2147483647 w 911"/>
                <a:gd name="T13" fmla="*/ 2147483647 h 2243"/>
                <a:gd name="T14" fmla="*/ 2147483647 w 911"/>
                <a:gd name="T15" fmla="*/ 2147483647 h 2243"/>
                <a:gd name="T16" fmla="*/ 2147483647 w 911"/>
                <a:gd name="T17" fmla="*/ 2147483647 h 2243"/>
                <a:gd name="T18" fmla="*/ 2147483647 w 911"/>
                <a:gd name="T19" fmla="*/ 2147483647 h 2243"/>
                <a:gd name="T20" fmla="*/ 2147483647 w 911"/>
                <a:gd name="T21" fmla="*/ 2147483647 h 2243"/>
                <a:gd name="T22" fmla="*/ 2147483647 w 911"/>
                <a:gd name="T23" fmla="*/ 2147483647 h 2243"/>
                <a:gd name="T24" fmla="*/ 2147483647 w 911"/>
                <a:gd name="T25" fmla="*/ 2147483647 h 2243"/>
                <a:gd name="T26" fmla="*/ 2147483647 w 911"/>
                <a:gd name="T27" fmla="*/ 2147483647 h 2243"/>
                <a:gd name="T28" fmla="*/ 2147483647 w 911"/>
                <a:gd name="T29" fmla="*/ 2147483647 h 2243"/>
                <a:gd name="T30" fmla="*/ 2147483647 w 911"/>
                <a:gd name="T31" fmla="*/ 2147483647 h 2243"/>
                <a:gd name="T32" fmla="*/ 2147483647 w 911"/>
                <a:gd name="T33" fmla="*/ 2147483647 h 2243"/>
                <a:gd name="T34" fmla="*/ 1993487647 w 911"/>
                <a:gd name="T35" fmla="*/ 2147483647 h 2243"/>
                <a:gd name="T36" fmla="*/ 0 w 911"/>
                <a:gd name="T37" fmla="*/ 2147483647 h 2243"/>
                <a:gd name="T38" fmla="*/ 2147483647 w 911"/>
                <a:gd name="T39" fmla="*/ 2147483647 h 2243"/>
                <a:gd name="T40" fmla="*/ 2147483647 w 911"/>
                <a:gd name="T41" fmla="*/ 2147483647 h 2243"/>
                <a:gd name="T42" fmla="*/ 2147483647 w 911"/>
                <a:gd name="T43" fmla="*/ 2147483647 h 2243"/>
                <a:gd name="T44" fmla="*/ 2147483647 w 911"/>
                <a:gd name="T45" fmla="*/ 2147483647 h 2243"/>
                <a:gd name="T46" fmla="*/ 2147483647 w 911"/>
                <a:gd name="T47" fmla="*/ 0 h 22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11" h="2243">
                  <a:moveTo>
                    <a:pt x="533" y="0"/>
                  </a:moveTo>
                  <a:lnTo>
                    <a:pt x="526" y="23"/>
                  </a:lnTo>
                  <a:lnTo>
                    <a:pt x="510" y="87"/>
                  </a:lnTo>
                  <a:lnTo>
                    <a:pt x="484" y="189"/>
                  </a:lnTo>
                  <a:lnTo>
                    <a:pt x="451" y="320"/>
                  </a:lnTo>
                  <a:lnTo>
                    <a:pt x="412" y="477"/>
                  </a:lnTo>
                  <a:lnTo>
                    <a:pt x="367" y="654"/>
                  </a:lnTo>
                  <a:lnTo>
                    <a:pt x="320" y="844"/>
                  </a:lnTo>
                  <a:lnTo>
                    <a:pt x="271" y="1042"/>
                  </a:lnTo>
                  <a:lnTo>
                    <a:pt x="222" y="1243"/>
                  </a:lnTo>
                  <a:lnTo>
                    <a:pt x="174" y="1440"/>
                  </a:lnTo>
                  <a:lnTo>
                    <a:pt x="129" y="1630"/>
                  </a:lnTo>
                  <a:lnTo>
                    <a:pt x="89" y="1803"/>
                  </a:lnTo>
                  <a:lnTo>
                    <a:pt x="54" y="1958"/>
                  </a:lnTo>
                  <a:lnTo>
                    <a:pt x="26" y="2086"/>
                  </a:lnTo>
                  <a:lnTo>
                    <a:pt x="16" y="2139"/>
                  </a:lnTo>
                  <a:lnTo>
                    <a:pt x="8" y="2183"/>
                  </a:lnTo>
                  <a:lnTo>
                    <a:pt x="2" y="2217"/>
                  </a:lnTo>
                  <a:lnTo>
                    <a:pt x="0" y="2243"/>
                  </a:lnTo>
                  <a:lnTo>
                    <a:pt x="771" y="1416"/>
                  </a:lnTo>
                  <a:lnTo>
                    <a:pt x="602" y="1051"/>
                  </a:lnTo>
                  <a:lnTo>
                    <a:pt x="911" y="1023"/>
                  </a:lnTo>
                  <a:lnTo>
                    <a:pt x="771" y="182"/>
                  </a:lnTo>
                  <a:lnTo>
                    <a:pt x="533" y="0"/>
                  </a:lnTo>
                  <a:close/>
                </a:path>
              </a:pathLst>
            </a:custGeom>
            <a:solidFill>
              <a:srgbClr val="684786"/>
            </a:solidFill>
            <a:ln w="9525">
              <a:noFill/>
              <a:round/>
              <a:headEnd/>
              <a:tailEnd/>
            </a:ln>
          </p:spPr>
          <p:txBody>
            <a:bodyPr/>
            <a:lstStyle/>
            <a:p>
              <a:endParaRPr lang="zh-TW" altLang="en-US"/>
            </a:p>
          </p:txBody>
        </p:sp>
        <p:sp>
          <p:nvSpPr>
            <p:cNvPr id="73" name="Freeform 109"/>
            <p:cNvSpPr>
              <a:spLocks/>
            </p:cNvSpPr>
            <p:nvPr/>
          </p:nvSpPr>
          <p:spPr bwMode="auto">
            <a:xfrm>
              <a:off x="-1357313" y="1255713"/>
              <a:ext cx="136525" cy="341312"/>
            </a:xfrm>
            <a:custGeom>
              <a:avLst/>
              <a:gdLst>
                <a:gd name="T0" fmla="*/ 2147483647 w 771"/>
                <a:gd name="T1" fmla="*/ 0 h 1934"/>
                <a:gd name="T2" fmla="*/ 2147483647 w 771"/>
                <a:gd name="T3" fmla="*/ 2147483647 h 1934"/>
                <a:gd name="T4" fmla="*/ 2147483647 w 771"/>
                <a:gd name="T5" fmla="*/ 2147483647 h 1934"/>
                <a:gd name="T6" fmla="*/ 2147483647 w 771"/>
                <a:gd name="T7" fmla="*/ 2147483647 h 1934"/>
                <a:gd name="T8" fmla="*/ 2147483647 w 771"/>
                <a:gd name="T9" fmla="*/ 2147483647 h 1934"/>
                <a:gd name="T10" fmla="*/ 2147483647 w 771"/>
                <a:gd name="T11" fmla="*/ 2147483647 h 1934"/>
                <a:gd name="T12" fmla="*/ 2147483647 w 771"/>
                <a:gd name="T13" fmla="*/ 2147483647 h 1934"/>
                <a:gd name="T14" fmla="*/ 2147483647 w 771"/>
                <a:gd name="T15" fmla="*/ 2147483647 h 1934"/>
                <a:gd name="T16" fmla="*/ 2147483647 w 771"/>
                <a:gd name="T17" fmla="*/ 2147483647 h 1934"/>
                <a:gd name="T18" fmla="*/ 2147483647 w 771"/>
                <a:gd name="T19" fmla="*/ 2147483647 h 1934"/>
                <a:gd name="T20" fmla="*/ 2147483647 w 771"/>
                <a:gd name="T21" fmla="*/ 2147483647 h 1934"/>
                <a:gd name="T22" fmla="*/ 2147483647 w 771"/>
                <a:gd name="T23" fmla="*/ 2147483647 h 1934"/>
                <a:gd name="T24" fmla="*/ 2147483647 w 771"/>
                <a:gd name="T25" fmla="*/ 2147483647 h 1934"/>
                <a:gd name="T26" fmla="*/ 2147483647 w 771"/>
                <a:gd name="T27" fmla="*/ 2147483647 h 1934"/>
                <a:gd name="T28" fmla="*/ 2147483647 w 771"/>
                <a:gd name="T29" fmla="*/ 2147483647 h 1934"/>
                <a:gd name="T30" fmla="*/ 2147483647 w 771"/>
                <a:gd name="T31" fmla="*/ 2147483647 h 1934"/>
                <a:gd name="T32" fmla="*/ 2147483647 w 771"/>
                <a:gd name="T33" fmla="*/ 2147483647 h 1934"/>
                <a:gd name="T34" fmla="*/ 2147483647 w 771"/>
                <a:gd name="T35" fmla="*/ 2147483647 h 1934"/>
                <a:gd name="T36" fmla="*/ 2147483647 w 771"/>
                <a:gd name="T37" fmla="*/ 2147483647 h 1934"/>
                <a:gd name="T38" fmla="*/ 2147483647 w 771"/>
                <a:gd name="T39" fmla="*/ 2147483647 h 1934"/>
                <a:gd name="T40" fmla="*/ 2147483647 w 771"/>
                <a:gd name="T41" fmla="*/ 2147483647 h 1934"/>
                <a:gd name="T42" fmla="*/ 2147483647 w 771"/>
                <a:gd name="T43" fmla="*/ 2147483647 h 1934"/>
                <a:gd name="T44" fmla="*/ 2147483647 w 771"/>
                <a:gd name="T45" fmla="*/ 2147483647 h 1934"/>
                <a:gd name="T46" fmla="*/ 2147483647 w 771"/>
                <a:gd name="T47" fmla="*/ 2147483647 h 1934"/>
                <a:gd name="T48" fmla="*/ 2147483647 w 771"/>
                <a:gd name="T49" fmla="*/ 2147483647 h 1934"/>
                <a:gd name="T50" fmla="*/ 2147483647 w 771"/>
                <a:gd name="T51" fmla="*/ 2147483647 h 1934"/>
                <a:gd name="T52" fmla="*/ 2147483647 w 771"/>
                <a:gd name="T53" fmla="*/ 2147483647 h 1934"/>
                <a:gd name="T54" fmla="*/ 2147483647 w 771"/>
                <a:gd name="T55" fmla="*/ 2147483647 h 1934"/>
                <a:gd name="T56" fmla="*/ 2147483647 w 771"/>
                <a:gd name="T57" fmla="*/ 2147483647 h 1934"/>
                <a:gd name="T58" fmla="*/ 2147483647 w 771"/>
                <a:gd name="T59" fmla="*/ 2147483647 h 1934"/>
                <a:gd name="T60" fmla="*/ 2147483647 w 771"/>
                <a:gd name="T61" fmla="*/ 2147483647 h 1934"/>
                <a:gd name="T62" fmla="*/ 2147483647 w 771"/>
                <a:gd name="T63" fmla="*/ 2147483647 h 1934"/>
                <a:gd name="T64" fmla="*/ 2147483647 w 771"/>
                <a:gd name="T65" fmla="*/ 2147483647 h 1934"/>
                <a:gd name="T66" fmla="*/ 2147483647 w 771"/>
                <a:gd name="T67" fmla="*/ 2147483647 h 1934"/>
                <a:gd name="T68" fmla="*/ 2147483647 w 771"/>
                <a:gd name="T69" fmla="*/ 2147483647 h 1934"/>
                <a:gd name="T70" fmla="*/ 2147483647 w 771"/>
                <a:gd name="T71" fmla="*/ 2147483647 h 1934"/>
                <a:gd name="T72" fmla="*/ 2147483647 w 771"/>
                <a:gd name="T73" fmla="*/ 2147483647 h 1934"/>
                <a:gd name="T74" fmla="*/ 2147483647 w 771"/>
                <a:gd name="T75" fmla="*/ 2147483647 h 1934"/>
                <a:gd name="T76" fmla="*/ 2147483647 w 771"/>
                <a:gd name="T77" fmla="*/ 2147483647 h 1934"/>
                <a:gd name="T78" fmla="*/ 0 w 771"/>
                <a:gd name="T79" fmla="*/ 2147483647 h 1934"/>
                <a:gd name="T80" fmla="*/ 2147483647 w 771"/>
                <a:gd name="T81" fmla="*/ 0 h 19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1" h="1934">
                  <a:moveTo>
                    <a:pt x="167" y="0"/>
                  </a:moveTo>
                  <a:lnTo>
                    <a:pt x="173" y="17"/>
                  </a:lnTo>
                  <a:lnTo>
                    <a:pt x="190" y="66"/>
                  </a:lnTo>
                  <a:lnTo>
                    <a:pt x="216" y="141"/>
                  </a:lnTo>
                  <a:lnTo>
                    <a:pt x="250" y="238"/>
                  </a:lnTo>
                  <a:lnTo>
                    <a:pt x="290" y="355"/>
                  </a:lnTo>
                  <a:lnTo>
                    <a:pt x="337" y="485"/>
                  </a:lnTo>
                  <a:lnTo>
                    <a:pt x="385" y="625"/>
                  </a:lnTo>
                  <a:lnTo>
                    <a:pt x="437" y="771"/>
                  </a:lnTo>
                  <a:lnTo>
                    <a:pt x="490" y="918"/>
                  </a:lnTo>
                  <a:lnTo>
                    <a:pt x="543" y="1062"/>
                  </a:lnTo>
                  <a:lnTo>
                    <a:pt x="593" y="1199"/>
                  </a:lnTo>
                  <a:lnTo>
                    <a:pt x="641" y="1325"/>
                  </a:lnTo>
                  <a:lnTo>
                    <a:pt x="684" y="1434"/>
                  </a:lnTo>
                  <a:lnTo>
                    <a:pt x="720" y="1524"/>
                  </a:lnTo>
                  <a:lnTo>
                    <a:pt x="736" y="1560"/>
                  </a:lnTo>
                  <a:lnTo>
                    <a:pt x="750" y="1589"/>
                  </a:lnTo>
                  <a:lnTo>
                    <a:pt x="761" y="1611"/>
                  </a:lnTo>
                  <a:lnTo>
                    <a:pt x="771" y="1626"/>
                  </a:lnTo>
                  <a:lnTo>
                    <a:pt x="686" y="1934"/>
                  </a:lnTo>
                  <a:lnTo>
                    <a:pt x="680" y="1927"/>
                  </a:lnTo>
                  <a:lnTo>
                    <a:pt x="663" y="1903"/>
                  </a:lnTo>
                  <a:lnTo>
                    <a:pt x="635" y="1866"/>
                  </a:lnTo>
                  <a:lnTo>
                    <a:pt x="600" y="1819"/>
                  </a:lnTo>
                  <a:lnTo>
                    <a:pt x="558" y="1762"/>
                  </a:lnTo>
                  <a:lnTo>
                    <a:pt x="511" y="1698"/>
                  </a:lnTo>
                  <a:lnTo>
                    <a:pt x="460" y="1629"/>
                  </a:lnTo>
                  <a:lnTo>
                    <a:pt x="408" y="1556"/>
                  </a:lnTo>
                  <a:lnTo>
                    <a:pt x="355" y="1482"/>
                  </a:lnTo>
                  <a:lnTo>
                    <a:pt x="303" y="1409"/>
                  </a:lnTo>
                  <a:lnTo>
                    <a:pt x="253" y="1338"/>
                  </a:lnTo>
                  <a:lnTo>
                    <a:pt x="207" y="1272"/>
                  </a:lnTo>
                  <a:lnTo>
                    <a:pt x="167" y="1213"/>
                  </a:lnTo>
                  <a:lnTo>
                    <a:pt x="135" y="1162"/>
                  </a:lnTo>
                  <a:lnTo>
                    <a:pt x="121" y="1140"/>
                  </a:lnTo>
                  <a:lnTo>
                    <a:pt x="111" y="1122"/>
                  </a:lnTo>
                  <a:lnTo>
                    <a:pt x="102" y="1106"/>
                  </a:lnTo>
                  <a:lnTo>
                    <a:pt x="97" y="1093"/>
                  </a:lnTo>
                  <a:lnTo>
                    <a:pt x="112" y="686"/>
                  </a:lnTo>
                  <a:lnTo>
                    <a:pt x="0" y="112"/>
                  </a:lnTo>
                  <a:lnTo>
                    <a:pt x="167" y="0"/>
                  </a:lnTo>
                  <a:close/>
                </a:path>
              </a:pathLst>
            </a:custGeom>
            <a:solidFill>
              <a:srgbClr val="684786"/>
            </a:solidFill>
            <a:ln w="9525">
              <a:noFill/>
              <a:round/>
              <a:headEnd/>
              <a:tailEnd/>
            </a:ln>
          </p:spPr>
          <p:txBody>
            <a:bodyPr/>
            <a:lstStyle/>
            <a:p>
              <a:endParaRPr lang="zh-TW" altLang="en-US"/>
            </a:p>
          </p:txBody>
        </p:sp>
        <p:sp>
          <p:nvSpPr>
            <p:cNvPr id="74" name="Freeform 110"/>
            <p:cNvSpPr>
              <a:spLocks/>
            </p:cNvSpPr>
            <p:nvPr/>
          </p:nvSpPr>
          <p:spPr bwMode="auto">
            <a:xfrm>
              <a:off x="-1247775" y="1249363"/>
              <a:ext cx="187325" cy="374650"/>
            </a:xfrm>
            <a:custGeom>
              <a:avLst/>
              <a:gdLst>
                <a:gd name="T0" fmla="*/ 2147483647 w 1066"/>
                <a:gd name="T1" fmla="*/ 2147483647 h 2131"/>
                <a:gd name="T2" fmla="*/ 2147483647 w 1066"/>
                <a:gd name="T3" fmla="*/ 2147483647 h 2131"/>
                <a:gd name="T4" fmla="*/ 2147483647 w 1066"/>
                <a:gd name="T5" fmla="*/ 2147483647 h 2131"/>
                <a:gd name="T6" fmla="*/ 2147483647 w 1066"/>
                <a:gd name="T7" fmla="*/ 2147483647 h 2131"/>
                <a:gd name="T8" fmla="*/ 2147483647 w 1066"/>
                <a:gd name="T9" fmla="*/ 2147483647 h 2131"/>
                <a:gd name="T10" fmla="*/ 2147483647 w 1066"/>
                <a:gd name="T11" fmla="*/ 0 h 2131"/>
                <a:gd name="T12" fmla="*/ 2147483647 w 1066"/>
                <a:gd name="T13" fmla="*/ 2147483647 h 2131"/>
                <a:gd name="T14" fmla="*/ 2147483647 w 1066"/>
                <a:gd name="T15" fmla="*/ 2147483647 h 2131"/>
                <a:gd name="T16" fmla="*/ 2147483647 w 1066"/>
                <a:gd name="T17" fmla="*/ 2147483647 h 2131"/>
                <a:gd name="T18" fmla="*/ 2147483647 w 1066"/>
                <a:gd name="T19" fmla="*/ 2147483647 h 2131"/>
                <a:gd name="T20" fmla="*/ 2147483647 w 1066"/>
                <a:gd name="T21" fmla="*/ 2147483647 h 2131"/>
                <a:gd name="T22" fmla="*/ 2147483647 w 1066"/>
                <a:gd name="T23" fmla="*/ 2147483647 h 2131"/>
                <a:gd name="T24" fmla="*/ 2147483647 w 1066"/>
                <a:gd name="T25" fmla="*/ 2147483647 h 2131"/>
                <a:gd name="T26" fmla="*/ 2147483647 w 1066"/>
                <a:gd name="T27" fmla="*/ 2147483647 h 2131"/>
                <a:gd name="T28" fmla="*/ 2147483647 w 1066"/>
                <a:gd name="T29" fmla="*/ 2147483647 h 2131"/>
                <a:gd name="T30" fmla="*/ 2147483647 w 1066"/>
                <a:gd name="T31" fmla="*/ 2147483647 h 2131"/>
                <a:gd name="T32" fmla="*/ 2147483647 w 1066"/>
                <a:gd name="T33" fmla="*/ 2147483647 h 2131"/>
                <a:gd name="T34" fmla="*/ 2147483647 w 1066"/>
                <a:gd name="T35" fmla="*/ 2147483647 h 2131"/>
                <a:gd name="T36" fmla="*/ 2147483647 w 1066"/>
                <a:gd name="T37" fmla="*/ 2147483647 h 2131"/>
                <a:gd name="T38" fmla="*/ 2147483647 w 1066"/>
                <a:gd name="T39" fmla="*/ 2147483647 h 2131"/>
                <a:gd name="T40" fmla="*/ 2147483647 w 1066"/>
                <a:gd name="T41" fmla="*/ 2147483647 h 2131"/>
                <a:gd name="T42" fmla="*/ 2147483647 w 1066"/>
                <a:gd name="T43" fmla="*/ 2147483647 h 2131"/>
                <a:gd name="T44" fmla="*/ 2147483647 w 1066"/>
                <a:gd name="T45" fmla="*/ 2147483647 h 2131"/>
                <a:gd name="T46" fmla="*/ 2147483647 w 1066"/>
                <a:gd name="T47" fmla="*/ 2147483647 h 2131"/>
                <a:gd name="T48" fmla="*/ 2147483647 w 1066"/>
                <a:gd name="T49" fmla="*/ 2147483647 h 2131"/>
                <a:gd name="T50" fmla="*/ 2147483647 w 1066"/>
                <a:gd name="T51" fmla="*/ 2147483647 h 2131"/>
                <a:gd name="T52" fmla="*/ 2147483647 w 1066"/>
                <a:gd name="T53" fmla="*/ 2147483647 h 2131"/>
                <a:gd name="T54" fmla="*/ 2147483647 w 1066"/>
                <a:gd name="T55" fmla="*/ 2147483647 h 2131"/>
                <a:gd name="T56" fmla="*/ 2147483647 w 1066"/>
                <a:gd name="T57" fmla="*/ 2147483647 h 2131"/>
                <a:gd name="T58" fmla="*/ 2147483647 w 1066"/>
                <a:gd name="T59" fmla="*/ 2147483647 h 2131"/>
                <a:gd name="T60" fmla="*/ 2147483647 w 1066"/>
                <a:gd name="T61" fmla="*/ 2147483647 h 2131"/>
                <a:gd name="T62" fmla="*/ 2147483647 w 1066"/>
                <a:gd name="T63" fmla="*/ 2147483647 h 2131"/>
                <a:gd name="T64" fmla="*/ 2147483647 w 1066"/>
                <a:gd name="T65" fmla="*/ 2147483647 h 2131"/>
                <a:gd name="T66" fmla="*/ 2147483647 w 1066"/>
                <a:gd name="T67" fmla="*/ 2147483647 h 2131"/>
                <a:gd name="T68" fmla="*/ 2147483647 w 1066"/>
                <a:gd name="T69" fmla="*/ 2147483647 h 2131"/>
                <a:gd name="T70" fmla="*/ 2147483647 w 1066"/>
                <a:gd name="T71" fmla="*/ 2147483647 h 2131"/>
                <a:gd name="T72" fmla="*/ 2147483647 w 1066"/>
                <a:gd name="T73" fmla="*/ 2147483647 h 2131"/>
                <a:gd name="T74" fmla="*/ 2147483647 w 1066"/>
                <a:gd name="T75" fmla="*/ 2147483647 h 2131"/>
                <a:gd name="T76" fmla="*/ 2147483647 w 1066"/>
                <a:gd name="T77" fmla="*/ 2147483647 h 2131"/>
                <a:gd name="T78" fmla="*/ 2147483647 w 1066"/>
                <a:gd name="T79" fmla="*/ 2147483647 h 2131"/>
                <a:gd name="T80" fmla="*/ 2147483647 w 1066"/>
                <a:gd name="T81" fmla="*/ 2147483647 h 2131"/>
                <a:gd name="T82" fmla="*/ 2147483647 w 1066"/>
                <a:gd name="T83" fmla="*/ 2147483647 h 2131"/>
                <a:gd name="T84" fmla="*/ 2147483647 w 1066"/>
                <a:gd name="T85" fmla="*/ 2147483647 h 2131"/>
                <a:gd name="T86" fmla="*/ 0 w 1066"/>
                <a:gd name="T87" fmla="*/ 2147483647 h 2131"/>
                <a:gd name="T88" fmla="*/ 2147483647 w 1066"/>
                <a:gd name="T89" fmla="*/ 2147483647 h 2131"/>
                <a:gd name="T90" fmla="*/ 2147483647 w 1066"/>
                <a:gd name="T91" fmla="*/ 2147483647 h 2131"/>
                <a:gd name="T92" fmla="*/ 2147483647 w 1066"/>
                <a:gd name="T93" fmla="*/ 2147483647 h 2131"/>
                <a:gd name="T94" fmla="*/ 2147483647 w 1066"/>
                <a:gd name="T95" fmla="*/ 2147483647 h 2131"/>
                <a:gd name="T96" fmla="*/ 2147483647 w 1066"/>
                <a:gd name="T97" fmla="*/ 2147483647 h 2131"/>
                <a:gd name="T98" fmla="*/ 2147483647 w 1066"/>
                <a:gd name="T99" fmla="*/ 2147483647 h 2131"/>
                <a:gd name="T100" fmla="*/ 2147483647 w 1066"/>
                <a:gd name="T101" fmla="*/ 2147483647 h 2131"/>
                <a:gd name="T102" fmla="*/ 2147483647 w 1066"/>
                <a:gd name="T103" fmla="*/ 2147483647 h 2131"/>
                <a:gd name="T104" fmla="*/ 2147483647 w 1066"/>
                <a:gd name="T105" fmla="*/ 2147483647 h 2131"/>
                <a:gd name="T106" fmla="*/ 2147483647 w 1066"/>
                <a:gd name="T107" fmla="*/ 2147483647 h 2131"/>
                <a:gd name="T108" fmla="*/ 2147483647 w 1066"/>
                <a:gd name="T109" fmla="*/ 2147483647 h 2131"/>
                <a:gd name="T110" fmla="*/ 2147483647 w 1066"/>
                <a:gd name="T111" fmla="*/ 2147483647 h 2131"/>
                <a:gd name="T112" fmla="*/ 2147483647 w 1066"/>
                <a:gd name="T113" fmla="*/ 2147483647 h 2131"/>
                <a:gd name="T114" fmla="*/ 2147483647 w 1066"/>
                <a:gd name="T115" fmla="*/ 2147483647 h 2131"/>
                <a:gd name="T116" fmla="*/ 2147483647 w 1066"/>
                <a:gd name="T117" fmla="*/ 2147483647 h 2131"/>
                <a:gd name="T118" fmla="*/ 2147483647 w 1066"/>
                <a:gd name="T119" fmla="*/ 2147483647 h 2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6" h="2131">
                  <a:moveTo>
                    <a:pt x="140" y="1584"/>
                  </a:moveTo>
                  <a:lnTo>
                    <a:pt x="43" y="2061"/>
                  </a:lnTo>
                  <a:lnTo>
                    <a:pt x="814" y="1234"/>
                  </a:lnTo>
                  <a:lnTo>
                    <a:pt x="645" y="869"/>
                  </a:lnTo>
                  <a:lnTo>
                    <a:pt x="954" y="841"/>
                  </a:lnTo>
                  <a:lnTo>
                    <a:pt x="814" y="0"/>
                  </a:lnTo>
                  <a:lnTo>
                    <a:pt x="816" y="10"/>
                  </a:lnTo>
                  <a:lnTo>
                    <a:pt x="825" y="39"/>
                  </a:lnTo>
                  <a:lnTo>
                    <a:pt x="837" y="83"/>
                  </a:lnTo>
                  <a:lnTo>
                    <a:pt x="853" y="141"/>
                  </a:lnTo>
                  <a:lnTo>
                    <a:pt x="872" y="209"/>
                  </a:lnTo>
                  <a:lnTo>
                    <a:pt x="893" y="286"/>
                  </a:lnTo>
                  <a:lnTo>
                    <a:pt x="917" y="368"/>
                  </a:lnTo>
                  <a:lnTo>
                    <a:pt x="940" y="454"/>
                  </a:lnTo>
                  <a:lnTo>
                    <a:pt x="963" y="540"/>
                  </a:lnTo>
                  <a:lnTo>
                    <a:pt x="986" y="624"/>
                  </a:lnTo>
                  <a:lnTo>
                    <a:pt x="1007" y="703"/>
                  </a:lnTo>
                  <a:lnTo>
                    <a:pt x="1027" y="775"/>
                  </a:lnTo>
                  <a:lnTo>
                    <a:pt x="1043" y="836"/>
                  </a:lnTo>
                  <a:lnTo>
                    <a:pt x="1055" y="886"/>
                  </a:lnTo>
                  <a:lnTo>
                    <a:pt x="1063" y="921"/>
                  </a:lnTo>
                  <a:lnTo>
                    <a:pt x="1066" y="939"/>
                  </a:lnTo>
                  <a:lnTo>
                    <a:pt x="744" y="925"/>
                  </a:lnTo>
                  <a:lnTo>
                    <a:pt x="968" y="1290"/>
                  </a:lnTo>
                  <a:lnTo>
                    <a:pt x="957" y="1299"/>
                  </a:lnTo>
                  <a:lnTo>
                    <a:pt x="928" y="1327"/>
                  </a:lnTo>
                  <a:lnTo>
                    <a:pt x="882" y="1369"/>
                  </a:lnTo>
                  <a:lnTo>
                    <a:pt x="822" y="1425"/>
                  </a:lnTo>
                  <a:lnTo>
                    <a:pt x="751" y="1490"/>
                  </a:lnTo>
                  <a:lnTo>
                    <a:pt x="673" y="1563"/>
                  </a:lnTo>
                  <a:lnTo>
                    <a:pt x="588" y="1640"/>
                  </a:lnTo>
                  <a:lnTo>
                    <a:pt x="499" y="1721"/>
                  </a:lnTo>
                  <a:lnTo>
                    <a:pt x="411" y="1800"/>
                  </a:lnTo>
                  <a:lnTo>
                    <a:pt x="324" y="1877"/>
                  </a:lnTo>
                  <a:lnTo>
                    <a:pt x="243" y="1948"/>
                  </a:lnTo>
                  <a:lnTo>
                    <a:pt x="169" y="2011"/>
                  </a:lnTo>
                  <a:lnTo>
                    <a:pt x="136" y="2039"/>
                  </a:lnTo>
                  <a:lnTo>
                    <a:pt x="105" y="2063"/>
                  </a:lnTo>
                  <a:lnTo>
                    <a:pt x="78" y="2085"/>
                  </a:lnTo>
                  <a:lnTo>
                    <a:pt x="54" y="2102"/>
                  </a:lnTo>
                  <a:lnTo>
                    <a:pt x="34" y="2116"/>
                  </a:lnTo>
                  <a:lnTo>
                    <a:pt x="18" y="2126"/>
                  </a:lnTo>
                  <a:lnTo>
                    <a:pt x="7" y="2131"/>
                  </a:lnTo>
                  <a:lnTo>
                    <a:pt x="0" y="2131"/>
                  </a:lnTo>
                  <a:lnTo>
                    <a:pt x="3" y="2107"/>
                  </a:lnTo>
                  <a:lnTo>
                    <a:pt x="12" y="2047"/>
                  </a:lnTo>
                  <a:lnTo>
                    <a:pt x="26" y="1961"/>
                  </a:lnTo>
                  <a:lnTo>
                    <a:pt x="44" y="1863"/>
                  </a:lnTo>
                  <a:lnTo>
                    <a:pt x="54" y="1812"/>
                  </a:lnTo>
                  <a:lnTo>
                    <a:pt x="65" y="1763"/>
                  </a:lnTo>
                  <a:lnTo>
                    <a:pt x="77" y="1717"/>
                  </a:lnTo>
                  <a:lnTo>
                    <a:pt x="89" y="1675"/>
                  </a:lnTo>
                  <a:lnTo>
                    <a:pt x="96" y="1656"/>
                  </a:lnTo>
                  <a:lnTo>
                    <a:pt x="102" y="1639"/>
                  </a:lnTo>
                  <a:lnTo>
                    <a:pt x="108" y="1625"/>
                  </a:lnTo>
                  <a:lnTo>
                    <a:pt x="115" y="1612"/>
                  </a:lnTo>
                  <a:lnTo>
                    <a:pt x="121" y="1601"/>
                  </a:lnTo>
                  <a:lnTo>
                    <a:pt x="127" y="1593"/>
                  </a:lnTo>
                  <a:lnTo>
                    <a:pt x="134" y="1586"/>
                  </a:lnTo>
                  <a:lnTo>
                    <a:pt x="140" y="1584"/>
                  </a:lnTo>
                  <a:close/>
                </a:path>
              </a:pathLst>
            </a:custGeom>
            <a:solidFill>
              <a:srgbClr val="5A1C68"/>
            </a:solidFill>
            <a:ln w="9525">
              <a:noFill/>
              <a:round/>
              <a:headEnd/>
              <a:tailEnd/>
            </a:ln>
          </p:spPr>
          <p:txBody>
            <a:bodyPr/>
            <a:lstStyle/>
            <a:p>
              <a:endParaRPr lang="zh-TW" altLang="en-US"/>
            </a:p>
          </p:txBody>
        </p:sp>
        <p:sp>
          <p:nvSpPr>
            <p:cNvPr id="75" name="Freeform 111"/>
            <p:cNvSpPr>
              <a:spLocks/>
            </p:cNvSpPr>
            <p:nvPr/>
          </p:nvSpPr>
          <p:spPr bwMode="auto">
            <a:xfrm>
              <a:off x="-1322388" y="1477963"/>
              <a:ext cx="84138" cy="115887"/>
            </a:xfrm>
            <a:custGeom>
              <a:avLst/>
              <a:gdLst>
                <a:gd name="T0" fmla="*/ 2147483647 w 476"/>
                <a:gd name="T1" fmla="*/ 2147483647 h 649"/>
                <a:gd name="T2" fmla="*/ 2147483647 w 476"/>
                <a:gd name="T3" fmla="*/ 2147483647 h 649"/>
                <a:gd name="T4" fmla="*/ 2147483647 w 476"/>
                <a:gd name="T5" fmla="*/ 2147483647 h 649"/>
                <a:gd name="T6" fmla="*/ 2147483647 w 476"/>
                <a:gd name="T7" fmla="*/ 2147483647 h 649"/>
                <a:gd name="T8" fmla="*/ 2147483647 w 476"/>
                <a:gd name="T9" fmla="*/ 2147483647 h 649"/>
                <a:gd name="T10" fmla="*/ 2147483647 w 476"/>
                <a:gd name="T11" fmla="*/ 2147483647 h 649"/>
                <a:gd name="T12" fmla="*/ 2147483647 w 476"/>
                <a:gd name="T13" fmla="*/ 2147483647 h 649"/>
                <a:gd name="T14" fmla="*/ 2147483647 w 476"/>
                <a:gd name="T15" fmla="*/ 2147483647 h 649"/>
                <a:gd name="T16" fmla="*/ 2147483647 w 476"/>
                <a:gd name="T17" fmla="*/ 2147483647 h 649"/>
                <a:gd name="T18" fmla="*/ 2147483647 w 476"/>
                <a:gd name="T19" fmla="*/ 2147483647 h 649"/>
                <a:gd name="T20" fmla="*/ 2147483647 w 476"/>
                <a:gd name="T21" fmla="*/ 2147483647 h 649"/>
                <a:gd name="T22" fmla="*/ 1955048067 w 476"/>
                <a:gd name="T23" fmla="*/ 2147483647 h 649"/>
                <a:gd name="T24" fmla="*/ 0 w 476"/>
                <a:gd name="T25" fmla="*/ 0 h 649"/>
                <a:gd name="T26" fmla="*/ 2147483647 w 476"/>
                <a:gd name="T27" fmla="*/ 2147483647 h 649"/>
                <a:gd name="T28" fmla="*/ 2147483647 w 476"/>
                <a:gd name="T29" fmla="*/ 2147483647 h 649"/>
                <a:gd name="T30" fmla="*/ 2147483647 w 476"/>
                <a:gd name="T31" fmla="*/ 2147483647 h 649"/>
                <a:gd name="T32" fmla="*/ 2147483647 w 476"/>
                <a:gd name="T33" fmla="*/ 2147483647 h 649"/>
                <a:gd name="T34" fmla="*/ 2147483647 w 476"/>
                <a:gd name="T35" fmla="*/ 2147483647 h 649"/>
                <a:gd name="T36" fmla="*/ 2147483647 w 476"/>
                <a:gd name="T37" fmla="*/ 2147483647 h 649"/>
                <a:gd name="T38" fmla="*/ 2147483647 w 476"/>
                <a:gd name="T39" fmla="*/ 2147483647 h 649"/>
                <a:gd name="T40" fmla="*/ 2147483647 w 476"/>
                <a:gd name="T41" fmla="*/ 2147483647 h 649"/>
                <a:gd name="T42" fmla="*/ 2147483647 w 476"/>
                <a:gd name="T43" fmla="*/ 2147483647 h 649"/>
                <a:gd name="T44" fmla="*/ 2147483647 w 476"/>
                <a:gd name="T45" fmla="*/ 2147483647 h 649"/>
                <a:gd name="T46" fmla="*/ 2147483647 w 476"/>
                <a:gd name="T47" fmla="*/ 2147483647 h 649"/>
                <a:gd name="T48" fmla="*/ 2147483647 w 476"/>
                <a:gd name="T49" fmla="*/ 2147483647 h 649"/>
                <a:gd name="T50" fmla="*/ 2147483647 w 476"/>
                <a:gd name="T51" fmla="*/ 2147483647 h 649"/>
                <a:gd name="T52" fmla="*/ 2147483647 w 476"/>
                <a:gd name="T53" fmla="*/ 2147483647 h 649"/>
                <a:gd name="T54" fmla="*/ 2147483647 w 476"/>
                <a:gd name="T55" fmla="*/ 2147483647 h 649"/>
                <a:gd name="T56" fmla="*/ 2147483647 w 476"/>
                <a:gd name="T57" fmla="*/ 2147483647 h 649"/>
                <a:gd name="T58" fmla="*/ 2147483647 w 476"/>
                <a:gd name="T59" fmla="*/ 2147483647 h 649"/>
                <a:gd name="T60" fmla="*/ 2147483647 w 476"/>
                <a:gd name="T61" fmla="*/ 2147483647 h 649"/>
                <a:gd name="T62" fmla="*/ 2147483647 w 476"/>
                <a:gd name="T63" fmla="*/ 2147483647 h 649"/>
                <a:gd name="T64" fmla="*/ 2147483647 w 476"/>
                <a:gd name="T65" fmla="*/ 2147483647 h 649"/>
                <a:gd name="T66" fmla="*/ 2147483647 w 476"/>
                <a:gd name="T67" fmla="*/ 2147483647 h 6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6" h="649">
                  <a:moveTo>
                    <a:pt x="476" y="645"/>
                  </a:moveTo>
                  <a:lnTo>
                    <a:pt x="456" y="619"/>
                  </a:lnTo>
                  <a:lnTo>
                    <a:pt x="404" y="551"/>
                  </a:lnTo>
                  <a:lnTo>
                    <a:pt x="329" y="455"/>
                  </a:lnTo>
                  <a:lnTo>
                    <a:pt x="243" y="343"/>
                  </a:lnTo>
                  <a:lnTo>
                    <a:pt x="156" y="228"/>
                  </a:lnTo>
                  <a:lnTo>
                    <a:pt x="80" y="123"/>
                  </a:lnTo>
                  <a:lnTo>
                    <a:pt x="48" y="80"/>
                  </a:lnTo>
                  <a:lnTo>
                    <a:pt x="24" y="43"/>
                  </a:lnTo>
                  <a:lnTo>
                    <a:pt x="14" y="28"/>
                  </a:lnTo>
                  <a:lnTo>
                    <a:pt x="7" y="17"/>
                  </a:lnTo>
                  <a:lnTo>
                    <a:pt x="2" y="6"/>
                  </a:lnTo>
                  <a:lnTo>
                    <a:pt x="0" y="0"/>
                  </a:lnTo>
                  <a:lnTo>
                    <a:pt x="27" y="238"/>
                  </a:lnTo>
                  <a:lnTo>
                    <a:pt x="44" y="258"/>
                  </a:lnTo>
                  <a:lnTo>
                    <a:pt x="90" y="309"/>
                  </a:lnTo>
                  <a:lnTo>
                    <a:pt x="120" y="344"/>
                  </a:lnTo>
                  <a:lnTo>
                    <a:pt x="154" y="381"/>
                  </a:lnTo>
                  <a:lnTo>
                    <a:pt x="192" y="421"/>
                  </a:lnTo>
                  <a:lnTo>
                    <a:pt x="231" y="462"/>
                  </a:lnTo>
                  <a:lnTo>
                    <a:pt x="271" y="503"/>
                  </a:lnTo>
                  <a:lnTo>
                    <a:pt x="310" y="541"/>
                  </a:lnTo>
                  <a:lnTo>
                    <a:pt x="329" y="559"/>
                  </a:lnTo>
                  <a:lnTo>
                    <a:pt x="347" y="575"/>
                  </a:lnTo>
                  <a:lnTo>
                    <a:pt x="365" y="591"/>
                  </a:lnTo>
                  <a:lnTo>
                    <a:pt x="382" y="604"/>
                  </a:lnTo>
                  <a:lnTo>
                    <a:pt x="399" y="617"/>
                  </a:lnTo>
                  <a:lnTo>
                    <a:pt x="414" y="628"/>
                  </a:lnTo>
                  <a:lnTo>
                    <a:pt x="428" y="636"/>
                  </a:lnTo>
                  <a:lnTo>
                    <a:pt x="441" y="642"/>
                  </a:lnTo>
                  <a:lnTo>
                    <a:pt x="452" y="648"/>
                  </a:lnTo>
                  <a:lnTo>
                    <a:pt x="462" y="649"/>
                  </a:lnTo>
                  <a:lnTo>
                    <a:pt x="470" y="648"/>
                  </a:lnTo>
                  <a:lnTo>
                    <a:pt x="476" y="645"/>
                  </a:lnTo>
                  <a:close/>
                </a:path>
              </a:pathLst>
            </a:custGeom>
            <a:solidFill>
              <a:srgbClr val="5A1C68"/>
            </a:solidFill>
            <a:ln w="9525">
              <a:noFill/>
              <a:round/>
              <a:headEnd/>
              <a:tailEnd/>
            </a:ln>
          </p:spPr>
          <p:txBody>
            <a:bodyPr/>
            <a:lstStyle/>
            <a:p>
              <a:endParaRPr lang="zh-TW" altLang="en-US"/>
            </a:p>
          </p:txBody>
        </p:sp>
        <p:sp>
          <p:nvSpPr>
            <p:cNvPr id="76" name="Freeform 112"/>
            <p:cNvSpPr>
              <a:spLocks/>
            </p:cNvSpPr>
            <p:nvPr/>
          </p:nvSpPr>
          <p:spPr bwMode="auto">
            <a:xfrm>
              <a:off x="-1260475" y="1590675"/>
              <a:ext cx="49213" cy="49212"/>
            </a:xfrm>
            <a:custGeom>
              <a:avLst/>
              <a:gdLst>
                <a:gd name="T0" fmla="*/ 2147483647 w 281"/>
                <a:gd name="T1" fmla="*/ 2147483647 h 279"/>
                <a:gd name="T2" fmla="*/ 2147483647 w 281"/>
                <a:gd name="T3" fmla="*/ 2147483647 h 279"/>
                <a:gd name="T4" fmla="*/ 2147483647 w 281"/>
                <a:gd name="T5" fmla="*/ 2147483647 h 279"/>
                <a:gd name="T6" fmla="*/ 2147483647 w 281"/>
                <a:gd name="T7" fmla="*/ 2147483647 h 279"/>
                <a:gd name="T8" fmla="*/ 2147483647 w 281"/>
                <a:gd name="T9" fmla="*/ 2147483647 h 279"/>
                <a:gd name="T10" fmla="*/ 2147483647 w 281"/>
                <a:gd name="T11" fmla="*/ 2147483647 h 279"/>
                <a:gd name="T12" fmla="*/ 2147483647 w 281"/>
                <a:gd name="T13" fmla="*/ 2147483647 h 279"/>
                <a:gd name="T14" fmla="*/ 2147483647 w 281"/>
                <a:gd name="T15" fmla="*/ 2147483647 h 279"/>
                <a:gd name="T16" fmla="*/ 2147483647 w 281"/>
                <a:gd name="T17" fmla="*/ 2147483647 h 279"/>
                <a:gd name="T18" fmla="*/ 2147483647 w 281"/>
                <a:gd name="T19" fmla="*/ 2147483647 h 279"/>
                <a:gd name="T20" fmla="*/ 2147483647 w 281"/>
                <a:gd name="T21" fmla="*/ 2147483647 h 279"/>
                <a:gd name="T22" fmla="*/ 2147483647 w 281"/>
                <a:gd name="T23" fmla="*/ 2147483647 h 279"/>
                <a:gd name="T24" fmla="*/ 2147483647 w 281"/>
                <a:gd name="T25" fmla="*/ 2147483647 h 279"/>
                <a:gd name="T26" fmla="*/ 2147483647 w 281"/>
                <a:gd name="T27" fmla="*/ 2147483647 h 279"/>
                <a:gd name="T28" fmla="*/ 2147483647 w 281"/>
                <a:gd name="T29" fmla="*/ 2147483647 h 279"/>
                <a:gd name="T30" fmla="*/ 0 w 281"/>
                <a:gd name="T31" fmla="*/ 2147483647 h 279"/>
                <a:gd name="T32" fmla="*/ 0 w 281"/>
                <a:gd name="T33" fmla="*/ 2147483647 h 279"/>
                <a:gd name="T34" fmla="*/ 2147483647 w 281"/>
                <a:gd name="T35" fmla="*/ 2147483647 h 279"/>
                <a:gd name="T36" fmla="*/ 2147483647 w 281"/>
                <a:gd name="T37" fmla="*/ 2147483647 h 279"/>
                <a:gd name="T38" fmla="*/ 2147483647 w 281"/>
                <a:gd name="T39" fmla="*/ 2147483647 h 279"/>
                <a:gd name="T40" fmla="*/ 2147483647 w 281"/>
                <a:gd name="T41" fmla="*/ 2147483647 h 279"/>
                <a:gd name="T42" fmla="*/ 2147483647 w 281"/>
                <a:gd name="T43" fmla="*/ 2147483647 h 279"/>
                <a:gd name="T44" fmla="*/ 2147483647 w 281"/>
                <a:gd name="T45" fmla="*/ 2147483647 h 279"/>
                <a:gd name="T46" fmla="*/ 2147483647 w 281"/>
                <a:gd name="T47" fmla="*/ 0 h 279"/>
                <a:gd name="T48" fmla="*/ 2147483647 w 281"/>
                <a:gd name="T49" fmla="*/ 0 h 279"/>
                <a:gd name="T50" fmla="*/ 2147483647 w 281"/>
                <a:gd name="T51" fmla="*/ 2147483647 h 279"/>
                <a:gd name="T52" fmla="*/ 2147483647 w 281"/>
                <a:gd name="T53" fmla="*/ 2147483647 h 279"/>
                <a:gd name="T54" fmla="*/ 2147483647 w 281"/>
                <a:gd name="T55" fmla="*/ 2147483647 h 279"/>
                <a:gd name="T56" fmla="*/ 2147483647 w 281"/>
                <a:gd name="T57" fmla="*/ 2147483647 h 279"/>
                <a:gd name="T58" fmla="*/ 2147483647 w 281"/>
                <a:gd name="T59" fmla="*/ 2147483647 h 279"/>
                <a:gd name="T60" fmla="*/ 2147483647 w 281"/>
                <a:gd name="T61" fmla="*/ 2147483647 h 279"/>
                <a:gd name="T62" fmla="*/ 2147483647 w 281"/>
                <a:gd name="T63" fmla="*/ 2147483647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9">
                  <a:moveTo>
                    <a:pt x="281" y="140"/>
                  </a:moveTo>
                  <a:lnTo>
                    <a:pt x="280" y="154"/>
                  </a:lnTo>
                  <a:lnTo>
                    <a:pt x="278" y="168"/>
                  </a:lnTo>
                  <a:lnTo>
                    <a:pt x="274" y="181"/>
                  </a:lnTo>
                  <a:lnTo>
                    <a:pt x="269" y="194"/>
                  </a:lnTo>
                  <a:lnTo>
                    <a:pt x="263" y="206"/>
                  </a:lnTo>
                  <a:lnTo>
                    <a:pt x="257" y="218"/>
                  </a:lnTo>
                  <a:lnTo>
                    <a:pt x="248" y="229"/>
                  </a:lnTo>
                  <a:lnTo>
                    <a:pt x="240" y="238"/>
                  </a:lnTo>
                  <a:lnTo>
                    <a:pt x="229" y="248"/>
                  </a:lnTo>
                  <a:lnTo>
                    <a:pt x="219" y="256"/>
                  </a:lnTo>
                  <a:lnTo>
                    <a:pt x="207" y="263"/>
                  </a:lnTo>
                  <a:lnTo>
                    <a:pt x="195" y="269"/>
                  </a:lnTo>
                  <a:lnTo>
                    <a:pt x="183" y="273"/>
                  </a:lnTo>
                  <a:lnTo>
                    <a:pt x="169" y="277"/>
                  </a:lnTo>
                  <a:lnTo>
                    <a:pt x="155" y="279"/>
                  </a:lnTo>
                  <a:lnTo>
                    <a:pt x="140" y="279"/>
                  </a:lnTo>
                  <a:lnTo>
                    <a:pt x="126" y="279"/>
                  </a:lnTo>
                  <a:lnTo>
                    <a:pt x="113" y="277"/>
                  </a:lnTo>
                  <a:lnTo>
                    <a:pt x="99" y="273"/>
                  </a:lnTo>
                  <a:lnTo>
                    <a:pt x="86" y="269"/>
                  </a:lnTo>
                  <a:lnTo>
                    <a:pt x="73" y="263"/>
                  </a:lnTo>
                  <a:lnTo>
                    <a:pt x="62" y="256"/>
                  </a:lnTo>
                  <a:lnTo>
                    <a:pt x="51" y="248"/>
                  </a:lnTo>
                  <a:lnTo>
                    <a:pt x="42" y="238"/>
                  </a:lnTo>
                  <a:lnTo>
                    <a:pt x="32" y="229"/>
                  </a:lnTo>
                  <a:lnTo>
                    <a:pt x="24" y="218"/>
                  </a:lnTo>
                  <a:lnTo>
                    <a:pt x="17" y="206"/>
                  </a:lnTo>
                  <a:lnTo>
                    <a:pt x="11" y="194"/>
                  </a:lnTo>
                  <a:lnTo>
                    <a:pt x="7" y="181"/>
                  </a:lnTo>
                  <a:lnTo>
                    <a:pt x="2" y="168"/>
                  </a:lnTo>
                  <a:lnTo>
                    <a:pt x="0" y="154"/>
                  </a:lnTo>
                  <a:lnTo>
                    <a:pt x="0" y="140"/>
                  </a:lnTo>
                  <a:lnTo>
                    <a:pt x="0" y="125"/>
                  </a:lnTo>
                  <a:lnTo>
                    <a:pt x="2" y="111"/>
                  </a:lnTo>
                  <a:lnTo>
                    <a:pt x="7" y="98"/>
                  </a:lnTo>
                  <a:lnTo>
                    <a:pt x="11" y="85"/>
                  </a:lnTo>
                  <a:lnTo>
                    <a:pt x="17" y="73"/>
                  </a:lnTo>
                  <a:lnTo>
                    <a:pt x="24" y="61"/>
                  </a:lnTo>
                  <a:lnTo>
                    <a:pt x="32" y="51"/>
                  </a:lnTo>
                  <a:lnTo>
                    <a:pt x="42" y="40"/>
                  </a:lnTo>
                  <a:lnTo>
                    <a:pt x="51" y="32"/>
                  </a:lnTo>
                  <a:lnTo>
                    <a:pt x="62" y="23"/>
                  </a:lnTo>
                  <a:lnTo>
                    <a:pt x="73" y="17"/>
                  </a:lnTo>
                  <a:lnTo>
                    <a:pt x="86" y="10"/>
                  </a:lnTo>
                  <a:lnTo>
                    <a:pt x="99" y="6"/>
                  </a:lnTo>
                  <a:lnTo>
                    <a:pt x="113" y="2"/>
                  </a:lnTo>
                  <a:lnTo>
                    <a:pt x="126" y="0"/>
                  </a:lnTo>
                  <a:lnTo>
                    <a:pt x="140" y="0"/>
                  </a:lnTo>
                  <a:lnTo>
                    <a:pt x="155" y="0"/>
                  </a:lnTo>
                  <a:lnTo>
                    <a:pt x="169" y="2"/>
                  </a:lnTo>
                  <a:lnTo>
                    <a:pt x="183" y="6"/>
                  </a:lnTo>
                  <a:lnTo>
                    <a:pt x="195" y="10"/>
                  </a:lnTo>
                  <a:lnTo>
                    <a:pt x="207" y="17"/>
                  </a:lnTo>
                  <a:lnTo>
                    <a:pt x="219" y="23"/>
                  </a:lnTo>
                  <a:lnTo>
                    <a:pt x="229" y="32"/>
                  </a:lnTo>
                  <a:lnTo>
                    <a:pt x="240" y="40"/>
                  </a:lnTo>
                  <a:lnTo>
                    <a:pt x="248" y="51"/>
                  </a:lnTo>
                  <a:lnTo>
                    <a:pt x="257" y="61"/>
                  </a:lnTo>
                  <a:lnTo>
                    <a:pt x="263" y="73"/>
                  </a:lnTo>
                  <a:lnTo>
                    <a:pt x="269" y="85"/>
                  </a:lnTo>
                  <a:lnTo>
                    <a:pt x="274" y="98"/>
                  </a:lnTo>
                  <a:lnTo>
                    <a:pt x="278" y="111"/>
                  </a:lnTo>
                  <a:lnTo>
                    <a:pt x="280" y="125"/>
                  </a:lnTo>
                  <a:lnTo>
                    <a:pt x="281" y="140"/>
                  </a:lnTo>
                  <a:close/>
                </a:path>
              </a:pathLst>
            </a:custGeom>
            <a:solidFill>
              <a:srgbClr val="E8E6D0"/>
            </a:solidFill>
            <a:ln w="9525">
              <a:noFill/>
              <a:round/>
              <a:headEnd/>
              <a:tailEnd/>
            </a:ln>
          </p:spPr>
          <p:txBody>
            <a:bodyPr/>
            <a:lstStyle/>
            <a:p>
              <a:endParaRPr lang="zh-TW" altLang="en-US"/>
            </a:p>
          </p:txBody>
        </p:sp>
        <p:sp>
          <p:nvSpPr>
            <p:cNvPr id="77" name="Freeform 113"/>
            <p:cNvSpPr>
              <a:spLocks/>
            </p:cNvSpPr>
            <p:nvPr/>
          </p:nvSpPr>
          <p:spPr bwMode="auto">
            <a:xfrm>
              <a:off x="-1255713" y="1590675"/>
              <a:ext cx="44450" cy="49212"/>
            </a:xfrm>
            <a:custGeom>
              <a:avLst/>
              <a:gdLst>
                <a:gd name="T0" fmla="*/ 2147483647 w 254"/>
                <a:gd name="T1" fmla="*/ 2147483647 h 274"/>
                <a:gd name="T2" fmla="*/ 2147483647 w 254"/>
                <a:gd name="T3" fmla="*/ 2147483647 h 274"/>
                <a:gd name="T4" fmla="*/ 2147483647 w 254"/>
                <a:gd name="T5" fmla="*/ 2147483647 h 274"/>
                <a:gd name="T6" fmla="*/ 2147483647 w 254"/>
                <a:gd name="T7" fmla="*/ 2147483647 h 274"/>
                <a:gd name="T8" fmla="*/ 2147483647 w 254"/>
                <a:gd name="T9" fmla="*/ 2147483647 h 274"/>
                <a:gd name="T10" fmla="*/ 2147483647 w 254"/>
                <a:gd name="T11" fmla="*/ 2147483647 h 274"/>
                <a:gd name="T12" fmla="*/ 2147483647 w 254"/>
                <a:gd name="T13" fmla="*/ 2147483647 h 274"/>
                <a:gd name="T14" fmla="*/ 2147483647 w 254"/>
                <a:gd name="T15" fmla="*/ 2147483647 h 274"/>
                <a:gd name="T16" fmla="*/ 2147483647 w 254"/>
                <a:gd name="T17" fmla="*/ 2147483647 h 274"/>
                <a:gd name="T18" fmla="*/ 2147483647 w 254"/>
                <a:gd name="T19" fmla="*/ 2147483647 h 274"/>
                <a:gd name="T20" fmla="*/ 2147483647 w 254"/>
                <a:gd name="T21" fmla="*/ 2147483647 h 274"/>
                <a:gd name="T22" fmla="*/ 2147483647 w 254"/>
                <a:gd name="T23" fmla="*/ 2147483647 h 274"/>
                <a:gd name="T24" fmla="*/ 2147483647 w 254"/>
                <a:gd name="T25" fmla="*/ 2147483647 h 274"/>
                <a:gd name="T26" fmla="*/ 2147483647 w 254"/>
                <a:gd name="T27" fmla="*/ 2147483647 h 274"/>
                <a:gd name="T28" fmla="*/ 2147483647 w 254"/>
                <a:gd name="T29" fmla="*/ 2147483647 h 274"/>
                <a:gd name="T30" fmla="*/ 2147483647 w 254"/>
                <a:gd name="T31" fmla="*/ 2147483647 h 274"/>
                <a:gd name="T32" fmla="*/ 2147483647 w 254"/>
                <a:gd name="T33" fmla="*/ 2147483647 h 274"/>
                <a:gd name="T34" fmla="*/ 2147483647 w 254"/>
                <a:gd name="T35" fmla="*/ 2147483647 h 274"/>
                <a:gd name="T36" fmla="*/ 2147483647 w 254"/>
                <a:gd name="T37" fmla="*/ 2147483647 h 274"/>
                <a:gd name="T38" fmla="*/ 2147483647 w 254"/>
                <a:gd name="T39" fmla="*/ 2147483647 h 274"/>
                <a:gd name="T40" fmla="*/ 2147483647 w 254"/>
                <a:gd name="T41" fmla="*/ 2147483647 h 274"/>
                <a:gd name="T42" fmla="*/ 2147483647 w 254"/>
                <a:gd name="T43" fmla="*/ 2147483647 h 274"/>
                <a:gd name="T44" fmla="*/ 2147483647 w 254"/>
                <a:gd name="T45" fmla="*/ 2147483647 h 274"/>
                <a:gd name="T46" fmla="*/ 2147483647 w 254"/>
                <a:gd name="T47" fmla="*/ 2147483647 h 274"/>
                <a:gd name="T48" fmla="*/ 2147483647 w 254"/>
                <a:gd name="T49" fmla="*/ 2147483647 h 274"/>
                <a:gd name="T50" fmla="*/ 2147483647 w 254"/>
                <a:gd name="T51" fmla="*/ 2147483647 h 274"/>
                <a:gd name="T52" fmla="*/ 2147483647 w 254"/>
                <a:gd name="T53" fmla="*/ 2147483647 h 274"/>
                <a:gd name="T54" fmla="*/ 2147483647 w 254"/>
                <a:gd name="T55" fmla="*/ 2147483647 h 274"/>
                <a:gd name="T56" fmla="*/ 2147483647 w 254"/>
                <a:gd name="T57" fmla="*/ 2147483647 h 274"/>
                <a:gd name="T58" fmla="*/ 2147483647 w 254"/>
                <a:gd name="T59" fmla="*/ 2147483647 h 274"/>
                <a:gd name="T60" fmla="*/ 2147483647 w 254"/>
                <a:gd name="T61" fmla="*/ 2147483647 h 274"/>
                <a:gd name="T62" fmla="*/ 2147483647 w 254"/>
                <a:gd name="T63" fmla="*/ 2147483647 h 274"/>
                <a:gd name="T64" fmla="*/ 2147483647 w 254"/>
                <a:gd name="T65" fmla="*/ 2147483647 h 274"/>
                <a:gd name="T66" fmla="*/ 2147483647 w 254"/>
                <a:gd name="T67" fmla="*/ 2147483647 h 274"/>
                <a:gd name="T68" fmla="*/ 2147483647 w 254"/>
                <a:gd name="T69" fmla="*/ 2147483647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4" h="274">
                  <a:moveTo>
                    <a:pt x="143" y="0"/>
                  </a:moveTo>
                  <a:lnTo>
                    <a:pt x="148" y="9"/>
                  </a:lnTo>
                  <a:lnTo>
                    <a:pt x="153" y="18"/>
                  </a:lnTo>
                  <a:lnTo>
                    <a:pt x="158" y="28"/>
                  </a:lnTo>
                  <a:lnTo>
                    <a:pt x="162" y="37"/>
                  </a:lnTo>
                  <a:lnTo>
                    <a:pt x="165" y="47"/>
                  </a:lnTo>
                  <a:lnTo>
                    <a:pt x="167" y="57"/>
                  </a:lnTo>
                  <a:lnTo>
                    <a:pt x="169" y="68"/>
                  </a:lnTo>
                  <a:lnTo>
                    <a:pt x="169" y="79"/>
                  </a:lnTo>
                  <a:lnTo>
                    <a:pt x="168" y="92"/>
                  </a:lnTo>
                  <a:lnTo>
                    <a:pt x="166" y="107"/>
                  </a:lnTo>
                  <a:lnTo>
                    <a:pt x="163" y="120"/>
                  </a:lnTo>
                  <a:lnTo>
                    <a:pt x="159" y="133"/>
                  </a:lnTo>
                  <a:lnTo>
                    <a:pt x="152" y="145"/>
                  </a:lnTo>
                  <a:lnTo>
                    <a:pt x="145" y="157"/>
                  </a:lnTo>
                  <a:lnTo>
                    <a:pt x="138" y="167"/>
                  </a:lnTo>
                  <a:lnTo>
                    <a:pt x="128" y="178"/>
                  </a:lnTo>
                  <a:lnTo>
                    <a:pt x="118" y="187"/>
                  </a:lnTo>
                  <a:lnTo>
                    <a:pt x="108" y="195"/>
                  </a:lnTo>
                  <a:lnTo>
                    <a:pt x="96" y="201"/>
                  </a:lnTo>
                  <a:lnTo>
                    <a:pt x="84" y="208"/>
                  </a:lnTo>
                  <a:lnTo>
                    <a:pt x="71" y="212"/>
                  </a:lnTo>
                  <a:lnTo>
                    <a:pt x="57" y="216"/>
                  </a:lnTo>
                  <a:lnTo>
                    <a:pt x="43" y="218"/>
                  </a:lnTo>
                  <a:lnTo>
                    <a:pt x="29" y="218"/>
                  </a:lnTo>
                  <a:lnTo>
                    <a:pt x="15" y="216"/>
                  </a:lnTo>
                  <a:lnTo>
                    <a:pt x="0" y="213"/>
                  </a:lnTo>
                  <a:lnTo>
                    <a:pt x="10" y="226"/>
                  </a:lnTo>
                  <a:lnTo>
                    <a:pt x="22" y="237"/>
                  </a:lnTo>
                  <a:lnTo>
                    <a:pt x="35" y="248"/>
                  </a:lnTo>
                  <a:lnTo>
                    <a:pt x="49" y="258"/>
                  </a:lnTo>
                  <a:lnTo>
                    <a:pt x="56" y="262"/>
                  </a:lnTo>
                  <a:lnTo>
                    <a:pt x="63" y="265"/>
                  </a:lnTo>
                  <a:lnTo>
                    <a:pt x="71" y="268"/>
                  </a:lnTo>
                  <a:lnTo>
                    <a:pt x="79" y="270"/>
                  </a:lnTo>
                  <a:lnTo>
                    <a:pt x="88" y="272"/>
                  </a:lnTo>
                  <a:lnTo>
                    <a:pt x="96" y="273"/>
                  </a:lnTo>
                  <a:lnTo>
                    <a:pt x="105" y="274"/>
                  </a:lnTo>
                  <a:lnTo>
                    <a:pt x="113" y="274"/>
                  </a:lnTo>
                  <a:lnTo>
                    <a:pt x="128" y="274"/>
                  </a:lnTo>
                  <a:lnTo>
                    <a:pt x="142" y="272"/>
                  </a:lnTo>
                  <a:lnTo>
                    <a:pt x="156" y="268"/>
                  </a:lnTo>
                  <a:lnTo>
                    <a:pt x="168" y="264"/>
                  </a:lnTo>
                  <a:lnTo>
                    <a:pt x="180" y="258"/>
                  </a:lnTo>
                  <a:lnTo>
                    <a:pt x="192" y="251"/>
                  </a:lnTo>
                  <a:lnTo>
                    <a:pt x="202" y="243"/>
                  </a:lnTo>
                  <a:lnTo>
                    <a:pt x="213" y="233"/>
                  </a:lnTo>
                  <a:lnTo>
                    <a:pt x="221" y="224"/>
                  </a:lnTo>
                  <a:lnTo>
                    <a:pt x="230" y="213"/>
                  </a:lnTo>
                  <a:lnTo>
                    <a:pt x="236" y="201"/>
                  </a:lnTo>
                  <a:lnTo>
                    <a:pt x="242" y="189"/>
                  </a:lnTo>
                  <a:lnTo>
                    <a:pt x="247" y="176"/>
                  </a:lnTo>
                  <a:lnTo>
                    <a:pt x="251" y="163"/>
                  </a:lnTo>
                  <a:lnTo>
                    <a:pt x="253" y="149"/>
                  </a:lnTo>
                  <a:lnTo>
                    <a:pt x="254" y="135"/>
                  </a:lnTo>
                  <a:lnTo>
                    <a:pt x="253" y="122"/>
                  </a:lnTo>
                  <a:lnTo>
                    <a:pt x="251" y="110"/>
                  </a:lnTo>
                  <a:lnTo>
                    <a:pt x="249" y="99"/>
                  </a:lnTo>
                  <a:lnTo>
                    <a:pt x="245" y="87"/>
                  </a:lnTo>
                  <a:lnTo>
                    <a:pt x="240" y="76"/>
                  </a:lnTo>
                  <a:lnTo>
                    <a:pt x="235" y="66"/>
                  </a:lnTo>
                  <a:lnTo>
                    <a:pt x="229" y="56"/>
                  </a:lnTo>
                  <a:lnTo>
                    <a:pt x="221" y="48"/>
                  </a:lnTo>
                  <a:lnTo>
                    <a:pt x="214" y="39"/>
                  </a:lnTo>
                  <a:lnTo>
                    <a:pt x="205" y="31"/>
                  </a:lnTo>
                  <a:lnTo>
                    <a:pt x="196" y="25"/>
                  </a:lnTo>
                  <a:lnTo>
                    <a:pt x="186" y="18"/>
                  </a:lnTo>
                  <a:lnTo>
                    <a:pt x="176" y="12"/>
                  </a:lnTo>
                  <a:lnTo>
                    <a:pt x="165" y="8"/>
                  </a:lnTo>
                  <a:lnTo>
                    <a:pt x="154" y="3"/>
                  </a:lnTo>
                  <a:lnTo>
                    <a:pt x="143" y="0"/>
                  </a:lnTo>
                  <a:close/>
                </a:path>
              </a:pathLst>
            </a:custGeom>
            <a:solidFill>
              <a:srgbClr val="CDB999"/>
            </a:solidFill>
            <a:ln w="9525">
              <a:noFill/>
              <a:round/>
              <a:headEnd/>
              <a:tailEnd/>
            </a:ln>
          </p:spPr>
          <p:txBody>
            <a:bodyPr/>
            <a:lstStyle/>
            <a:p>
              <a:endParaRPr lang="zh-TW" altLang="en-US"/>
            </a:p>
          </p:txBody>
        </p:sp>
        <p:sp>
          <p:nvSpPr>
            <p:cNvPr id="78" name="Freeform 114"/>
            <p:cNvSpPr>
              <a:spLocks/>
            </p:cNvSpPr>
            <p:nvPr/>
          </p:nvSpPr>
          <p:spPr bwMode="auto">
            <a:xfrm>
              <a:off x="-1260475" y="1684338"/>
              <a:ext cx="49213" cy="49212"/>
            </a:xfrm>
            <a:custGeom>
              <a:avLst/>
              <a:gdLst>
                <a:gd name="T0" fmla="*/ 2147483647 w 281"/>
                <a:gd name="T1" fmla="*/ 2147483647 h 280"/>
                <a:gd name="T2" fmla="*/ 2147483647 w 281"/>
                <a:gd name="T3" fmla="*/ 2147483647 h 280"/>
                <a:gd name="T4" fmla="*/ 2147483647 w 281"/>
                <a:gd name="T5" fmla="*/ 2147483647 h 280"/>
                <a:gd name="T6" fmla="*/ 2147483647 w 281"/>
                <a:gd name="T7" fmla="*/ 2147483647 h 280"/>
                <a:gd name="T8" fmla="*/ 2147483647 w 281"/>
                <a:gd name="T9" fmla="*/ 2147483647 h 280"/>
                <a:gd name="T10" fmla="*/ 2147483647 w 281"/>
                <a:gd name="T11" fmla="*/ 2147483647 h 280"/>
                <a:gd name="T12" fmla="*/ 2147483647 w 281"/>
                <a:gd name="T13" fmla="*/ 2147483647 h 280"/>
                <a:gd name="T14" fmla="*/ 2147483647 w 281"/>
                <a:gd name="T15" fmla="*/ 2147483647 h 280"/>
                <a:gd name="T16" fmla="*/ 2147483647 w 281"/>
                <a:gd name="T17" fmla="*/ 2147483647 h 280"/>
                <a:gd name="T18" fmla="*/ 2147483647 w 281"/>
                <a:gd name="T19" fmla="*/ 2147483647 h 280"/>
                <a:gd name="T20" fmla="*/ 2147483647 w 281"/>
                <a:gd name="T21" fmla="*/ 2147483647 h 280"/>
                <a:gd name="T22" fmla="*/ 2147483647 w 281"/>
                <a:gd name="T23" fmla="*/ 2147483647 h 280"/>
                <a:gd name="T24" fmla="*/ 2147483647 w 281"/>
                <a:gd name="T25" fmla="*/ 2147483647 h 280"/>
                <a:gd name="T26" fmla="*/ 2147483647 w 281"/>
                <a:gd name="T27" fmla="*/ 2147483647 h 280"/>
                <a:gd name="T28" fmla="*/ 2147483647 w 281"/>
                <a:gd name="T29" fmla="*/ 2147483647 h 280"/>
                <a:gd name="T30" fmla="*/ 0 w 281"/>
                <a:gd name="T31" fmla="*/ 2147483647 h 280"/>
                <a:gd name="T32" fmla="*/ 0 w 281"/>
                <a:gd name="T33" fmla="*/ 2147483647 h 280"/>
                <a:gd name="T34" fmla="*/ 2147483647 w 281"/>
                <a:gd name="T35" fmla="*/ 2147483647 h 280"/>
                <a:gd name="T36" fmla="*/ 2147483647 w 281"/>
                <a:gd name="T37" fmla="*/ 2147483647 h 280"/>
                <a:gd name="T38" fmla="*/ 2147483647 w 281"/>
                <a:gd name="T39" fmla="*/ 2147483647 h 280"/>
                <a:gd name="T40" fmla="*/ 2147483647 w 281"/>
                <a:gd name="T41" fmla="*/ 2147483647 h 280"/>
                <a:gd name="T42" fmla="*/ 2147483647 w 281"/>
                <a:gd name="T43" fmla="*/ 2147483647 h 280"/>
                <a:gd name="T44" fmla="*/ 2147483647 w 281"/>
                <a:gd name="T45" fmla="*/ 2147483647 h 280"/>
                <a:gd name="T46" fmla="*/ 2147483647 w 281"/>
                <a:gd name="T47" fmla="*/ 955538156 h 280"/>
                <a:gd name="T48" fmla="*/ 2147483647 w 281"/>
                <a:gd name="T49" fmla="*/ 955538156 h 280"/>
                <a:gd name="T50" fmla="*/ 2147483647 w 281"/>
                <a:gd name="T51" fmla="*/ 2147483647 h 280"/>
                <a:gd name="T52" fmla="*/ 2147483647 w 281"/>
                <a:gd name="T53" fmla="*/ 2147483647 h 280"/>
                <a:gd name="T54" fmla="*/ 2147483647 w 281"/>
                <a:gd name="T55" fmla="*/ 2147483647 h 280"/>
                <a:gd name="T56" fmla="*/ 2147483647 w 281"/>
                <a:gd name="T57" fmla="*/ 2147483647 h 280"/>
                <a:gd name="T58" fmla="*/ 2147483647 w 281"/>
                <a:gd name="T59" fmla="*/ 2147483647 h 280"/>
                <a:gd name="T60" fmla="*/ 2147483647 w 281"/>
                <a:gd name="T61" fmla="*/ 2147483647 h 280"/>
                <a:gd name="T62" fmla="*/ 2147483647 w 281"/>
                <a:gd name="T63" fmla="*/ 2147483647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80">
                  <a:moveTo>
                    <a:pt x="281" y="140"/>
                  </a:moveTo>
                  <a:lnTo>
                    <a:pt x="280" y="154"/>
                  </a:lnTo>
                  <a:lnTo>
                    <a:pt x="278" y="168"/>
                  </a:lnTo>
                  <a:lnTo>
                    <a:pt x="274" y="182"/>
                  </a:lnTo>
                  <a:lnTo>
                    <a:pt x="269" y="194"/>
                  </a:lnTo>
                  <a:lnTo>
                    <a:pt x="263" y="207"/>
                  </a:lnTo>
                  <a:lnTo>
                    <a:pt x="257" y="219"/>
                  </a:lnTo>
                  <a:lnTo>
                    <a:pt x="248" y="229"/>
                  </a:lnTo>
                  <a:lnTo>
                    <a:pt x="240" y="239"/>
                  </a:lnTo>
                  <a:lnTo>
                    <a:pt x="229" y="248"/>
                  </a:lnTo>
                  <a:lnTo>
                    <a:pt x="219" y="257"/>
                  </a:lnTo>
                  <a:lnTo>
                    <a:pt x="207" y="263"/>
                  </a:lnTo>
                  <a:lnTo>
                    <a:pt x="195" y="270"/>
                  </a:lnTo>
                  <a:lnTo>
                    <a:pt x="183" y="274"/>
                  </a:lnTo>
                  <a:lnTo>
                    <a:pt x="169" y="277"/>
                  </a:lnTo>
                  <a:lnTo>
                    <a:pt x="155" y="279"/>
                  </a:lnTo>
                  <a:lnTo>
                    <a:pt x="140" y="280"/>
                  </a:lnTo>
                  <a:lnTo>
                    <a:pt x="126" y="279"/>
                  </a:lnTo>
                  <a:lnTo>
                    <a:pt x="113" y="277"/>
                  </a:lnTo>
                  <a:lnTo>
                    <a:pt x="99" y="274"/>
                  </a:lnTo>
                  <a:lnTo>
                    <a:pt x="86" y="270"/>
                  </a:lnTo>
                  <a:lnTo>
                    <a:pt x="73" y="263"/>
                  </a:lnTo>
                  <a:lnTo>
                    <a:pt x="62" y="257"/>
                  </a:lnTo>
                  <a:lnTo>
                    <a:pt x="51" y="248"/>
                  </a:lnTo>
                  <a:lnTo>
                    <a:pt x="42" y="239"/>
                  </a:lnTo>
                  <a:lnTo>
                    <a:pt x="32" y="229"/>
                  </a:lnTo>
                  <a:lnTo>
                    <a:pt x="24" y="219"/>
                  </a:lnTo>
                  <a:lnTo>
                    <a:pt x="17" y="207"/>
                  </a:lnTo>
                  <a:lnTo>
                    <a:pt x="11" y="194"/>
                  </a:lnTo>
                  <a:lnTo>
                    <a:pt x="7" y="182"/>
                  </a:lnTo>
                  <a:lnTo>
                    <a:pt x="2" y="168"/>
                  </a:lnTo>
                  <a:lnTo>
                    <a:pt x="0" y="154"/>
                  </a:lnTo>
                  <a:lnTo>
                    <a:pt x="0" y="140"/>
                  </a:lnTo>
                  <a:lnTo>
                    <a:pt x="0" y="126"/>
                  </a:lnTo>
                  <a:lnTo>
                    <a:pt x="2" y="112"/>
                  </a:lnTo>
                  <a:lnTo>
                    <a:pt x="7" y="98"/>
                  </a:lnTo>
                  <a:lnTo>
                    <a:pt x="11" y="85"/>
                  </a:lnTo>
                  <a:lnTo>
                    <a:pt x="17" y="74"/>
                  </a:lnTo>
                  <a:lnTo>
                    <a:pt x="24" y="62"/>
                  </a:lnTo>
                  <a:lnTo>
                    <a:pt x="32" y="51"/>
                  </a:lnTo>
                  <a:lnTo>
                    <a:pt x="42" y="41"/>
                  </a:lnTo>
                  <a:lnTo>
                    <a:pt x="51" y="32"/>
                  </a:lnTo>
                  <a:lnTo>
                    <a:pt x="62" y="24"/>
                  </a:lnTo>
                  <a:lnTo>
                    <a:pt x="73" y="17"/>
                  </a:lnTo>
                  <a:lnTo>
                    <a:pt x="86" y="11"/>
                  </a:lnTo>
                  <a:lnTo>
                    <a:pt x="99" y="6"/>
                  </a:lnTo>
                  <a:lnTo>
                    <a:pt x="113" y="3"/>
                  </a:lnTo>
                  <a:lnTo>
                    <a:pt x="126" y="1"/>
                  </a:lnTo>
                  <a:lnTo>
                    <a:pt x="140" y="0"/>
                  </a:lnTo>
                  <a:lnTo>
                    <a:pt x="155" y="1"/>
                  </a:lnTo>
                  <a:lnTo>
                    <a:pt x="169" y="3"/>
                  </a:lnTo>
                  <a:lnTo>
                    <a:pt x="183" y="6"/>
                  </a:lnTo>
                  <a:lnTo>
                    <a:pt x="195" y="11"/>
                  </a:lnTo>
                  <a:lnTo>
                    <a:pt x="207" y="17"/>
                  </a:lnTo>
                  <a:lnTo>
                    <a:pt x="219" y="24"/>
                  </a:lnTo>
                  <a:lnTo>
                    <a:pt x="229" y="32"/>
                  </a:lnTo>
                  <a:lnTo>
                    <a:pt x="240" y="41"/>
                  </a:lnTo>
                  <a:lnTo>
                    <a:pt x="248" y="51"/>
                  </a:lnTo>
                  <a:lnTo>
                    <a:pt x="257" y="62"/>
                  </a:lnTo>
                  <a:lnTo>
                    <a:pt x="263" y="74"/>
                  </a:lnTo>
                  <a:lnTo>
                    <a:pt x="269" y="85"/>
                  </a:lnTo>
                  <a:lnTo>
                    <a:pt x="274" y="98"/>
                  </a:lnTo>
                  <a:lnTo>
                    <a:pt x="278" y="112"/>
                  </a:lnTo>
                  <a:lnTo>
                    <a:pt x="280" y="126"/>
                  </a:lnTo>
                  <a:lnTo>
                    <a:pt x="281" y="140"/>
                  </a:lnTo>
                  <a:close/>
                </a:path>
              </a:pathLst>
            </a:custGeom>
            <a:solidFill>
              <a:srgbClr val="E8E6D0"/>
            </a:solidFill>
            <a:ln w="9525">
              <a:noFill/>
              <a:round/>
              <a:headEnd/>
              <a:tailEnd/>
            </a:ln>
          </p:spPr>
          <p:txBody>
            <a:bodyPr/>
            <a:lstStyle/>
            <a:p>
              <a:endParaRPr lang="zh-TW" altLang="en-US"/>
            </a:p>
          </p:txBody>
        </p:sp>
        <p:sp>
          <p:nvSpPr>
            <p:cNvPr id="79" name="Freeform 115"/>
            <p:cNvSpPr>
              <a:spLocks/>
            </p:cNvSpPr>
            <p:nvPr/>
          </p:nvSpPr>
          <p:spPr bwMode="auto">
            <a:xfrm>
              <a:off x="-1255713" y="1684338"/>
              <a:ext cx="44450" cy="49212"/>
            </a:xfrm>
            <a:custGeom>
              <a:avLst/>
              <a:gdLst>
                <a:gd name="T0" fmla="*/ 2147483647 w 254"/>
                <a:gd name="T1" fmla="*/ 2147483647 h 274"/>
                <a:gd name="T2" fmla="*/ 2147483647 w 254"/>
                <a:gd name="T3" fmla="*/ 2147483647 h 274"/>
                <a:gd name="T4" fmla="*/ 2147483647 w 254"/>
                <a:gd name="T5" fmla="*/ 2147483647 h 274"/>
                <a:gd name="T6" fmla="*/ 2147483647 w 254"/>
                <a:gd name="T7" fmla="*/ 2147483647 h 274"/>
                <a:gd name="T8" fmla="*/ 2147483647 w 254"/>
                <a:gd name="T9" fmla="*/ 2147483647 h 274"/>
                <a:gd name="T10" fmla="*/ 2147483647 w 254"/>
                <a:gd name="T11" fmla="*/ 2147483647 h 274"/>
                <a:gd name="T12" fmla="*/ 2147483647 w 254"/>
                <a:gd name="T13" fmla="*/ 2147483647 h 274"/>
                <a:gd name="T14" fmla="*/ 2147483647 w 254"/>
                <a:gd name="T15" fmla="*/ 2147483647 h 274"/>
                <a:gd name="T16" fmla="*/ 2147483647 w 254"/>
                <a:gd name="T17" fmla="*/ 2147483647 h 274"/>
                <a:gd name="T18" fmla="*/ 2147483647 w 254"/>
                <a:gd name="T19" fmla="*/ 2147483647 h 274"/>
                <a:gd name="T20" fmla="*/ 2147483647 w 254"/>
                <a:gd name="T21" fmla="*/ 2147483647 h 274"/>
                <a:gd name="T22" fmla="*/ 2147483647 w 254"/>
                <a:gd name="T23" fmla="*/ 2147483647 h 274"/>
                <a:gd name="T24" fmla="*/ 2147483647 w 254"/>
                <a:gd name="T25" fmla="*/ 2147483647 h 274"/>
                <a:gd name="T26" fmla="*/ 2147483647 w 254"/>
                <a:gd name="T27" fmla="*/ 2147483647 h 274"/>
                <a:gd name="T28" fmla="*/ 2147483647 w 254"/>
                <a:gd name="T29" fmla="*/ 2147483647 h 274"/>
                <a:gd name="T30" fmla="*/ 2147483647 w 254"/>
                <a:gd name="T31" fmla="*/ 2147483647 h 274"/>
                <a:gd name="T32" fmla="*/ 2147483647 w 254"/>
                <a:gd name="T33" fmla="*/ 2147483647 h 274"/>
                <a:gd name="T34" fmla="*/ 2147483647 w 254"/>
                <a:gd name="T35" fmla="*/ 2147483647 h 274"/>
                <a:gd name="T36" fmla="*/ 2147483647 w 254"/>
                <a:gd name="T37" fmla="*/ 2147483647 h 274"/>
                <a:gd name="T38" fmla="*/ 2147483647 w 254"/>
                <a:gd name="T39" fmla="*/ 2147483647 h 274"/>
                <a:gd name="T40" fmla="*/ 2147483647 w 254"/>
                <a:gd name="T41" fmla="*/ 2147483647 h 274"/>
                <a:gd name="T42" fmla="*/ 2147483647 w 254"/>
                <a:gd name="T43" fmla="*/ 2147483647 h 274"/>
                <a:gd name="T44" fmla="*/ 2147483647 w 254"/>
                <a:gd name="T45" fmla="*/ 2147483647 h 274"/>
                <a:gd name="T46" fmla="*/ 2147483647 w 254"/>
                <a:gd name="T47" fmla="*/ 2147483647 h 274"/>
                <a:gd name="T48" fmla="*/ 2147483647 w 254"/>
                <a:gd name="T49" fmla="*/ 2147483647 h 274"/>
                <a:gd name="T50" fmla="*/ 2147483647 w 254"/>
                <a:gd name="T51" fmla="*/ 2147483647 h 274"/>
                <a:gd name="T52" fmla="*/ 2147483647 w 254"/>
                <a:gd name="T53" fmla="*/ 2147483647 h 274"/>
                <a:gd name="T54" fmla="*/ 2147483647 w 254"/>
                <a:gd name="T55" fmla="*/ 2147483647 h 274"/>
                <a:gd name="T56" fmla="*/ 2147483647 w 254"/>
                <a:gd name="T57" fmla="*/ 2147483647 h 274"/>
                <a:gd name="T58" fmla="*/ 2147483647 w 254"/>
                <a:gd name="T59" fmla="*/ 2147483647 h 274"/>
                <a:gd name="T60" fmla="*/ 2147483647 w 254"/>
                <a:gd name="T61" fmla="*/ 2147483647 h 274"/>
                <a:gd name="T62" fmla="*/ 2147483647 w 254"/>
                <a:gd name="T63" fmla="*/ 2147483647 h 274"/>
                <a:gd name="T64" fmla="*/ 2147483647 w 254"/>
                <a:gd name="T65" fmla="*/ 2147483647 h 274"/>
                <a:gd name="T66" fmla="*/ 2147483647 w 254"/>
                <a:gd name="T67" fmla="*/ 2147483647 h 274"/>
                <a:gd name="T68" fmla="*/ 2147483647 w 254"/>
                <a:gd name="T69" fmla="*/ 2147483647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4" h="274">
                  <a:moveTo>
                    <a:pt x="143" y="0"/>
                  </a:moveTo>
                  <a:lnTo>
                    <a:pt x="148" y="8"/>
                  </a:lnTo>
                  <a:lnTo>
                    <a:pt x="153" y="18"/>
                  </a:lnTo>
                  <a:lnTo>
                    <a:pt x="158" y="26"/>
                  </a:lnTo>
                  <a:lnTo>
                    <a:pt x="162" y="36"/>
                  </a:lnTo>
                  <a:lnTo>
                    <a:pt x="165" y="47"/>
                  </a:lnTo>
                  <a:lnTo>
                    <a:pt x="167" y="57"/>
                  </a:lnTo>
                  <a:lnTo>
                    <a:pt x="169" y="68"/>
                  </a:lnTo>
                  <a:lnTo>
                    <a:pt x="169" y="78"/>
                  </a:lnTo>
                  <a:lnTo>
                    <a:pt x="168" y="92"/>
                  </a:lnTo>
                  <a:lnTo>
                    <a:pt x="166" y="107"/>
                  </a:lnTo>
                  <a:lnTo>
                    <a:pt x="163" y="120"/>
                  </a:lnTo>
                  <a:lnTo>
                    <a:pt x="159" y="132"/>
                  </a:lnTo>
                  <a:lnTo>
                    <a:pt x="152" y="145"/>
                  </a:lnTo>
                  <a:lnTo>
                    <a:pt x="145" y="157"/>
                  </a:lnTo>
                  <a:lnTo>
                    <a:pt x="138" y="167"/>
                  </a:lnTo>
                  <a:lnTo>
                    <a:pt x="128" y="177"/>
                  </a:lnTo>
                  <a:lnTo>
                    <a:pt x="118" y="186"/>
                  </a:lnTo>
                  <a:lnTo>
                    <a:pt x="108" y="195"/>
                  </a:lnTo>
                  <a:lnTo>
                    <a:pt x="96" y="201"/>
                  </a:lnTo>
                  <a:lnTo>
                    <a:pt x="84" y="208"/>
                  </a:lnTo>
                  <a:lnTo>
                    <a:pt x="71" y="212"/>
                  </a:lnTo>
                  <a:lnTo>
                    <a:pt x="57" y="215"/>
                  </a:lnTo>
                  <a:lnTo>
                    <a:pt x="43" y="217"/>
                  </a:lnTo>
                  <a:lnTo>
                    <a:pt x="29" y="218"/>
                  </a:lnTo>
                  <a:lnTo>
                    <a:pt x="15" y="216"/>
                  </a:lnTo>
                  <a:lnTo>
                    <a:pt x="0" y="213"/>
                  </a:lnTo>
                  <a:lnTo>
                    <a:pt x="10" y="226"/>
                  </a:lnTo>
                  <a:lnTo>
                    <a:pt x="22" y="237"/>
                  </a:lnTo>
                  <a:lnTo>
                    <a:pt x="35" y="248"/>
                  </a:lnTo>
                  <a:lnTo>
                    <a:pt x="49" y="257"/>
                  </a:lnTo>
                  <a:lnTo>
                    <a:pt x="56" y="262"/>
                  </a:lnTo>
                  <a:lnTo>
                    <a:pt x="63" y="265"/>
                  </a:lnTo>
                  <a:lnTo>
                    <a:pt x="71" y="267"/>
                  </a:lnTo>
                  <a:lnTo>
                    <a:pt x="79" y="270"/>
                  </a:lnTo>
                  <a:lnTo>
                    <a:pt x="88" y="272"/>
                  </a:lnTo>
                  <a:lnTo>
                    <a:pt x="96" y="273"/>
                  </a:lnTo>
                  <a:lnTo>
                    <a:pt x="105" y="274"/>
                  </a:lnTo>
                  <a:lnTo>
                    <a:pt x="113" y="274"/>
                  </a:lnTo>
                  <a:lnTo>
                    <a:pt x="128" y="273"/>
                  </a:lnTo>
                  <a:lnTo>
                    <a:pt x="142" y="271"/>
                  </a:lnTo>
                  <a:lnTo>
                    <a:pt x="156" y="268"/>
                  </a:lnTo>
                  <a:lnTo>
                    <a:pt x="168" y="264"/>
                  </a:lnTo>
                  <a:lnTo>
                    <a:pt x="180" y="257"/>
                  </a:lnTo>
                  <a:lnTo>
                    <a:pt x="192" y="251"/>
                  </a:lnTo>
                  <a:lnTo>
                    <a:pt x="202" y="242"/>
                  </a:lnTo>
                  <a:lnTo>
                    <a:pt x="213" y="233"/>
                  </a:lnTo>
                  <a:lnTo>
                    <a:pt x="221" y="223"/>
                  </a:lnTo>
                  <a:lnTo>
                    <a:pt x="230" y="213"/>
                  </a:lnTo>
                  <a:lnTo>
                    <a:pt x="236" y="201"/>
                  </a:lnTo>
                  <a:lnTo>
                    <a:pt x="242" y="188"/>
                  </a:lnTo>
                  <a:lnTo>
                    <a:pt x="247" y="176"/>
                  </a:lnTo>
                  <a:lnTo>
                    <a:pt x="251" y="162"/>
                  </a:lnTo>
                  <a:lnTo>
                    <a:pt x="253" y="148"/>
                  </a:lnTo>
                  <a:lnTo>
                    <a:pt x="254" y="134"/>
                  </a:lnTo>
                  <a:lnTo>
                    <a:pt x="253" y="122"/>
                  </a:lnTo>
                  <a:lnTo>
                    <a:pt x="251" y="110"/>
                  </a:lnTo>
                  <a:lnTo>
                    <a:pt x="249" y="98"/>
                  </a:lnTo>
                  <a:lnTo>
                    <a:pt x="245" y="87"/>
                  </a:lnTo>
                  <a:lnTo>
                    <a:pt x="240" y="76"/>
                  </a:lnTo>
                  <a:lnTo>
                    <a:pt x="235" y="66"/>
                  </a:lnTo>
                  <a:lnTo>
                    <a:pt x="229" y="56"/>
                  </a:lnTo>
                  <a:lnTo>
                    <a:pt x="221" y="47"/>
                  </a:lnTo>
                  <a:lnTo>
                    <a:pt x="214" y="38"/>
                  </a:lnTo>
                  <a:lnTo>
                    <a:pt x="205" y="31"/>
                  </a:lnTo>
                  <a:lnTo>
                    <a:pt x="196" y="23"/>
                  </a:lnTo>
                  <a:lnTo>
                    <a:pt x="186" y="17"/>
                  </a:lnTo>
                  <a:lnTo>
                    <a:pt x="176" y="12"/>
                  </a:lnTo>
                  <a:lnTo>
                    <a:pt x="165" y="7"/>
                  </a:lnTo>
                  <a:lnTo>
                    <a:pt x="154" y="3"/>
                  </a:lnTo>
                  <a:lnTo>
                    <a:pt x="143" y="0"/>
                  </a:lnTo>
                  <a:close/>
                </a:path>
              </a:pathLst>
            </a:custGeom>
            <a:solidFill>
              <a:srgbClr val="CDB999"/>
            </a:solidFill>
            <a:ln w="9525">
              <a:noFill/>
              <a:round/>
              <a:headEnd/>
              <a:tailEnd/>
            </a:ln>
          </p:spPr>
          <p:txBody>
            <a:bodyPr/>
            <a:lstStyle/>
            <a:p>
              <a:endParaRPr lang="zh-TW" altLang="en-US"/>
            </a:p>
          </p:txBody>
        </p:sp>
        <p:sp>
          <p:nvSpPr>
            <p:cNvPr id="80" name="Freeform 116"/>
            <p:cNvSpPr>
              <a:spLocks/>
            </p:cNvSpPr>
            <p:nvPr/>
          </p:nvSpPr>
          <p:spPr bwMode="auto">
            <a:xfrm>
              <a:off x="-1255713" y="1768475"/>
              <a:ext cx="49213" cy="49212"/>
            </a:xfrm>
            <a:custGeom>
              <a:avLst/>
              <a:gdLst>
                <a:gd name="T0" fmla="*/ 2147483647 w 281"/>
                <a:gd name="T1" fmla="*/ 2147483647 h 281"/>
                <a:gd name="T2" fmla="*/ 2147483647 w 281"/>
                <a:gd name="T3" fmla="*/ 2147483647 h 281"/>
                <a:gd name="T4" fmla="*/ 2147483647 w 281"/>
                <a:gd name="T5" fmla="*/ 2147483647 h 281"/>
                <a:gd name="T6" fmla="*/ 2147483647 w 281"/>
                <a:gd name="T7" fmla="*/ 2147483647 h 281"/>
                <a:gd name="T8" fmla="*/ 2147483647 w 281"/>
                <a:gd name="T9" fmla="*/ 2147483647 h 281"/>
                <a:gd name="T10" fmla="*/ 2147483647 w 281"/>
                <a:gd name="T11" fmla="*/ 2147483647 h 281"/>
                <a:gd name="T12" fmla="*/ 2147483647 w 281"/>
                <a:gd name="T13" fmla="*/ 2147483647 h 281"/>
                <a:gd name="T14" fmla="*/ 2147483647 w 281"/>
                <a:gd name="T15" fmla="*/ 2147483647 h 281"/>
                <a:gd name="T16" fmla="*/ 2147483647 w 281"/>
                <a:gd name="T17" fmla="*/ 2147483647 h 281"/>
                <a:gd name="T18" fmla="*/ 2147483647 w 281"/>
                <a:gd name="T19" fmla="*/ 2147483647 h 281"/>
                <a:gd name="T20" fmla="*/ 2147483647 w 281"/>
                <a:gd name="T21" fmla="*/ 2147483647 h 281"/>
                <a:gd name="T22" fmla="*/ 2147483647 w 281"/>
                <a:gd name="T23" fmla="*/ 2147483647 h 281"/>
                <a:gd name="T24" fmla="*/ 2147483647 w 281"/>
                <a:gd name="T25" fmla="*/ 2147483647 h 281"/>
                <a:gd name="T26" fmla="*/ 2147483647 w 281"/>
                <a:gd name="T27" fmla="*/ 2147483647 h 281"/>
                <a:gd name="T28" fmla="*/ 2147483647 w 281"/>
                <a:gd name="T29" fmla="*/ 2147483647 h 281"/>
                <a:gd name="T30" fmla="*/ 940076884 w 281"/>
                <a:gd name="T31" fmla="*/ 2147483647 h 281"/>
                <a:gd name="T32" fmla="*/ 940076884 w 281"/>
                <a:gd name="T33" fmla="*/ 2147483647 h 281"/>
                <a:gd name="T34" fmla="*/ 2147483647 w 281"/>
                <a:gd name="T35" fmla="*/ 2147483647 h 281"/>
                <a:gd name="T36" fmla="*/ 2147483647 w 281"/>
                <a:gd name="T37" fmla="*/ 2147483647 h 281"/>
                <a:gd name="T38" fmla="*/ 2147483647 w 281"/>
                <a:gd name="T39" fmla="*/ 2147483647 h 281"/>
                <a:gd name="T40" fmla="*/ 2147483647 w 281"/>
                <a:gd name="T41" fmla="*/ 2147483647 h 281"/>
                <a:gd name="T42" fmla="*/ 2147483647 w 281"/>
                <a:gd name="T43" fmla="*/ 2147483647 h 281"/>
                <a:gd name="T44" fmla="*/ 2147483647 w 281"/>
                <a:gd name="T45" fmla="*/ 2147483647 h 281"/>
                <a:gd name="T46" fmla="*/ 2147483647 w 281"/>
                <a:gd name="T47" fmla="*/ 940008044 h 281"/>
                <a:gd name="T48" fmla="*/ 2147483647 w 281"/>
                <a:gd name="T49" fmla="*/ 940008044 h 281"/>
                <a:gd name="T50" fmla="*/ 2147483647 w 281"/>
                <a:gd name="T51" fmla="*/ 2147483647 h 281"/>
                <a:gd name="T52" fmla="*/ 2147483647 w 281"/>
                <a:gd name="T53" fmla="*/ 2147483647 h 281"/>
                <a:gd name="T54" fmla="*/ 2147483647 w 281"/>
                <a:gd name="T55" fmla="*/ 2147483647 h 281"/>
                <a:gd name="T56" fmla="*/ 2147483647 w 281"/>
                <a:gd name="T57" fmla="*/ 2147483647 h 281"/>
                <a:gd name="T58" fmla="*/ 2147483647 w 281"/>
                <a:gd name="T59" fmla="*/ 2147483647 h 281"/>
                <a:gd name="T60" fmla="*/ 2147483647 w 281"/>
                <a:gd name="T61" fmla="*/ 2147483647 h 281"/>
                <a:gd name="T62" fmla="*/ 2147483647 w 281"/>
                <a:gd name="T63" fmla="*/ 2147483647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81">
                  <a:moveTo>
                    <a:pt x="281" y="141"/>
                  </a:moveTo>
                  <a:lnTo>
                    <a:pt x="280" y="155"/>
                  </a:lnTo>
                  <a:lnTo>
                    <a:pt x="277" y="169"/>
                  </a:lnTo>
                  <a:lnTo>
                    <a:pt x="274" y="182"/>
                  </a:lnTo>
                  <a:lnTo>
                    <a:pt x="270" y="195"/>
                  </a:lnTo>
                  <a:lnTo>
                    <a:pt x="264" y="208"/>
                  </a:lnTo>
                  <a:lnTo>
                    <a:pt x="256" y="219"/>
                  </a:lnTo>
                  <a:lnTo>
                    <a:pt x="249" y="230"/>
                  </a:lnTo>
                  <a:lnTo>
                    <a:pt x="239" y="240"/>
                  </a:lnTo>
                  <a:lnTo>
                    <a:pt x="230" y="249"/>
                  </a:lnTo>
                  <a:lnTo>
                    <a:pt x="219" y="258"/>
                  </a:lnTo>
                  <a:lnTo>
                    <a:pt x="208" y="264"/>
                  </a:lnTo>
                  <a:lnTo>
                    <a:pt x="195" y="270"/>
                  </a:lnTo>
                  <a:lnTo>
                    <a:pt x="182" y="275"/>
                  </a:lnTo>
                  <a:lnTo>
                    <a:pt x="168" y="278"/>
                  </a:lnTo>
                  <a:lnTo>
                    <a:pt x="155" y="280"/>
                  </a:lnTo>
                  <a:lnTo>
                    <a:pt x="141" y="281"/>
                  </a:lnTo>
                  <a:lnTo>
                    <a:pt x="126" y="280"/>
                  </a:lnTo>
                  <a:lnTo>
                    <a:pt x="112" y="278"/>
                  </a:lnTo>
                  <a:lnTo>
                    <a:pt x="98" y="275"/>
                  </a:lnTo>
                  <a:lnTo>
                    <a:pt x="86" y="270"/>
                  </a:lnTo>
                  <a:lnTo>
                    <a:pt x="74" y="264"/>
                  </a:lnTo>
                  <a:lnTo>
                    <a:pt x="62" y="258"/>
                  </a:lnTo>
                  <a:lnTo>
                    <a:pt x="51" y="249"/>
                  </a:lnTo>
                  <a:lnTo>
                    <a:pt x="41" y="240"/>
                  </a:lnTo>
                  <a:lnTo>
                    <a:pt x="33" y="230"/>
                  </a:lnTo>
                  <a:lnTo>
                    <a:pt x="24" y="219"/>
                  </a:lnTo>
                  <a:lnTo>
                    <a:pt x="17" y="208"/>
                  </a:lnTo>
                  <a:lnTo>
                    <a:pt x="12" y="195"/>
                  </a:lnTo>
                  <a:lnTo>
                    <a:pt x="6" y="182"/>
                  </a:lnTo>
                  <a:lnTo>
                    <a:pt x="3" y="169"/>
                  </a:lnTo>
                  <a:lnTo>
                    <a:pt x="1" y="155"/>
                  </a:lnTo>
                  <a:lnTo>
                    <a:pt x="0" y="141"/>
                  </a:lnTo>
                  <a:lnTo>
                    <a:pt x="1" y="126"/>
                  </a:lnTo>
                  <a:lnTo>
                    <a:pt x="3" y="112"/>
                  </a:lnTo>
                  <a:lnTo>
                    <a:pt x="6" y="99"/>
                  </a:lnTo>
                  <a:lnTo>
                    <a:pt x="12" y="86"/>
                  </a:lnTo>
                  <a:lnTo>
                    <a:pt x="17" y="74"/>
                  </a:lnTo>
                  <a:lnTo>
                    <a:pt x="24" y="63"/>
                  </a:lnTo>
                  <a:lnTo>
                    <a:pt x="33" y="52"/>
                  </a:lnTo>
                  <a:lnTo>
                    <a:pt x="41" y="42"/>
                  </a:lnTo>
                  <a:lnTo>
                    <a:pt x="51" y="33"/>
                  </a:lnTo>
                  <a:lnTo>
                    <a:pt x="62" y="25"/>
                  </a:lnTo>
                  <a:lnTo>
                    <a:pt x="74" y="17"/>
                  </a:lnTo>
                  <a:lnTo>
                    <a:pt x="86" y="12"/>
                  </a:lnTo>
                  <a:lnTo>
                    <a:pt x="98" y="7"/>
                  </a:lnTo>
                  <a:lnTo>
                    <a:pt x="112" y="3"/>
                  </a:lnTo>
                  <a:lnTo>
                    <a:pt x="126" y="1"/>
                  </a:lnTo>
                  <a:lnTo>
                    <a:pt x="141" y="0"/>
                  </a:lnTo>
                  <a:lnTo>
                    <a:pt x="155" y="1"/>
                  </a:lnTo>
                  <a:lnTo>
                    <a:pt x="168" y="3"/>
                  </a:lnTo>
                  <a:lnTo>
                    <a:pt x="182" y="7"/>
                  </a:lnTo>
                  <a:lnTo>
                    <a:pt x="195" y="12"/>
                  </a:lnTo>
                  <a:lnTo>
                    <a:pt x="208" y="17"/>
                  </a:lnTo>
                  <a:lnTo>
                    <a:pt x="219" y="25"/>
                  </a:lnTo>
                  <a:lnTo>
                    <a:pt x="230" y="33"/>
                  </a:lnTo>
                  <a:lnTo>
                    <a:pt x="239" y="42"/>
                  </a:lnTo>
                  <a:lnTo>
                    <a:pt x="249" y="52"/>
                  </a:lnTo>
                  <a:lnTo>
                    <a:pt x="256" y="63"/>
                  </a:lnTo>
                  <a:lnTo>
                    <a:pt x="264" y="74"/>
                  </a:lnTo>
                  <a:lnTo>
                    <a:pt x="270" y="86"/>
                  </a:lnTo>
                  <a:lnTo>
                    <a:pt x="274" y="99"/>
                  </a:lnTo>
                  <a:lnTo>
                    <a:pt x="277" y="112"/>
                  </a:lnTo>
                  <a:lnTo>
                    <a:pt x="280" y="126"/>
                  </a:lnTo>
                  <a:lnTo>
                    <a:pt x="281" y="141"/>
                  </a:lnTo>
                  <a:close/>
                </a:path>
              </a:pathLst>
            </a:custGeom>
            <a:solidFill>
              <a:srgbClr val="E8E6D0"/>
            </a:solidFill>
            <a:ln w="9525">
              <a:noFill/>
              <a:round/>
              <a:headEnd/>
              <a:tailEnd/>
            </a:ln>
          </p:spPr>
          <p:txBody>
            <a:bodyPr/>
            <a:lstStyle/>
            <a:p>
              <a:endParaRPr lang="zh-TW" altLang="en-US"/>
            </a:p>
          </p:txBody>
        </p:sp>
        <p:sp>
          <p:nvSpPr>
            <p:cNvPr id="81" name="Freeform 117"/>
            <p:cNvSpPr>
              <a:spLocks/>
            </p:cNvSpPr>
            <p:nvPr/>
          </p:nvSpPr>
          <p:spPr bwMode="auto">
            <a:xfrm>
              <a:off x="-1250950" y="1768475"/>
              <a:ext cx="44450" cy="49212"/>
            </a:xfrm>
            <a:custGeom>
              <a:avLst/>
              <a:gdLst>
                <a:gd name="T0" fmla="*/ 2147483647 w 254"/>
                <a:gd name="T1" fmla="*/ 2147483647 h 274"/>
                <a:gd name="T2" fmla="*/ 2147483647 w 254"/>
                <a:gd name="T3" fmla="*/ 2147483647 h 274"/>
                <a:gd name="T4" fmla="*/ 2147483647 w 254"/>
                <a:gd name="T5" fmla="*/ 2147483647 h 274"/>
                <a:gd name="T6" fmla="*/ 2147483647 w 254"/>
                <a:gd name="T7" fmla="*/ 2147483647 h 274"/>
                <a:gd name="T8" fmla="*/ 2147483647 w 254"/>
                <a:gd name="T9" fmla="*/ 2147483647 h 274"/>
                <a:gd name="T10" fmla="*/ 2147483647 w 254"/>
                <a:gd name="T11" fmla="*/ 2147483647 h 274"/>
                <a:gd name="T12" fmla="*/ 2147483647 w 254"/>
                <a:gd name="T13" fmla="*/ 2147483647 h 274"/>
                <a:gd name="T14" fmla="*/ 2147483647 w 254"/>
                <a:gd name="T15" fmla="*/ 2147483647 h 274"/>
                <a:gd name="T16" fmla="*/ 2147483647 w 254"/>
                <a:gd name="T17" fmla="*/ 2147483647 h 274"/>
                <a:gd name="T18" fmla="*/ 2147483647 w 254"/>
                <a:gd name="T19" fmla="*/ 2147483647 h 274"/>
                <a:gd name="T20" fmla="*/ 2147483647 w 254"/>
                <a:gd name="T21" fmla="*/ 2147483647 h 274"/>
                <a:gd name="T22" fmla="*/ 2147483647 w 254"/>
                <a:gd name="T23" fmla="*/ 2147483647 h 274"/>
                <a:gd name="T24" fmla="*/ 2147483647 w 254"/>
                <a:gd name="T25" fmla="*/ 2147483647 h 274"/>
                <a:gd name="T26" fmla="*/ 2147483647 w 254"/>
                <a:gd name="T27" fmla="*/ 2147483647 h 274"/>
                <a:gd name="T28" fmla="*/ 2147483647 w 254"/>
                <a:gd name="T29" fmla="*/ 2147483647 h 274"/>
                <a:gd name="T30" fmla="*/ 2147483647 w 254"/>
                <a:gd name="T31" fmla="*/ 2147483647 h 274"/>
                <a:gd name="T32" fmla="*/ 2147483647 w 254"/>
                <a:gd name="T33" fmla="*/ 2147483647 h 274"/>
                <a:gd name="T34" fmla="*/ 2147483647 w 254"/>
                <a:gd name="T35" fmla="*/ 2147483647 h 274"/>
                <a:gd name="T36" fmla="*/ 2147483647 w 254"/>
                <a:gd name="T37" fmla="*/ 2147483647 h 274"/>
                <a:gd name="T38" fmla="*/ 2147483647 w 254"/>
                <a:gd name="T39" fmla="*/ 2147483647 h 274"/>
                <a:gd name="T40" fmla="*/ 2147483647 w 254"/>
                <a:gd name="T41" fmla="*/ 2147483647 h 274"/>
                <a:gd name="T42" fmla="*/ 2147483647 w 254"/>
                <a:gd name="T43" fmla="*/ 2147483647 h 274"/>
                <a:gd name="T44" fmla="*/ 2147483647 w 254"/>
                <a:gd name="T45" fmla="*/ 2147483647 h 274"/>
                <a:gd name="T46" fmla="*/ 2147483647 w 254"/>
                <a:gd name="T47" fmla="*/ 2147483647 h 274"/>
                <a:gd name="T48" fmla="*/ 2147483647 w 254"/>
                <a:gd name="T49" fmla="*/ 2147483647 h 274"/>
                <a:gd name="T50" fmla="*/ 2147483647 w 254"/>
                <a:gd name="T51" fmla="*/ 2147483647 h 274"/>
                <a:gd name="T52" fmla="*/ 2147483647 w 254"/>
                <a:gd name="T53" fmla="*/ 2147483647 h 274"/>
                <a:gd name="T54" fmla="*/ 2147483647 w 254"/>
                <a:gd name="T55" fmla="*/ 2147483647 h 274"/>
                <a:gd name="T56" fmla="*/ 2147483647 w 254"/>
                <a:gd name="T57" fmla="*/ 2147483647 h 274"/>
                <a:gd name="T58" fmla="*/ 2147483647 w 254"/>
                <a:gd name="T59" fmla="*/ 2147483647 h 274"/>
                <a:gd name="T60" fmla="*/ 2147483647 w 254"/>
                <a:gd name="T61" fmla="*/ 2147483647 h 274"/>
                <a:gd name="T62" fmla="*/ 2147483647 w 254"/>
                <a:gd name="T63" fmla="*/ 2147483647 h 274"/>
                <a:gd name="T64" fmla="*/ 2147483647 w 254"/>
                <a:gd name="T65" fmla="*/ 2147483647 h 274"/>
                <a:gd name="T66" fmla="*/ 2147483647 w 254"/>
                <a:gd name="T67" fmla="*/ 2147483647 h 274"/>
                <a:gd name="T68" fmla="*/ 2147483647 w 254"/>
                <a:gd name="T69" fmla="*/ 2147483647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4" h="274">
                  <a:moveTo>
                    <a:pt x="142" y="0"/>
                  </a:moveTo>
                  <a:lnTo>
                    <a:pt x="148" y="8"/>
                  </a:lnTo>
                  <a:lnTo>
                    <a:pt x="153" y="18"/>
                  </a:lnTo>
                  <a:lnTo>
                    <a:pt x="158" y="26"/>
                  </a:lnTo>
                  <a:lnTo>
                    <a:pt x="161" y="36"/>
                  </a:lnTo>
                  <a:lnTo>
                    <a:pt x="165" y="46"/>
                  </a:lnTo>
                  <a:lnTo>
                    <a:pt x="168" y="56"/>
                  </a:lnTo>
                  <a:lnTo>
                    <a:pt x="169" y="66"/>
                  </a:lnTo>
                  <a:lnTo>
                    <a:pt x="170" y="78"/>
                  </a:lnTo>
                  <a:lnTo>
                    <a:pt x="169" y="92"/>
                  </a:lnTo>
                  <a:lnTo>
                    <a:pt x="167" y="105"/>
                  </a:lnTo>
                  <a:lnTo>
                    <a:pt x="164" y="119"/>
                  </a:lnTo>
                  <a:lnTo>
                    <a:pt x="158" y="132"/>
                  </a:lnTo>
                  <a:lnTo>
                    <a:pt x="153" y="145"/>
                  </a:lnTo>
                  <a:lnTo>
                    <a:pt x="146" y="156"/>
                  </a:lnTo>
                  <a:lnTo>
                    <a:pt x="137" y="167"/>
                  </a:lnTo>
                  <a:lnTo>
                    <a:pt x="129" y="176"/>
                  </a:lnTo>
                  <a:lnTo>
                    <a:pt x="118" y="186"/>
                  </a:lnTo>
                  <a:lnTo>
                    <a:pt x="107" y="194"/>
                  </a:lnTo>
                  <a:lnTo>
                    <a:pt x="96" y="201"/>
                  </a:lnTo>
                  <a:lnTo>
                    <a:pt x="84" y="207"/>
                  </a:lnTo>
                  <a:lnTo>
                    <a:pt x="71" y="211"/>
                  </a:lnTo>
                  <a:lnTo>
                    <a:pt x="58" y="215"/>
                  </a:lnTo>
                  <a:lnTo>
                    <a:pt x="44" y="218"/>
                  </a:lnTo>
                  <a:lnTo>
                    <a:pt x="29" y="218"/>
                  </a:lnTo>
                  <a:lnTo>
                    <a:pt x="14" y="216"/>
                  </a:lnTo>
                  <a:lnTo>
                    <a:pt x="0" y="212"/>
                  </a:lnTo>
                  <a:lnTo>
                    <a:pt x="10" y="225"/>
                  </a:lnTo>
                  <a:lnTo>
                    <a:pt x="22" y="237"/>
                  </a:lnTo>
                  <a:lnTo>
                    <a:pt x="34" y="247"/>
                  </a:lnTo>
                  <a:lnTo>
                    <a:pt x="48" y="257"/>
                  </a:lnTo>
                  <a:lnTo>
                    <a:pt x="56" y="260"/>
                  </a:lnTo>
                  <a:lnTo>
                    <a:pt x="63" y="264"/>
                  </a:lnTo>
                  <a:lnTo>
                    <a:pt x="71" y="266"/>
                  </a:lnTo>
                  <a:lnTo>
                    <a:pt x="79" y="270"/>
                  </a:lnTo>
                  <a:lnTo>
                    <a:pt x="87" y="272"/>
                  </a:lnTo>
                  <a:lnTo>
                    <a:pt x="96" y="273"/>
                  </a:lnTo>
                  <a:lnTo>
                    <a:pt x="104" y="274"/>
                  </a:lnTo>
                  <a:lnTo>
                    <a:pt x="114" y="274"/>
                  </a:lnTo>
                  <a:lnTo>
                    <a:pt x="128" y="273"/>
                  </a:lnTo>
                  <a:lnTo>
                    <a:pt x="141" y="271"/>
                  </a:lnTo>
                  <a:lnTo>
                    <a:pt x="155" y="268"/>
                  </a:lnTo>
                  <a:lnTo>
                    <a:pt x="168" y="263"/>
                  </a:lnTo>
                  <a:lnTo>
                    <a:pt x="181" y="257"/>
                  </a:lnTo>
                  <a:lnTo>
                    <a:pt x="192" y="251"/>
                  </a:lnTo>
                  <a:lnTo>
                    <a:pt x="203" y="242"/>
                  </a:lnTo>
                  <a:lnTo>
                    <a:pt x="212" y="233"/>
                  </a:lnTo>
                  <a:lnTo>
                    <a:pt x="222" y="223"/>
                  </a:lnTo>
                  <a:lnTo>
                    <a:pt x="229" y="212"/>
                  </a:lnTo>
                  <a:lnTo>
                    <a:pt x="237" y="201"/>
                  </a:lnTo>
                  <a:lnTo>
                    <a:pt x="243" y="188"/>
                  </a:lnTo>
                  <a:lnTo>
                    <a:pt x="247" y="175"/>
                  </a:lnTo>
                  <a:lnTo>
                    <a:pt x="250" y="162"/>
                  </a:lnTo>
                  <a:lnTo>
                    <a:pt x="253" y="148"/>
                  </a:lnTo>
                  <a:lnTo>
                    <a:pt x="254" y="134"/>
                  </a:lnTo>
                  <a:lnTo>
                    <a:pt x="254" y="121"/>
                  </a:lnTo>
                  <a:lnTo>
                    <a:pt x="252" y="110"/>
                  </a:lnTo>
                  <a:lnTo>
                    <a:pt x="248" y="98"/>
                  </a:lnTo>
                  <a:lnTo>
                    <a:pt x="245" y="86"/>
                  </a:lnTo>
                  <a:lnTo>
                    <a:pt x="241" y="76"/>
                  </a:lnTo>
                  <a:lnTo>
                    <a:pt x="236" y="65"/>
                  </a:lnTo>
                  <a:lnTo>
                    <a:pt x="229" y="56"/>
                  </a:lnTo>
                  <a:lnTo>
                    <a:pt x="222" y="46"/>
                  </a:lnTo>
                  <a:lnTo>
                    <a:pt x="213" y="38"/>
                  </a:lnTo>
                  <a:lnTo>
                    <a:pt x="205" y="30"/>
                  </a:lnTo>
                  <a:lnTo>
                    <a:pt x="196" y="23"/>
                  </a:lnTo>
                  <a:lnTo>
                    <a:pt x="187" y="16"/>
                  </a:lnTo>
                  <a:lnTo>
                    <a:pt x="176" y="11"/>
                  </a:lnTo>
                  <a:lnTo>
                    <a:pt x="166" y="7"/>
                  </a:lnTo>
                  <a:lnTo>
                    <a:pt x="154" y="3"/>
                  </a:lnTo>
                  <a:lnTo>
                    <a:pt x="142" y="0"/>
                  </a:lnTo>
                  <a:close/>
                </a:path>
              </a:pathLst>
            </a:custGeom>
            <a:solidFill>
              <a:srgbClr val="CDB999"/>
            </a:solidFill>
            <a:ln w="9525">
              <a:noFill/>
              <a:round/>
              <a:headEnd/>
              <a:tailEnd/>
            </a:ln>
          </p:spPr>
          <p:txBody>
            <a:bodyPr/>
            <a:lstStyle/>
            <a:p>
              <a:endParaRPr lang="zh-TW" altLang="en-US"/>
            </a:p>
          </p:txBody>
        </p:sp>
        <p:sp>
          <p:nvSpPr>
            <p:cNvPr id="82" name="Freeform 118"/>
            <p:cNvSpPr>
              <a:spLocks/>
            </p:cNvSpPr>
            <p:nvPr/>
          </p:nvSpPr>
          <p:spPr bwMode="auto">
            <a:xfrm>
              <a:off x="-1068388" y="1468438"/>
              <a:ext cx="473075" cy="287337"/>
            </a:xfrm>
            <a:custGeom>
              <a:avLst/>
              <a:gdLst>
                <a:gd name="T0" fmla="*/ 2147483647 w 2685"/>
                <a:gd name="T1" fmla="*/ 2147483647 h 1628"/>
                <a:gd name="T2" fmla="*/ 2147483647 w 2685"/>
                <a:gd name="T3" fmla="*/ 2147483647 h 1628"/>
                <a:gd name="T4" fmla="*/ 2147483647 w 2685"/>
                <a:gd name="T5" fmla="*/ 2147483647 h 1628"/>
                <a:gd name="T6" fmla="*/ 2147483647 w 2685"/>
                <a:gd name="T7" fmla="*/ 2147483647 h 1628"/>
                <a:gd name="T8" fmla="*/ 2147483647 w 2685"/>
                <a:gd name="T9" fmla="*/ 2147483647 h 1628"/>
                <a:gd name="T10" fmla="*/ 2147483647 w 2685"/>
                <a:gd name="T11" fmla="*/ 2147483647 h 1628"/>
                <a:gd name="T12" fmla="*/ 2147483647 w 2685"/>
                <a:gd name="T13" fmla="*/ 2147483647 h 1628"/>
                <a:gd name="T14" fmla="*/ 2147483647 w 2685"/>
                <a:gd name="T15" fmla="*/ 2147483647 h 1628"/>
                <a:gd name="T16" fmla="*/ 2147483647 w 2685"/>
                <a:gd name="T17" fmla="*/ 2147483647 h 1628"/>
                <a:gd name="T18" fmla="*/ 2147483647 w 2685"/>
                <a:gd name="T19" fmla="*/ 2147483647 h 1628"/>
                <a:gd name="T20" fmla="*/ 2147483647 w 2685"/>
                <a:gd name="T21" fmla="*/ 2147483647 h 1628"/>
                <a:gd name="T22" fmla="*/ 2147483647 w 2685"/>
                <a:gd name="T23" fmla="*/ 2147483647 h 1628"/>
                <a:gd name="T24" fmla="*/ 2147483647 w 2685"/>
                <a:gd name="T25" fmla="*/ 2147483647 h 1628"/>
                <a:gd name="T26" fmla="*/ 2147483647 w 2685"/>
                <a:gd name="T27" fmla="*/ 2147483647 h 1628"/>
                <a:gd name="T28" fmla="*/ 2147483647 w 2685"/>
                <a:gd name="T29" fmla="*/ 2147483647 h 1628"/>
                <a:gd name="T30" fmla="*/ 2147483647 w 2685"/>
                <a:gd name="T31" fmla="*/ 2147483647 h 1628"/>
                <a:gd name="T32" fmla="*/ 2147483647 w 2685"/>
                <a:gd name="T33" fmla="*/ 2147483647 h 1628"/>
                <a:gd name="T34" fmla="*/ 2147483647 w 2685"/>
                <a:gd name="T35" fmla="*/ 2147483647 h 1628"/>
                <a:gd name="T36" fmla="*/ 0 w 2685"/>
                <a:gd name="T37" fmla="*/ 0 h 1628"/>
                <a:gd name="T38" fmla="*/ 2147483647 w 2685"/>
                <a:gd name="T39" fmla="*/ 2147483647 h 1628"/>
                <a:gd name="T40" fmla="*/ 2147483647 w 2685"/>
                <a:gd name="T41" fmla="*/ 2147483647 h 1628"/>
                <a:gd name="T42" fmla="*/ 2147483647 w 2685"/>
                <a:gd name="T43" fmla="*/ 2147483647 h 1628"/>
                <a:gd name="T44" fmla="*/ 2147483647 w 2685"/>
                <a:gd name="T45" fmla="*/ 2147483647 h 1628"/>
                <a:gd name="T46" fmla="*/ 2147483647 w 2685"/>
                <a:gd name="T47" fmla="*/ 2147483647 h 1628"/>
                <a:gd name="T48" fmla="*/ 2147483647 w 2685"/>
                <a:gd name="T49" fmla="*/ 2147483647 h 1628"/>
                <a:gd name="T50" fmla="*/ 2147483647 w 2685"/>
                <a:gd name="T51" fmla="*/ 2147483647 h 1628"/>
                <a:gd name="T52" fmla="*/ 2147483647 w 2685"/>
                <a:gd name="T53" fmla="*/ 2147483647 h 1628"/>
                <a:gd name="T54" fmla="*/ 2147483647 w 2685"/>
                <a:gd name="T55" fmla="*/ 2147483647 h 1628"/>
                <a:gd name="T56" fmla="*/ 2147483647 w 2685"/>
                <a:gd name="T57" fmla="*/ 2147483647 h 1628"/>
                <a:gd name="T58" fmla="*/ 2147483647 w 2685"/>
                <a:gd name="T59" fmla="*/ 2147483647 h 1628"/>
                <a:gd name="T60" fmla="*/ 2147483647 w 2685"/>
                <a:gd name="T61" fmla="*/ 2147483647 h 1628"/>
                <a:gd name="T62" fmla="*/ 2147483647 w 2685"/>
                <a:gd name="T63" fmla="*/ 2147483647 h 1628"/>
                <a:gd name="T64" fmla="*/ 2147483647 w 2685"/>
                <a:gd name="T65" fmla="*/ 2147483647 h 1628"/>
                <a:gd name="T66" fmla="*/ 2147483647 w 2685"/>
                <a:gd name="T67" fmla="*/ 2147483647 h 1628"/>
                <a:gd name="T68" fmla="*/ 2147483647 w 2685"/>
                <a:gd name="T69" fmla="*/ 2147483647 h 1628"/>
                <a:gd name="T70" fmla="*/ 2147483647 w 2685"/>
                <a:gd name="T71" fmla="*/ 2147483647 h 1628"/>
                <a:gd name="T72" fmla="*/ 2147483647 w 2685"/>
                <a:gd name="T73" fmla="*/ 2147483647 h 1628"/>
                <a:gd name="T74" fmla="*/ 2147483647 w 2685"/>
                <a:gd name="T75" fmla="*/ 2147483647 h 1628"/>
                <a:gd name="T76" fmla="*/ 2147483647 w 2685"/>
                <a:gd name="T77" fmla="*/ 2147483647 h 1628"/>
                <a:gd name="T78" fmla="*/ 2147483647 w 2685"/>
                <a:gd name="T79" fmla="*/ 2147483647 h 1628"/>
                <a:gd name="T80" fmla="*/ 2147483647 w 2685"/>
                <a:gd name="T81" fmla="*/ 2147483647 h 1628"/>
                <a:gd name="T82" fmla="*/ 2147483647 w 2685"/>
                <a:gd name="T83" fmla="*/ 2147483647 h 1628"/>
                <a:gd name="T84" fmla="*/ 2147483647 w 2685"/>
                <a:gd name="T85" fmla="*/ 2147483647 h 1628"/>
                <a:gd name="T86" fmla="*/ 2147483647 w 2685"/>
                <a:gd name="T87" fmla="*/ 2147483647 h 1628"/>
                <a:gd name="T88" fmla="*/ 2147483647 w 2685"/>
                <a:gd name="T89" fmla="*/ 2147483647 h 1628"/>
                <a:gd name="T90" fmla="*/ 2147483647 w 2685"/>
                <a:gd name="T91" fmla="*/ 2147483647 h 1628"/>
                <a:gd name="T92" fmla="*/ 2147483647 w 2685"/>
                <a:gd name="T93" fmla="*/ 2147483647 h 1628"/>
                <a:gd name="T94" fmla="*/ 2147483647 w 2685"/>
                <a:gd name="T95" fmla="*/ 2147483647 h 1628"/>
                <a:gd name="T96" fmla="*/ 2147483647 w 2685"/>
                <a:gd name="T97" fmla="*/ 2147483647 h 1628"/>
                <a:gd name="T98" fmla="*/ 2147483647 w 2685"/>
                <a:gd name="T99" fmla="*/ 2147483647 h 1628"/>
                <a:gd name="T100" fmla="*/ 2147483647 w 2685"/>
                <a:gd name="T101" fmla="*/ 2147483647 h 1628"/>
                <a:gd name="T102" fmla="*/ 2147483647 w 2685"/>
                <a:gd name="T103" fmla="*/ 2147483647 h 16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85" h="1628">
                  <a:moveTo>
                    <a:pt x="2403" y="413"/>
                  </a:moveTo>
                  <a:lnTo>
                    <a:pt x="2395" y="428"/>
                  </a:lnTo>
                  <a:lnTo>
                    <a:pt x="2381" y="446"/>
                  </a:lnTo>
                  <a:lnTo>
                    <a:pt x="2361" y="467"/>
                  </a:lnTo>
                  <a:lnTo>
                    <a:pt x="2336" y="492"/>
                  </a:lnTo>
                  <a:lnTo>
                    <a:pt x="2305" y="518"/>
                  </a:lnTo>
                  <a:lnTo>
                    <a:pt x="2271" y="548"/>
                  </a:lnTo>
                  <a:lnTo>
                    <a:pt x="2232" y="580"/>
                  </a:lnTo>
                  <a:lnTo>
                    <a:pt x="2188" y="614"/>
                  </a:lnTo>
                  <a:lnTo>
                    <a:pt x="2142" y="650"/>
                  </a:lnTo>
                  <a:lnTo>
                    <a:pt x="2092" y="687"/>
                  </a:lnTo>
                  <a:lnTo>
                    <a:pt x="2040" y="724"/>
                  </a:lnTo>
                  <a:lnTo>
                    <a:pt x="1985" y="763"/>
                  </a:lnTo>
                  <a:lnTo>
                    <a:pt x="1928" y="802"/>
                  </a:lnTo>
                  <a:lnTo>
                    <a:pt x="1868" y="842"/>
                  </a:lnTo>
                  <a:lnTo>
                    <a:pt x="1808" y="882"/>
                  </a:lnTo>
                  <a:lnTo>
                    <a:pt x="1746" y="921"/>
                  </a:lnTo>
                  <a:lnTo>
                    <a:pt x="1685" y="959"/>
                  </a:lnTo>
                  <a:lnTo>
                    <a:pt x="1622" y="997"/>
                  </a:lnTo>
                  <a:lnTo>
                    <a:pt x="1560" y="1034"/>
                  </a:lnTo>
                  <a:lnTo>
                    <a:pt x="1497" y="1069"/>
                  </a:lnTo>
                  <a:lnTo>
                    <a:pt x="1436" y="1102"/>
                  </a:lnTo>
                  <a:lnTo>
                    <a:pt x="1376" y="1134"/>
                  </a:lnTo>
                  <a:lnTo>
                    <a:pt x="1317" y="1162"/>
                  </a:lnTo>
                  <a:lnTo>
                    <a:pt x="1260" y="1189"/>
                  </a:lnTo>
                  <a:lnTo>
                    <a:pt x="1205" y="1213"/>
                  </a:lnTo>
                  <a:lnTo>
                    <a:pt x="1152" y="1233"/>
                  </a:lnTo>
                  <a:lnTo>
                    <a:pt x="1102" y="1250"/>
                  </a:lnTo>
                  <a:lnTo>
                    <a:pt x="1056" y="1263"/>
                  </a:lnTo>
                  <a:lnTo>
                    <a:pt x="1012" y="1272"/>
                  </a:lnTo>
                  <a:lnTo>
                    <a:pt x="973" y="1278"/>
                  </a:lnTo>
                  <a:lnTo>
                    <a:pt x="938" y="1278"/>
                  </a:lnTo>
                  <a:lnTo>
                    <a:pt x="908" y="1273"/>
                  </a:lnTo>
                  <a:lnTo>
                    <a:pt x="881" y="1264"/>
                  </a:lnTo>
                  <a:lnTo>
                    <a:pt x="852" y="1249"/>
                  </a:lnTo>
                  <a:lnTo>
                    <a:pt x="823" y="1229"/>
                  </a:lnTo>
                  <a:lnTo>
                    <a:pt x="792" y="1205"/>
                  </a:lnTo>
                  <a:lnTo>
                    <a:pt x="760" y="1176"/>
                  </a:lnTo>
                  <a:lnTo>
                    <a:pt x="727" y="1142"/>
                  </a:lnTo>
                  <a:lnTo>
                    <a:pt x="693" y="1105"/>
                  </a:lnTo>
                  <a:lnTo>
                    <a:pt x="658" y="1065"/>
                  </a:lnTo>
                  <a:lnTo>
                    <a:pt x="623" y="1022"/>
                  </a:lnTo>
                  <a:lnTo>
                    <a:pt x="588" y="976"/>
                  </a:lnTo>
                  <a:lnTo>
                    <a:pt x="553" y="928"/>
                  </a:lnTo>
                  <a:lnTo>
                    <a:pt x="517" y="877"/>
                  </a:lnTo>
                  <a:lnTo>
                    <a:pt x="482" y="825"/>
                  </a:lnTo>
                  <a:lnTo>
                    <a:pt x="446" y="772"/>
                  </a:lnTo>
                  <a:lnTo>
                    <a:pt x="411" y="718"/>
                  </a:lnTo>
                  <a:lnTo>
                    <a:pt x="378" y="664"/>
                  </a:lnTo>
                  <a:lnTo>
                    <a:pt x="310" y="554"/>
                  </a:lnTo>
                  <a:lnTo>
                    <a:pt x="246" y="447"/>
                  </a:lnTo>
                  <a:lnTo>
                    <a:pt x="187" y="345"/>
                  </a:lnTo>
                  <a:lnTo>
                    <a:pt x="134" y="249"/>
                  </a:lnTo>
                  <a:lnTo>
                    <a:pt x="87" y="164"/>
                  </a:lnTo>
                  <a:lnTo>
                    <a:pt x="49" y="92"/>
                  </a:lnTo>
                  <a:lnTo>
                    <a:pt x="19" y="37"/>
                  </a:lnTo>
                  <a:lnTo>
                    <a:pt x="0" y="0"/>
                  </a:lnTo>
                  <a:lnTo>
                    <a:pt x="6" y="33"/>
                  </a:lnTo>
                  <a:lnTo>
                    <a:pt x="12" y="65"/>
                  </a:lnTo>
                  <a:lnTo>
                    <a:pt x="17" y="96"/>
                  </a:lnTo>
                  <a:lnTo>
                    <a:pt x="23" y="126"/>
                  </a:lnTo>
                  <a:lnTo>
                    <a:pt x="36" y="175"/>
                  </a:lnTo>
                  <a:lnTo>
                    <a:pt x="52" y="227"/>
                  </a:lnTo>
                  <a:lnTo>
                    <a:pt x="70" y="281"/>
                  </a:lnTo>
                  <a:lnTo>
                    <a:pt x="88" y="336"/>
                  </a:lnTo>
                  <a:lnTo>
                    <a:pt x="126" y="446"/>
                  </a:lnTo>
                  <a:lnTo>
                    <a:pt x="165" y="552"/>
                  </a:lnTo>
                  <a:lnTo>
                    <a:pt x="199" y="645"/>
                  </a:lnTo>
                  <a:lnTo>
                    <a:pt x="227" y="720"/>
                  </a:lnTo>
                  <a:lnTo>
                    <a:pt x="246" y="769"/>
                  </a:lnTo>
                  <a:lnTo>
                    <a:pt x="254" y="787"/>
                  </a:lnTo>
                  <a:lnTo>
                    <a:pt x="271" y="840"/>
                  </a:lnTo>
                  <a:lnTo>
                    <a:pt x="307" y="907"/>
                  </a:lnTo>
                  <a:lnTo>
                    <a:pt x="344" y="976"/>
                  </a:lnTo>
                  <a:lnTo>
                    <a:pt x="384" y="1044"/>
                  </a:lnTo>
                  <a:lnTo>
                    <a:pt x="424" y="1112"/>
                  </a:lnTo>
                  <a:lnTo>
                    <a:pt x="467" y="1179"/>
                  </a:lnTo>
                  <a:lnTo>
                    <a:pt x="510" y="1245"/>
                  </a:lnTo>
                  <a:lnTo>
                    <a:pt x="532" y="1277"/>
                  </a:lnTo>
                  <a:lnTo>
                    <a:pt x="555" y="1307"/>
                  </a:lnTo>
                  <a:lnTo>
                    <a:pt x="577" y="1337"/>
                  </a:lnTo>
                  <a:lnTo>
                    <a:pt x="599" y="1367"/>
                  </a:lnTo>
                  <a:lnTo>
                    <a:pt x="621" y="1394"/>
                  </a:lnTo>
                  <a:lnTo>
                    <a:pt x="644" y="1422"/>
                  </a:lnTo>
                  <a:lnTo>
                    <a:pt x="666" y="1447"/>
                  </a:lnTo>
                  <a:lnTo>
                    <a:pt x="689" y="1473"/>
                  </a:lnTo>
                  <a:lnTo>
                    <a:pt x="711" y="1495"/>
                  </a:lnTo>
                  <a:lnTo>
                    <a:pt x="734" y="1517"/>
                  </a:lnTo>
                  <a:lnTo>
                    <a:pt x="756" y="1537"/>
                  </a:lnTo>
                  <a:lnTo>
                    <a:pt x="778" y="1555"/>
                  </a:lnTo>
                  <a:lnTo>
                    <a:pt x="799" y="1571"/>
                  </a:lnTo>
                  <a:lnTo>
                    <a:pt x="822" y="1586"/>
                  </a:lnTo>
                  <a:lnTo>
                    <a:pt x="843" y="1599"/>
                  </a:lnTo>
                  <a:lnTo>
                    <a:pt x="864" y="1609"/>
                  </a:lnTo>
                  <a:lnTo>
                    <a:pt x="885" y="1618"/>
                  </a:lnTo>
                  <a:lnTo>
                    <a:pt x="905" y="1624"/>
                  </a:lnTo>
                  <a:lnTo>
                    <a:pt x="925" y="1627"/>
                  </a:lnTo>
                  <a:lnTo>
                    <a:pt x="945" y="1628"/>
                  </a:lnTo>
                  <a:lnTo>
                    <a:pt x="978" y="1626"/>
                  </a:lnTo>
                  <a:lnTo>
                    <a:pt x="1018" y="1620"/>
                  </a:lnTo>
                  <a:lnTo>
                    <a:pt x="1061" y="1608"/>
                  </a:lnTo>
                  <a:lnTo>
                    <a:pt x="1111" y="1593"/>
                  </a:lnTo>
                  <a:lnTo>
                    <a:pt x="1164" y="1574"/>
                  </a:lnTo>
                  <a:lnTo>
                    <a:pt x="1222" y="1551"/>
                  </a:lnTo>
                  <a:lnTo>
                    <a:pt x="1283" y="1526"/>
                  </a:lnTo>
                  <a:lnTo>
                    <a:pt x="1348" y="1497"/>
                  </a:lnTo>
                  <a:lnTo>
                    <a:pt x="1416" y="1466"/>
                  </a:lnTo>
                  <a:lnTo>
                    <a:pt x="1486" y="1432"/>
                  </a:lnTo>
                  <a:lnTo>
                    <a:pt x="1557" y="1396"/>
                  </a:lnTo>
                  <a:lnTo>
                    <a:pt x="1630" y="1358"/>
                  </a:lnTo>
                  <a:lnTo>
                    <a:pt x="1704" y="1319"/>
                  </a:lnTo>
                  <a:lnTo>
                    <a:pt x="1778" y="1279"/>
                  </a:lnTo>
                  <a:lnTo>
                    <a:pt x="1852" y="1236"/>
                  </a:lnTo>
                  <a:lnTo>
                    <a:pt x="1927" y="1194"/>
                  </a:lnTo>
                  <a:lnTo>
                    <a:pt x="2000" y="1151"/>
                  </a:lnTo>
                  <a:lnTo>
                    <a:pt x="2072" y="1107"/>
                  </a:lnTo>
                  <a:lnTo>
                    <a:pt x="2142" y="1064"/>
                  </a:lnTo>
                  <a:lnTo>
                    <a:pt x="2209" y="1020"/>
                  </a:lnTo>
                  <a:lnTo>
                    <a:pt x="2274" y="978"/>
                  </a:lnTo>
                  <a:lnTo>
                    <a:pt x="2337" y="937"/>
                  </a:lnTo>
                  <a:lnTo>
                    <a:pt x="2395" y="895"/>
                  </a:lnTo>
                  <a:lnTo>
                    <a:pt x="2449" y="856"/>
                  </a:lnTo>
                  <a:lnTo>
                    <a:pt x="2499" y="818"/>
                  </a:lnTo>
                  <a:lnTo>
                    <a:pt x="2544" y="782"/>
                  </a:lnTo>
                  <a:lnTo>
                    <a:pt x="2583" y="748"/>
                  </a:lnTo>
                  <a:lnTo>
                    <a:pt x="2617" y="716"/>
                  </a:lnTo>
                  <a:lnTo>
                    <a:pt x="2644" y="688"/>
                  </a:lnTo>
                  <a:lnTo>
                    <a:pt x="2665" y="661"/>
                  </a:lnTo>
                  <a:lnTo>
                    <a:pt x="2679" y="639"/>
                  </a:lnTo>
                  <a:lnTo>
                    <a:pt x="2684" y="619"/>
                  </a:lnTo>
                  <a:lnTo>
                    <a:pt x="2685" y="601"/>
                  </a:lnTo>
                  <a:lnTo>
                    <a:pt x="2683" y="582"/>
                  </a:lnTo>
                  <a:lnTo>
                    <a:pt x="2680" y="560"/>
                  </a:lnTo>
                  <a:lnTo>
                    <a:pt x="2673" y="537"/>
                  </a:lnTo>
                  <a:lnTo>
                    <a:pt x="2666" y="513"/>
                  </a:lnTo>
                  <a:lnTo>
                    <a:pt x="2658" y="488"/>
                  </a:lnTo>
                  <a:lnTo>
                    <a:pt x="2647" y="460"/>
                  </a:lnTo>
                  <a:lnTo>
                    <a:pt x="2635" y="432"/>
                  </a:lnTo>
                  <a:lnTo>
                    <a:pt x="2596" y="416"/>
                  </a:lnTo>
                  <a:lnTo>
                    <a:pt x="2558" y="401"/>
                  </a:lnTo>
                  <a:lnTo>
                    <a:pt x="2540" y="394"/>
                  </a:lnTo>
                  <a:lnTo>
                    <a:pt x="2523" y="389"/>
                  </a:lnTo>
                  <a:lnTo>
                    <a:pt x="2506" y="386"/>
                  </a:lnTo>
                  <a:lnTo>
                    <a:pt x="2490" y="383"/>
                  </a:lnTo>
                  <a:lnTo>
                    <a:pt x="2474" y="381"/>
                  </a:lnTo>
                  <a:lnTo>
                    <a:pt x="2461" y="381"/>
                  </a:lnTo>
                  <a:lnTo>
                    <a:pt x="2448" y="382"/>
                  </a:lnTo>
                  <a:lnTo>
                    <a:pt x="2436" y="385"/>
                  </a:lnTo>
                  <a:lnTo>
                    <a:pt x="2431" y="387"/>
                  </a:lnTo>
                  <a:lnTo>
                    <a:pt x="2426" y="389"/>
                  </a:lnTo>
                  <a:lnTo>
                    <a:pt x="2420" y="392"/>
                  </a:lnTo>
                  <a:lnTo>
                    <a:pt x="2417" y="395"/>
                  </a:lnTo>
                  <a:lnTo>
                    <a:pt x="2413" y="400"/>
                  </a:lnTo>
                  <a:lnTo>
                    <a:pt x="2410" y="404"/>
                  </a:lnTo>
                  <a:lnTo>
                    <a:pt x="2407" y="408"/>
                  </a:lnTo>
                  <a:lnTo>
                    <a:pt x="2403" y="413"/>
                  </a:lnTo>
                  <a:close/>
                </a:path>
              </a:pathLst>
            </a:custGeom>
            <a:solidFill>
              <a:srgbClr val="5A1C68"/>
            </a:solidFill>
            <a:ln w="9525">
              <a:noFill/>
              <a:round/>
              <a:headEnd/>
              <a:tailEnd/>
            </a:ln>
          </p:spPr>
          <p:txBody>
            <a:bodyPr/>
            <a:lstStyle/>
            <a:p>
              <a:endParaRPr lang="zh-TW" altLang="en-US"/>
            </a:p>
          </p:txBody>
        </p:sp>
        <p:sp>
          <p:nvSpPr>
            <p:cNvPr id="83" name="Freeform 119"/>
            <p:cNvSpPr>
              <a:spLocks/>
            </p:cNvSpPr>
            <p:nvPr/>
          </p:nvSpPr>
          <p:spPr bwMode="auto">
            <a:xfrm>
              <a:off x="-681038" y="1446213"/>
              <a:ext cx="95250" cy="131762"/>
            </a:xfrm>
            <a:custGeom>
              <a:avLst/>
              <a:gdLst>
                <a:gd name="T0" fmla="*/ 2147483647 w 543"/>
                <a:gd name="T1" fmla="*/ 0 h 754"/>
                <a:gd name="T2" fmla="*/ 2147483647 w 543"/>
                <a:gd name="T3" fmla="*/ 2147483647 h 754"/>
                <a:gd name="T4" fmla="*/ 2147483647 w 543"/>
                <a:gd name="T5" fmla="*/ 2147483647 h 754"/>
                <a:gd name="T6" fmla="*/ 2147483647 w 543"/>
                <a:gd name="T7" fmla="*/ 2147483647 h 754"/>
                <a:gd name="T8" fmla="*/ 2147483647 w 543"/>
                <a:gd name="T9" fmla="*/ 2147483647 h 754"/>
                <a:gd name="T10" fmla="*/ 2147483647 w 543"/>
                <a:gd name="T11" fmla="*/ 2147483647 h 754"/>
                <a:gd name="T12" fmla="*/ 2147483647 w 543"/>
                <a:gd name="T13" fmla="*/ 2147483647 h 754"/>
                <a:gd name="T14" fmla="*/ 2147483647 w 543"/>
                <a:gd name="T15" fmla="*/ 2147483647 h 754"/>
                <a:gd name="T16" fmla="*/ 2147483647 w 543"/>
                <a:gd name="T17" fmla="*/ 2147483647 h 754"/>
                <a:gd name="T18" fmla="*/ 2147483647 w 543"/>
                <a:gd name="T19" fmla="*/ 2147483647 h 754"/>
                <a:gd name="T20" fmla="*/ 2147483647 w 543"/>
                <a:gd name="T21" fmla="*/ 2147483647 h 754"/>
                <a:gd name="T22" fmla="*/ 2147483647 w 543"/>
                <a:gd name="T23" fmla="*/ 2147483647 h 754"/>
                <a:gd name="T24" fmla="*/ 944583550 w 543"/>
                <a:gd name="T25" fmla="*/ 2147483647 h 754"/>
                <a:gd name="T26" fmla="*/ 0 w 543"/>
                <a:gd name="T27" fmla="*/ 2147483647 h 754"/>
                <a:gd name="T28" fmla="*/ 0 w 543"/>
                <a:gd name="T29" fmla="*/ 2147483647 h 754"/>
                <a:gd name="T30" fmla="*/ 1894521097 w 543"/>
                <a:gd name="T31" fmla="*/ 2147483647 h 754"/>
                <a:gd name="T32" fmla="*/ 2147483647 w 543"/>
                <a:gd name="T33" fmla="*/ 2147483647 h 754"/>
                <a:gd name="T34" fmla="*/ 2147483647 w 543"/>
                <a:gd name="T35" fmla="*/ 2147483647 h 754"/>
                <a:gd name="T36" fmla="*/ 2147483647 w 543"/>
                <a:gd name="T37" fmla="*/ 2147483647 h 754"/>
                <a:gd name="T38" fmla="*/ 2147483647 w 543"/>
                <a:gd name="T39" fmla="*/ 2147483647 h 754"/>
                <a:gd name="T40" fmla="*/ 2147483647 w 543"/>
                <a:gd name="T41" fmla="*/ 2147483647 h 754"/>
                <a:gd name="T42" fmla="*/ 2147483647 w 543"/>
                <a:gd name="T43" fmla="*/ 2147483647 h 754"/>
                <a:gd name="T44" fmla="*/ 2147483647 w 543"/>
                <a:gd name="T45" fmla="*/ 2147483647 h 754"/>
                <a:gd name="T46" fmla="*/ 2147483647 w 543"/>
                <a:gd name="T47" fmla="*/ 2147483647 h 754"/>
                <a:gd name="T48" fmla="*/ 2147483647 w 543"/>
                <a:gd name="T49" fmla="*/ 2147483647 h 754"/>
                <a:gd name="T50" fmla="*/ 2147483647 w 543"/>
                <a:gd name="T51" fmla="*/ 2147483647 h 754"/>
                <a:gd name="T52" fmla="*/ 2147483647 w 543"/>
                <a:gd name="T53" fmla="*/ 2147483647 h 754"/>
                <a:gd name="T54" fmla="*/ 2147483647 w 543"/>
                <a:gd name="T55" fmla="*/ 2147483647 h 754"/>
                <a:gd name="T56" fmla="*/ 2147483647 w 543"/>
                <a:gd name="T57" fmla="*/ 2147483647 h 754"/>
                <a:gd name="T58" fmla="*/ 2147483647 w 543"/>
                <a:gd name="T59" fmla="*/ 2147483647 h 754"/>
                <a:gd name="T60" fmla="*/ 2147483647 w 543"/>
                <a:gd name="T61" fmla="*/ 2147483647 h 754"/>
                <a:gd name="T62" fmla="*/ 2147483647 w 543"/>
                <a:gd name="T63" fmla="*/ 2147483647 h 754"/>
                <a:gd name="T64" fmla="*/ 2147483647 w 543"/>
                <a:gd name="T65" fmla="*/ 2147483647 h 754"/>
                <a:gd name="T66" fmla="*/ 2147483647 w 543"/>
                <a:gd name="T67" fmla="*/ 2147483647 h 754"/>
                <a:gd name="T68" fmla="*/ 2147483647 w 543"/>
                <a:gd name="T69" fmla="*/ 2147483647 h 754"/>
                <a:gd name="T70" fmla="*/ 2147483647 w 543"/>
                <a:gd name="T71" fmla="*/ 2147483647 h 754"/>
                <a:gd name="T72" fmla="*/ 2147483647 w 543"/>
                <a:gd name="T73" fmla="*/ 2147483647 h 754"/>
                <a:gd name="T74" fmla="*/ 2147483647 w 543"/>
                <a:gd name="T75" fmla="*/ 2147483647 h 754"/>
                <a:gd name="T76" fmla="*/ 2147483647 w 543"/>
                <a:gd name="T77" fmla="*/ 2147483647 h 754"/>
                <a:gd name="T78" fmla="*/ 2147483647 w 543"/>
                <a:gd name="T79" fmla="*/ 2147483647 h 754"/>
                <a:gd name="T80" fmla="*/ 2147483647 w 543"/>
                <a:gd name="T81" fmla="*/ 2147483647 h 754"/>
                <a:gd name="T82" fmla="*/ 2147483647 w 543"/>
                <a:gd name="T83" fmla="*/ 2147483647 h 754"/>
                <a:gd name="T84" fmla="*/ 2147483647 w 543"/>
                <a:gd name="T85" fmla="*/ 0 h 7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3" h="754">
                  <a:moveTo>
                    <a:pt x="188" y="0"/>
                  </a:moveTo>
                  <a:lnTo>
                    <a:pt x="181" y="5"/>
                  </a:lnTo>
                  <a:lnTo>
                    <a:pt x="162" y="21"/>
                  </a:lnTo>
                  <a:lnTo>
                    <a:pt x="133" y="45"/>
                  </a:lnTo>
                  <a:lnTo>
                    <a:pt x="101" y="72"/>
                  </a:lnTo>
                  <a:lnTo>
                    <a:pt x="84" y="87"/>
                  </a:lnTo>
                  <a:lnTo>
                    <a:pt x="69" y="103"/>
                  </a:lnTo>
                  <a:lnTo>
                    <a:pt x="53" y="119"/>
                  </a:lnTo>
                  <a:lnTo>
                    <a:pt x="38" y="134"/>
                  </a:lnTo>
                  <a:lnTo>
                    <a:pt x="25" y="148"/>
                  </a:lnTo>
                  <a:lnTo>
                    <a:pt x="15" y="162"/>
                  </a:lnTo>
                  <a:lnTo>
                    <a:pt x="6" y="175"/>
                  </a:lnTo>
                  <a:lnTo>
                    <a:pt x="1" y="187"/>
                  </a:lnTo>
                  <a:lnTo>
                    <a:pt x="0" y="193"/>
                  </a:lnTo>
                  <a:lnTo>
                    <a:pt x="0" y="201"/>
                  </a:lnTo>
                  <a:lnTo>
                    <a:pt x="2" y="212"/>
                  </a:lnTo>
                  <a:lnTo>
                    <a:pt x="4" y="224"/>
                  </a:lnTo>
                  <a:lnTo>
                    <a:pt x="7" y="237"/>
                  </a:lnTo>
                  <a:lnTo>
                    <a:pt x="12" y="252"/>
                  </a:lnTo>
                  <a:lnTo>
                    <a:pt x="18" y="269"/>
                  </a:lnTo>
                  <a:lnTo>
                    <a:pt x="25" y="287"/>
                  </a:lnTo>
                  <a:lnTo>
                    <a:pt x="41" y="326"/>
                  </a:lnTo>
                  <a:lnTo>
                    <a:pt x="61" y="369"/>
                  </a:lnTo>
                  <a:lnTo>
                    <a:pt x="83" y="413"/>
                  </a:lnTo>
                  <a:lnTo>
                    <a:pt x="110" y="459"/>
                  </a:lnTo>
                  <a:lnTo>
                    <a:pt x="124" y="483"/>
                  </a:lnTo>
                  <a:lnTo>
                    <a:pt x="137" y="505"/>
                  </a:lnTo>
                  <a:lnTo>
                    <a:pt x="152" y="529"/>
                  </a:lnTo>
                  <a:lnTo>
                    <a:pt x="168" y="552"/>
                  </a:lnTo>
                  <a:lnTo>
                    <a:pt x="184" y="574"/>
                  </a:lnTo>
                  <a:lnTo>
                    <a:pt x="200" y="596"/>
                  </a:lnTo>
                  <a:lnTo>
                    <a:pt x="217" y="617"/>
                  </a:lnTo>
                  <a:lnTo>
                    <a:pt x="233" y="638"/>
                  </a:lnTo>
                  <a:lnTo>
                    <a:pt x="251" y="657"/>
                  </a:lnTo>
                  <a:lnTo>
                    <a:pt x="268" y="675"/>
                  </a:lnTo>
                  <a:lnTo>
                    <a:pt x="285" y="692"/>
                  </a:lnTo>
                  <a:lnTo>
                    <a:pt x="303" y="708"/>
                  </a:lnTo>
                  <a:lnTo>
                    <a:pt x="321" y="723"/>
                  </a:lnTo>
                  <a:lnTo>
                    <a:pt x="338" y="734"/>
                  </a:lnTo>
                  <a:lnTo>
                    <a:pt x="356" y="746"/>
                  </a:lnTo>
                  <a:lnTo>
                    <a:pt x="374" y="754"/>
                  </a:lnTo>
                  <a:lnTo>
                    <a:pt x="543" y="617"/>
                  </a:lnTo>
                  <a:lnTo>
                    <a:pt x="188" y="0"/>
                  </a:lnTo>
                  <a:close/>
                </a:path>
              </a:pathLst>
            </a:custGeom>
            <a:solidFill>
              <a:srgbClr val="D6B5C9"/>
            </a:solidFill>
            <a:ln w="9525">
              <a:noFill/>
              <a:round/>
              <a:headEnd/>
              <a:tailEnd/>
            </a:ln>
          </p:spPr>
          <p:txBody>
            <a:bodyPr/>
            <a:lstStyle/>
            <a:p>
              <a:endParaRPr lang="zh-TW" altLang="en-US"/>
            </a:p>
          </p:txBody>
        </p:sp>
        <p:sp>
          <p:nvSpPr>
            <p:cNvPr id="84" name="Freeform 120"/>
            <p:cNvSpPr>
              <a:spLocks/>
            </p:cNvSpPr>
            <p:nvPr/>
          </p:nvSpPr>
          <p:spPr bwMode="auto">
            <a:xfrm>
              <a:off x="-639763" y="942975"/>
              <a:ext cx="166688" cy="639762"/>
            </a:xfrm>
            <a:custGeom>
              <a:avLst/>
              <a:gdLst>
                <a:gd name="T0" fmla="*/ 2147483647 w 949"/>
                <a:gd name="T1" fmla="*/ 2147483647 h 3625"/>
                <a:gd name="T2" fmla="*/ 2147483647 w 949"/>
                <a:gd name="T3" fmla="*/ 2147483647 h 3625"/>
                <a:gd name="T4" fmla="*/ 2147483647 w 949"/>
                <a:gd name="T5" fmla="*/ 2147483647 h 3625"/>
                <a:gd name="T6" fmla="*/ 2147483647 w 949"/>
                <a:gd name="T7" fmla="*/ 2147483647 h 3625"/>
                <a:gd name="T8" fmla="*/ 2147483647 w 949"/>
                <a:gd name="T9" fmla="*/ 2147483647 h 3625"/>
                <a:gd name="T10" fmla="*/ 2147483647 w 949"/>
                <a:gd name="T11" fmla="*/ 2147483647 h 3625"/>
                <a:gd name="T12" fmla="*/ 2147483647 w 949"/>
                <a:gd name="T13" fmla="*/ 2147483647 h 3625"/>
                <a:gd name="T14" fmla="*/ 2147483647 w 949"/>
                <a:gd name="T15" fmla="*/ 2147483647 h 3625"/>
                <a:gd name="T16" fmla="*/ 2147483647 w 949"/>
                <a:gd name="T17" fmla="*/ 2147483647 h 3625"/>
                <a:gd name="T18" fmla="*/ 2147483647 w 949"/>
                <a:gd name="T19" fmla="*/ 2147483647 h 3625"/>
                <a:gd name="T20" fmla="*/ 2147483647 w 949"/>
                <a:gd name="T21" fmla="*/ 2147483647 h 3625"/>
                <a:gd name="T22" fmla="*/ 2147483647 w 949"/>
                <a:gd name="T23" fmla="*/ 2147483647 h 3625"/>
                <a:gd name="T24" fmla="*/ 2147483647 w 949"/>
                <a:gd name="T25" fmla="*/ 2147483647 h 3625"/>
                <a:gd name="T26" fmla="*/ 2147483647 w 949"/>
                <a:gd name="T27" fmla="*/ 2147483647 h 3625"/>
                <a:gd name="T28" fmla="*/ 2147483647 w 949"/>
                <a:gd name="T29" fmla="*/ 2147483647 h 3625"/>
                <a:gd name="T30" fmla="*/ 2147483647 w 949"/>
                <a:gd name="T31" fmla="*/ 2147483647 h 3625"/>
                <a:gd name="T32" fmla="*/ 2147483647 w 949"/>
                <a:gd name="T33" fmla="*/ 2147483647 h 3625"/>
                <a:gd name="T34" fmla="*/ 2147483647 w 949"/>
                <a:gd name="T35" fmla="*/ 2147483647 h 3625"/>
                <a:gd name="T36" fmla="*/ 2147483647 w 949"/>
                <a:gd name="T37" fmla="*/ 2147483647 h 3625"/>
                <a:gd name="T38" fmla="*/ 2147483647 w 949"/>
                <a:gd name="T39" fmla="*/ 2147483647 h 3625"/>
                <a:gd name="T40" fmla="*/ 2147483647 w 949"/>
                <a:gd name="T41" fmla="*/ 2147483647 h 3625"/>
                <a:gd name="T42" fmla="*/ 2147483647 w 949"/>
                <a:gd name="T43" fmla="*/ 2147483647 h 3625"/>
                <a:gd name="T44" fmla="*/ 2147483647 w 949"/>
                <a:gd name="T45" fmla="*/ 2147483647 h 3625"/>
                <a:gd name="T46" fmla="*/ 2147483647 w 949"/>
                <a:gd name="T47" fmla="*/ 2147483647 h 3625"/>
                <a:gd name="T48" fmla="*/ 2147483647 w 949"/>
                <a:gd name="T49" fmla="*/ 2147483647 h 3625"/>
                <a:gd name="T50" fmla="*/ 2147483647 w 949"/>
                <a:gd name="T51" fmla="*/ 2147483647 h 3625"/>
                <a:gd name="T52" fmla="*/ 2147483647 w 949"/>
                <a:gd name="T53" fmla="*/ 2147483647 h 3625"/>
                <a:gd name="T54" fmla="*/ 2147483647 w 949"/>
                <a:gd name="T55" fmla="*/ 2147483647 h 3625"/>
                <a:gd name="T56" fmla="*/ 953743244 w 949"/>
                <a:gd name="T57" fmla="*/ 2147483647 h 3625"/>
                <a:gd name="T58" fmla="*/ 0 w 949"/>
                <a:gd name="T59" fmla="*/ 2147483647 h 3625"/>
                <a:gd name="T60" fmla="*/ 0 w 949"/>
                <a:gd name="T61" fmla="*/ 2147483647 h 3625"/>
                <a:gd name="T62" fmla="*/ 953743244 w 949"/>
                <a:gd name="T63" fmla="*/ 2147483647 h 3625"/>
                <a:gd name="T64" fmla="*/ 2147483647 w 949"/>
                <a:gd name="T65" fmla="*/ 2147483647 h 3625"/>
                <a:gd name="T66" fmla="*/ 2147483647 w 949"/>
                <a:gd name="T67" fmla="*/ 2147483647 h 3625"/>
                <a:gd name="T68" fmla="*/ 2147483647 w 949"/>
                <a:gd name="T69" fmla="*/ 2147483647 h 3625"/>
                <a:gd name="T70" fmla="*/ 2147483647 w 949"/>
                <a:gd name="T71" fmla="*/ 2147483647 h 3625"/>
                <a:gd name="T72" fmla="*/ 2147483647 w 949"/>
                <a:gd name="T73" fmla="*/ 2147483647 h 3625"/>
                <a:gd name="T74" fmla="*/ 2147483647 w 949"/>
                <a:gd name="T75" fmla="*/ 2147483647 h 3625"/>
                <a:gd name="T76" fmla="*/ 2147483647 w 949"/>
                <a:gd name="T77" fmla="*/ 2147483647 h 3625"/>
                <a:gd name="T78" fmla="*/ 2147483647 w 949"/>
                <a:gd name="T79" fmla="*/ 2147483647 h 3625"/>
                <a:gd name="T80" fmla="*/ 2147483647 w 949"/>
                <a:gd name="T81" fmla="*/ 2147483647 h 3625"/>
                <a:gd name="T82" fmla="*/ 2147483647 w 949"/>
                <a:gd name="T83" fmla="*/ 2147483647 h 3625"/>
                <a:gd name="T84" fmla="*/ 2147483647 w 949"/>
                <a:gd name="T85" fmla="*/ 967498395 h 3625"/>
                <a:gd name="T86" fmla="*/ 2147483647 w 949"/>
                <a:gd name="T87" fmla="*/ 0 h 3625"/>
                <a:gd name="T88" fmla="*/ 2147483647 w 949"/>
                <a:gd name="T89" fmla="*/ 0 h 3625"/>
                <a:gd name="T90" fmla="*/ 2147483647 w 949"/>
                <a:gd name="T91" fmla="*/ 967498395 h 3625"/>
                <a:gd name="T92" fmla="*/ 2147483647 w 949"/>
                <a:gd name="T93" fmla="*/ 2147483647 h 3625"/>
                <a:gd name="T94" fmla="*/ 2147483647 w 949"/>
                <a:gd name="T95" fmla="*/ 2147483647 h 3625"/>
                <a:gd name="T96" fmla="*/ 2147483647 w 949"/>
                <a:gd name="T97" fmla="*/ 2147483647 h 3625"/>
                <a:gd name="T98" fmla="*/ 2147483647 w 949"/>
                <a:gd name="T99" fmla="*/ 2147483647 h 3625"/>
                <a:gd name="T100" fmla="*/ 2147483647 w 949"/>
                <a:gd name="T101" fmla="*/ 2147483647 h 3625"/>
                <a:gd name="T102" fmla="*/ 2147483647 w 949"/>
                <a:gd name="T103" fmla="*/ 2147483647 h 3625"/>
                <a:gd name="T104" fmla="*/ 2147483647 w 949"/>
                <a:gd name="T105" fmla="*/ 2147483647 h 36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9" h="3625">
                  <a:moveTo>
                    <a:pt x="949" y="76"/>
                  </a:moveTo>
                  <a:lnTo>
                    <a:pt x="196" y="3490"/>
                  </a:lnTo>
                  <a:lnTo>
                    <a:pt x="194" y="3498"/>
                  </a:lnTo>
                  <a:lnTo>
                    <a:pt x="188" y="3519"/>
                  </a:lnTo>
                  <a:lnTo>
                    <a:pt x="184" y="3532"/>
                  </a:lnTo>
                  <a:lnTo>
                    <a:pt x="179" y="3546"/>
                  </a:lnTo>
                  <a:lnTo>
                    <a:pt x="171" y="3562"/>
                  </a:lnTo>
                  <a:lnTo>
                    <a:pt x="164" y="3577"/>
                  </a:lnTo>
                  <a:lnTo>
                    <a:pt x="159" y="3583"/>
                  </a:lnTo>
                  <a:lnTo>
                    <a:pt x="154" y="3591"/>
                  </a:lnTo>
                  <a:lnTo>
                    <a:pt x="148" y="3597"/>
                  </a:lnTo>
                  <a:lnTo>
                    <a:pt x="143" y="3602"/>
                  </a:lnTo>
                  <a:lnTo>
                    <a:pt x="136" y="3609"/>
                  </a:lnTo>
                  <a:lnTo>
                    <a:pt x="130" y="3613"/>
                  </a:lnTo>
                  <a:lnTo>
                    <a:pt x="123" y="3617"/>
                  </a:lnTo>
                  <a:lnTo>
                    <a:pt x="115" y="3620"/>
                  </a:lnTo>
                  <a:lnTo>
                    <a:pt x="107" y="3623"/>
                  </a:lnTo>
                  <a:lnTo>
                    <a:pt x="98" y="3624"/>
                  </a:lnTo>
                  <a:lnTo>
                    <a:pt x="89" y="3625"/>
                  </a:lnTo>
                  <a:lnTo>
                    <a:pt x="79" y="3624"/>
                  </a:lnTo>
                  <a:lnTo>
                    <a:pt x="70" y="3622"/>
                  </a:lnTo>
                  <a:lnTo>
                    <a:pt x="59" y="3619"/>
                  </a:lnTo>
                  <a:lnTo>
                    <a:pt x="47" y="3615"/>
                  </a:lnTo>
                  <a:lnTo>
                    <a:pt x="36" y="3610"/>
                  </a:lnTo>
                  <a:lnTo>
                    <a:pt x="29" y="3603"/>
                  </a:lnTo>
                  <a:lnTo>
                    <a:pt x="16" y="3588"/>
                  </a:lnTo>
                  <a:lnTo>
                    <a:pt x="9" y="3579"/>
                  </a:lnTo>
                  <a:lnTo>
                    <a:pt x="3" y="3567"/>
                  </a:lnTo>
                  <a:lnTo>
                    <a:pt x="1" y="3561"/>
                  </a:lnTo>
                  <a:lnTo>
                    <a:pt x="0" y="3555"/>
                  </a:lnTo>
                  <a:lnTo>
                    <a:pt x="0" y="3548"/>
                  </a:lnTo>
                  <a:lnTo>
                    <a:pt x="1" y="3541"/>
                  </a:lnTo>
                  <a:lnTo>
                    <a:pt x="875" y="81"/>
                  </a:lnTo>
                  <a:lnTo>
                    <a:pt x="876" y="74"/>
                  </a:lnTo>
                  <a:lnTo>
                    <a:pt x="881" y="56"/>
                  </a:lnTo>
                  <a:lnTo>
                    <a:pt x="884" y="44"/>
                  </a:lnTo>
                  <a:lnTo>
                    <a:pt x="889" y="34"/>
                  </a:lnTo>
                  <a:lnTo>
                    <a:pt x="893" y="22"/>
                  </a:lnTo>
                  <a:lnTo>
                    <a:pt x="898" y="13"/>
                  </a:lnTo>
                  <a:lnTo>
                    <a:pt x="900" y="8"/>
                  </a:lnTo>
                  <a:lnTo>
                    <a:pt x="904" y="5"/>
                  </a:lnTo>
                  <a:lnTo>
                    <a:pt x="907" y="3"/>
                  </a:lnTo>
                  <a:lnTo>
                    <a:pt x="910" y="1"/>
                  </a:lnTo>
                  <a:lnTo>
                    <a:pt x="913" y="0"/>
                  </a:lnTo>
                  <a:lnTo>
                    <a:pt x="915" y="0"/>
                  </a:lnTo>
                  <a:lnTo>
                    <a:pt x="918" y="1"/>
                  </a:lnTo>
                  <a:lnTo>
                    <a:pt x="923" y="3"/>
                  </a:lnTo>
                  <a:lnTo>
                    <a:pt x="926" y="6"/>
                  </a:lnTo>
                  <a:lnTo>
                    <a:pt x="929" y="12"/>
                  </a:lnTo>
                  <a:lnTo>
                    <a:pt x="932" y="18"/>
                  </a:lnTo>
                  <a:lnTo>
                    <a:pt x="935" y="26"/>
                  </a:lnTo>
                  <a:lnTo>
                    <a:pt x="943" y="48"/>
                  </a:lnTo>
                  <a:lnTo>
                    <a:pt x="949" y="76"/>
                  </a:lnTo>
                  <a:close/>
                </a:path>
              </a:pathLst>
            </a:custGeom>
            <a:solidFill>
              <a:srgbClr val="AD8158"/>
            </a:solidFill>
            <a:ln w="9525">
              <a:noFill/>
              <a:round/>
              <a:headEnd/>
              <a:tailEnd/>
            </a:ln>
          </p:spPr>
          <p:txBody>
            <a:bodyPr/>
            <a:lstStyle/>
            <a:p>
              <a:endParaRPr lang="zh-TW" altLang="en-US"/>
            </a:p>
          </p:txBody>
        </p:sp>
        <p:sp>
          <p:nvSpPr>
            <p:cNvPr id="85" name="Freeform 121"/>
            <p:cNvSpPr>
              <a:spLocks/>
            </p:cNvSpPr>
            <p:nvPr/>
          </p:nvSpPr>
          <p:spPr bwMode="auto">
            <a:xfrm>
              <a:off x="-623888" y="1065213"/>
              <a:ext cx="127000" cy="512762"/>
            </a:xfrm>
            <a:custGeom>
              <a:avLst/>
              <a:gdLst>
                <a:gd name="T0" fmla="*/ 2147483647 w 717"/>
                <a:gd name="T1" fmla="*/ 0 h 2909"/>
                <a:gd name="T2" fmla="*/ 2147483647 w 717"/>
                <a:gd name="T3" fmla="*/ 2147483647 h 2909"/>
                <a:gd name="T4" fmla="*/ 2147483647 w 717"/>
                <a:gd name="T5" fmla="*/ 2147483647 h 2909"/>
                <a:gd name="T6" fmla="*/ 2147483647 w 717"/>
                <a:gd name="T7" fmla="*/ 2147483647 h 2909"/>
                <a:gd name="T8" fmla="*/ 2147483647 w 717"/>
                <a:gd name="T9" fmla="*/ 2147483647 h 2909"/>
                <a:gd name="T10" fmla="*/ 2147483647 w 717"/>
                <a:gd name="T11" fmla="*/ 2147483647 h 2909"/>
                <a:gd name="T12" fmla="*/ 2147483647 w 717"/>
                <a:gd name="T13" fmla="*/ 2147483647 h 2909"/>
                <a:gd name="T14" fmla="*/ 2147483647 w 717"/>
                <a:gd name="T15" fmla="*/ 2147483647 h 2909"/>
                <a:gd name="T16" fmla="*/ 2147483647 w 717"/>
                <a:gd name="T17" fmla="*/ 2147483647 h 2909"/>
                <a:gd name="T18" fmla="*/ 2147483647 w 717"/>
                <a:gd name="T19" fmla="*/ 2147483647 h 2909"/>
                <a:gd name="T20" fmla="*/ 2147483647 w 717"/>
                <a:gd name="T21" fmla="*/ 2147483647 h 2909"/>
                <a:gd name="T22" fmla="*/ 2147483647 w 717"/>
                <a:gd name="T23" fmla="*/ 2147483647 h 2909"/>
                <a:gd name="T24" fmla="*/ 2147483647 w 717"/>
                <a:gd name="T25" fmla="*/ 2147483647 h 2909"/>
                <a:gd name="T26" fmla="*/ 2147483647 w 717"/>
                <a:gd name="T27" fmla="*/ 2147483647 h 2909"/>
                <a:gd name="T28" fmla="*/ 2147483647 w 717"/>
                <a:gd name="T29" fmla="*/ 2147483647 h 2909"/>
                <a:gd name="T30" fmla="*/ 2147483647 w 717"/>
                <a:gd name="T31" fmla="*/ 2147483647 h 2909"/>
                <a:gd name="T32" fmla="*/ 983604550 w 717"/>
                <a:gd name="T33" fmla="*/ 2147483647 h 2909"/>
                <a:gd name="T34" fmla="*/ 0 w 717"/>
                <a:gd name="T35" fmla="*/ 2147483647 h 2909"/>
                <a:gd name="T36" fmla="*/ 0 w 717"/>
                <a:gd name="T37" fmla="*/ 2147483647 h 2909"/>
                <a:gd name="T38" fmla="*/ 983604550 w 717"/>
                <a:gd name="T39" fmla="*/ 2147483647 h 2909"/>
                <a:gd name="T40" fmla="*/ 2147483647 w 717"/>
                <a:gd name="T41" fmla="*/ 0 h 29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7" h="2909">
                  <a:moveTo>
                    <a:pt x="717" y="0"/>
                  </a:moveTo>
                  <a:lnTo>
                    <a:pt x="101" y="2795"/>
                  </a:lnTo>
                  <a:lnTo>
                    <a:pt x="98" y="2808"/>
                  </a:lnTo>
                  <a:lnTo>
                    <a:pt x="89" y="2838"/>
                  </a:lnTo>
                  <a:lnTo>
                    <a:pt x="82" y="2856"/>
                  </a:lnTo>
                  <a:lnTo>
                    <a:pt x="72" y="2875"/>
                  </a:lnTo>
                  <a:lnTo>
                    <a:pt x="66" y="2885"/>
                  </a:lnTo>
                  <a:lnTo>
                    <a:pt x="59" y="2893"/>
                  </a:lnTo>
                  <a:lnTo>
                    <a:pt x="53" y="2902"/>
                  </a:lnTo>
                  <a:lnTo>
                    <a:pt x="46" y="2909"/>
                  </a:lnTo>
                  <a:lnTo>
                    <a:pt x="41" y="2907"/>
                  </a:lnTo>
                  <a:lnTo>
                    <a:pt x="36" y="2905"/>
                  </a:lnTo>
                  <a:lnTo>
                    <a:pt x="30" y="2900"/>
                  </a:lnTo>
                  <a:lnTo>
                    <a:pt x="16" y="2885"/>
                  </a:lnTo>
                  <a:lnTo>
                    <a:pt x="10" y="2874"/>
                  </a:lnTo>
                  <a:lnTo>
                    <a:pt x="3" y="2863"/>
                  </a:lnTo>
                  <a:lnTo>
                    <a:pt x="1" y="2857"/>
                  </a:lnTo>
                  <a:lnTo>
                    <a:pt x="0" y="2850"/>
                  </a:lnTo>
                  <a:lnTo>
                    <a:pt x="0" y="2844"/>
                  </a:lnTo>
                  <a:lnTo>
                    <a:pt x="1" y="2837"/>
                  </a:lnTo>
                  <a:lnTo>
                    <a:pt x="717" y="0"/>
                  </a:lnTo>
                  <a:close/>
                </a:path>
              </a:pathLst>
            </a:custGeom>
            <a:solidFill>
              <a:srgbClr val="94612E"/>
            </a:solidFill>
            <a:ln w="9525">
              <a:noFill/>
              <a:round/>
              <a:headEnd/>
              <a:tailEnd/>
            </a:ln>
          </p:spPr>
          <p:txBody>
            <a:bodyPr/>
            <a:lstStyle/>
            <a:p>
              <a:endParaRPr lang="zh-TW" altLang="en-US"/>
            </a:p>
          </p:txBody>
        </p:sp>
        <p:sp>
          <p:nvSpPr>
            <p:cNvPr id="86" name="Freeform 122"/>
            <p:cNvSpPr>
              <a:spLocks/>
            </p:cNvSpPr>
            <p:nvPr/>
          </p:nvSpPr>
          <p:spPr bwMode="auto">
            <a:xfrm>
              <a:off x="-608013" y="1343025"/>
              <a:ext cx="168275" cy="238125"/>
            </a:xfrm>
            <a:custGeom>
              <a:avLst/>
              <a:gdLst>
                <a:gd name="T0" fmla="*/ 2147483647 w 957"/>
                <a:gd name="T1" fmla="*/ 2147483647 h 1348"/>
                <a:gd name="T2" fmla="*/ 2147483647 w 957"/>
                <a:gd name="T3" fmla="*/ 2147483647 h 1348"/>
                <a:gd name="T4" fmla="*/ 2147483647 w 957"/>
                <a:gd name="T5" fmla="*/ 2147483647 h 1348"/>
                <a:gd name="T6" fmla="*/ 2147483647 w 957"/>
                <a:gd name="T7" fmla="*/ 2147483647 h 1348"/>
                <a:gd name="T8" fmla="*/ 2147483647 w 957"/>
                <a:gd name="T9" fmla="*/ 2147483647 h 1348"/>
                <a:gd name="T10" fmla="*/ 2147483647 w 957"/>
                <a:gd name="T11" fmla="*/ 2147483647 h 1348"/>
                <a:gd name="T12" fmla="*/ 2147483647 w 957"/>
                <a:gd name="T13" fmla="*/ 2147483647 h 1348"/>
                <a:gd name="T14" fmla="*/ 2147483647 w 957"/>
                <a:gd name="T15" fmla="*/ 2147483647 h 1348"/>
                <a:gd name="T16" fmla="*/ 2147483647 w 957"/>
                <a:gd name="T17" fmla="*/ 2147483647 h 1348"/>
                <a:gd name="T18" fmla="*/ 2147483647 w 957"/>
                <a:gd name="T19" fmla="*/ 2147483647 h 1348"/>
                <a:gd name="T20" fmla="*/ 2147483647 w 957"/>
                <a:gd name="T21" fmla="*/ 2147483647 h 1348"/>
                <a:gd name="T22" fmla="*/ 2147483647 w 957"/>
                <a:gd name="T23" fmla="*/ 2147483647 h 1348"/>
                <a:gd name="T24" fmla="*/ 2147483647 w 957"/>
                <a:gd name="T25" fmla="*/ 2147483647 h 1348"/>
                <a:gd name="T26" fmla="*/ 2147483647 w 957"/>
                <a:gd name="T27" fmla="*/ 2147483647 h 1348"/>
                <a:gd name="T28" fmla="*/ 2147483647 w 957"/>
                <a:gd name="T29" fmla="*/ 2147483647 h 1348"/>
                <a:gd name="T30" fmla="*/ 2147483647 w 957"/>
                <a:gd name="T31" fmla="*/ 2147483647 h 1348"/>
                <a:gd name="T32" fmla="*/ 2147483647 w 957"/>
                <a:gd name="T33" fmla="*/ 2147483647 h 1348"/>
                <a:gd name="T34" fmla="*/ 2147483647 w 957"/>
                <a:gd name="T35" fmla="*/ 2147483647 h 1348"/>
                <a:gd name="T36" fmla="*/ 2147483647 w 957"/>
                <a:gd name="T37" fmla="*/ 2147483647 h 1348"/>
                <a:gd name="T38" fmla="*/ 2147483647 w 957"/>
                <a:gd name="T39" fmla="*/ 2147483647 h 1348"/>
                <a:gd name="T40" fmla="*/ 2147483647 w 957"/>
                <a:gd name="T41" fmla="*/ 2147483647 h 1348"/>
                <a:gd name="T42" fmla="*/ 2147483647 w 957"/>
                <a:gd name="T43" fmla="*/ 2147483647 h 1348"/>
                <a:gd name="T44" fmla="*/ 2147483647 w 957"/>
                <a:gd name="T45" fmla="*/ 2147483647 h 1348"/>
                <a:gd name="T46" fmla="*/ 2147483647 w 957"/>
                <a:gd name="T47" fmla="*/ 2147483647 h 1348"/>
                <a:gd name="T48" fmla="*/ 2147483647 w 957"/>
                <a:gd name="T49" fmla="*/ 2147483647 h 1348"/>
                <a:gd name="T50" fmla="*/ 2147483647 w 957"/>
                <a:gd name="T51" fmla="*/ 2147483647 h 1348"/>
                <a:gd name="T52" fmla="*/ 2147483647 w 957"/>
                <a:gd name="T53" fmla="*/ 2147483647 h 1348"/>
                <a:gd name="T54" fmla="*/ 2147483647 w 957"/>
                <a:gd name="T55" fmla="*/ 2147483647 h 1348"/>
                <a:gd name="T56" fmla="*/ 2147483647 w 957"/>
                <a:gd name="T57" fmla="*/ 2147483647 h 1348"/>
                <a:gd name="T58" fmla="*/ 2147483647 w 957"/>
                <a:gd name="T59" fmla="*/ 2147483647 h 1348"/>
                <a:gd name="T60" fmla="*/ 2147483647 w 957"/>
                <a:gd name="T61" fmla="*/ 2147483647 h 1348"/>
                <a:gd name="T62" fmla="*/ 2147483647 w 957"/>
                <a:gd name="T63" fmla="*/ 2147483647 h 1348"/>
                <a:gd name="T64" fmla="*/ 2147483647 w 957"/>
                <a:gd name="T65" fmla="*/ 2147483647 h 1348"/>
                <a:gd name="T66" fmla="*/ 1913656005 w 957"/>
                <a:gd name="T67" fmla="*/ 2147483647 h 1348"/>
                <a:gd name="T68" fmla="*/ 1913656005 w 957"/>
                <a:gd name="T69" fmla="*/ 2147483647 h 1348"/>
                <a:gd name="T70" fmla="*/ 2147483647 w 957"/>
                <a:gd name="T71" fmla="*/ 2147483647 h 1348"/>
                <a:gd name="T72" fmla="*/ 2147483647 w 957"/>
                <a:gd name="T73" fmla="*/ 2147483647 h 1348"/>
                <a:gd name="T74" fmla="*/ 2147483647 w 957"/>
                <a:gd name="T75" fmla="*/ 2147483647 h 1348"/>
                <a:gd name="T76" fmla="*/ 2147483647 w 957"/>
                <a:gd name="T77" fmla="*/ 2147483647 h 1348"/>
                <a:gd name="T78" fmla="*/ 2147483647 w 957"/>
                <a:gd name="T79" fmla="*/ 2147483647 h 1348"/>
                <a:gd name="T80" fmla="*/ 2147483647 w 957"/>
                <a:gd name="T81" fmla="*/ 2147483647 h 1348"/>
                <a:gd name="T82" fmla="*/ 2147483647 w 957"/>
                <a:gd name="T83" fmla="*/ 2147483647 h 1348"/>
                <a:gd name="T84" fmla="*/ 2147483647 w 957"/>
                <a:gd name="T85" fmla="*/ 2147483647 h 1348"/>
                <a:gd name="T86" fmla="*/ 2147483647 w 957"/>
                <a:gd name="T87" fmla="*/ 2147483647 h 1348"/>
                <a:gd name="T88" fmla="*/ 2147483647 w 957"/>
                <a:gd name="T89" fmla="*/ 2147483647 h 1348"/>
                <a:gd name="T90" fmla="*/ 2147483647 w 957"/>
                <a:gd name="T91" fmla="*/ 2147483647 h 1348"/>
                <a:gd name="T92" fmla="*/ 2147483647 w 957"/>
                <a:gd name="T93" fmla="*/ 2147483647 h 1348"/>
                <a:gd name="T94" fmla="*/ 2147483647 w 957"/>
                <a:gd name="T95" fmla="*/ 2147483647 h 1348"/>
                <a:gd name="T96" fmla="*/ 2147483647 w 957"/>
                <a:gd name="T97" fmla="*/ 0 h 1348"/>
                <a:gd name="T98" fmla="*/ 2147483647 w 957"/>
                <a:gd name="T99" fmla="*/ 2147483647 h 1348"/>
                <a:gd name="T100" fmla="*/ 2147483647 w 957"/>
                <a:gd name="T101" fmla="*/ 2147483647 h 1348"/>
                <a:gd name="T102" fmla="*/ 2147483647 w 957"/>
                <a:gd name="T103" fmla="*/ 2147483647 h 13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1348">
                  <a:moveTo>
                    <a:pt x="794" y="56"/>
                  </a:moveTo>
                  <a:lnTo>
                    <a:pt x="811" y="64"/>
                  </a:lnTo>
                  <a:lnTo>
                    <a:pt x="827" y="72"/>
                  </a:lnTo>
                  <a:lnTo>
                    <a:pt x="841" y="80"/>
                  </a:lnTo>
                  <a:lnTo>
                    <a:pt x="854" y="89"/>
                  </a:lnTo>
                  <a:lnTo>
                    <a:pt x="867" y="97"/>
                  </a:lnTo>
                  <a:lnTo>
                    <a:pt x="877" y="107"/>
                  </a:lnTo>
                  <a:lnTo>
                    <a:pt x="887" y="116"/>
                  </a:lnTo>
                  <a:lnTo>
                    <a:pt x="895" y="126"/>
                  </a:lnTo>
                  <a:lnTo>
                    <a:pt x="903" y="135"/>
                  </a:lnTo>
                  <a:lnTo>
                    <a:pt x="909" y="146"/>
                  </a:lnTo>
                  <a:lnTo>
                    <a:pt x="914" y="156"/>
                  </a:lnTo>
                  <a:lnTo>
                    <a:pt x="920" y="167"/>
                  </a:lnTo>
                  <a:lnTo>
                    <a:pt x="924" y="179"/>
                  </a:lnTo>
                  <a:lnTo>
                    <a:pt x="927" y="189"/>
                  </a:lnTo>
                  <a:lnTo>
                    <a:pt x="929" y="201"/>
                  </a:lnTo>
                  <a:lnTo>
                    <a:pt x="931" y="214"/>
                  </a:lnTo>
                  <a:lnTo>
                    <a:pt x="935" y="238"/>
                  </a:lnTo>
                  <a:lnTo>
                    <a:pt x="936" y="263"/>
                  </a:lnTo>
                  <a:lnTo>
                    <a:pt x="937" y="291"/>
                  </a:lnTo>
                  <a:lnTo>
                    <a:pt x="937" y="319"/>
                  </a:lnTo>
                  <a:lnTo>
                    <a:pt x="937" y="348"/>
                  </a:lnTo>
                  <a:lnTo>
                    <a:pt x="938" y="379"/>
                  </a:lnTo>
                  <a:lnTo>
                    <a:pt x="940" y="410"/>
                  </a:lnTo>
                  <a:lnTo>
                    <a:pt x="943" y="442"/>
                  </a:lnTo>
                  <a:lnTo>
                    <a:pt x="948" y="482"/>
                  </a:lnTo>
                  <a:lnTo>
                    <a:pt x="953" y="519"/>
                  </a:lnTo>
                  <a:lnTo>
                    <a:pt x="956" y="554"/>
                  </a:lnTo>
                  <a:lnTo>
                    <a:pt x="957" y="589"/>
                  </a:lnTo>
                  <a:lnTo>
                    <a:pt x="957" y="606"/>
                  </a:lnTo>
                  <a:lnTo>
                    <a:pt x="956" y="623"/>
                  </a:lnTo>
                  <a:lnTo>
                    <a:pt x="954" y="639"/>
                  </a:lnTo>
                  <a:lnTo>
                    <a:pt x="952" y="657"/>
                  </a:lnTo>
                  <a:lnTo>
                    <a:pt x="948" y="674"/>
                  </a:lnTo>
                  <a:lnTo>
                    <a:pt x="943" y="692"/>
                  </a:lnTo>
                  <a:lnTo>
                    <a:pt x="938" y="710"/>
                  </a:lnTo>
                  <a:lnTo>
                    <a:pt x="933" y="729"/>
                  </a:lnTo>
                  <a:lnTo>
                    <a:pt x="916" y="774"/>
                  </a:lnTo>
                  <a:lnTo>
                    <a:pt x="899" y="816"/>
                  </a:lnTo>
                  <a:lnTo>
                    <a:pt x="880" y="860"/>
                  </a:lnTo>
                  <a:lnTo>
                    <a:pt x="860" y="901"/>
                  </a:lnTo>
                  <a:lnTo>
                    <a:pt x="840" y="943"/>
                  </a:lnTo>
                  <a:lnTo>
                    <a:pt x="819" y="985"/>
                  </a:lnTo>
                  <a:lnTo>
                    <a:pt x="797" y="1026"/>
                  </a:lnTo>
                  <a:lnTo>
                    <a:pt x="774" y="1068"/>
                  </a:lnTo>
                  <a:lnTo>
                    <a:pt x="737" y="1136"/>
                  </a:lnTo>
                  <a:lnTo>
                    <a:pt x="702" y="1194"/>
                  </a:lnTo>
                  <a:lnTo>
                    <a:pt x="684" y="1221"/>
                  </a:lnTo>
                  <a:lnTo>
                    <a:pt x="666" y="1245"/>
                  </a:lnTo>
                  <a:lnTo>
                    <a:pt x="657" y="1256"/>
                  </a:lnTo>
                  <a:lnTo>
                    <a:pt x="648" y="1267"/>
                  </a:lnTo>
                  <a:lnTo>
                    <a:pt x="637" y="1276"/>
                  </a:lnTo>
                  <a:lnTo>
                    <a:pt x="627" y="1286"/>
                  </a:lnTo>
                  <a:lnTo>
                    <a:pt x="617" y="1294"/>
                  </a:lnTo>
                  <a:lnTo>
                    <a:pt x="605" y="1303"/>
                  </a:lnTo>
                  <a:lnTo>
                    <a:pt x="593" y="1310"/>
                  </a:lnTo>
                  <a:lnTo>
                    <a:pt x="582" y="1316"/>
                  </a:lnTo>
                  <a:lnTo>
                    <a:pt x="569" y="1323"/>
                  </a:lnTo>
                  <a:lnTo>
                    <a:pt x="555" y="1328"/>
                  </a:lnTo>
                  <a:lnTo>
                    <a:pt x="542" y="1332"/>
                  </a:lnTo>
                  <a:lnTo>
                    <a:pt x="527" y="1336"/>
                  </a:lnTo>
                  <a:lnTo>
                    <a:pt x="511" y="1341"/>
                  </a:lnTo>
                  <a:lnTo>
                    <a:pt x="495" y="1343"/>
                  </a:lnTo>
                  <a:lnTo>
                    <a:pt x="477" y="1346"/>
                  </a:lnTo>
                  <a:lnTo>
                    <a:pt x="459" y="1347"/>
                  </a:lnTo>
                  <a:lnTo>
                    <a:pt x="440" y="1348"/>
                  </a:lnTo>
                  <a:lnTo>
                    <a:pt x="420" y="1348"/>
                  </a:lnTo>
                  <a:lnTo>
                    <a:pt x="397" y="1347"/>
                  </a:lnTo>
                  <a:lnTo>
                    <a:pt x="375" y="1346"/>
                  </a:lnTo>
                  <a:lnTo>
                    <a:pt x="346" y="1343"/>
                  </a:lnTo>
                  <a:lnTo>
                    <a:pt x="313" y="1339"/>
                  </a:lnTo>
                  <a:lnTo>
                    <a:pt x="277" y="1331"/>
                  </a:lnTo>
                  <a:lnTo>
                    <a:pt x="240" y="1322"/>
                  </a:lnTo>
                  <a:lnTo>
                    <a:pt x="221" y="1316"/>
                  </a:lnTo>
                  <a:lnTo>
                    <a:pt x="201" y="1311"/>
                  </a:lnTo>
                  <a:lnTo>
                    <a:pt x="183" y="1305"/>
                  </a:lnTo>
                  <a:lnTo>
                    <a:pt x="164" y="1297"/>
                  </a:lnTo>
                  <a:lnTo>
                    <a:pt x="147" y="1290"/>
                  </a:lnTo>
                  <a:lnTo>
                    <a:pt x="129" y="1281"/>
                  </a:lnTo>
                  <a:lnTo>
                    <a:pt x="112" y="1273"/>
                  </a:lnTo>
                  <a:lnTo>
                    <a:pt x="98" y="1263"/>
                  </a:lnTo>
                  <a:lnTo>
                    <a:pt x="83" y="1254"/>
                  </a:lnTo>
                  <a:lnTo>
                    <a:pt x="69" y="1243"/>
                  </a:lnTo>
                  <a:lnTo>
                    <a:pt x="56" y="1233"/>
                  </a:lnTo>
                  <a:lnTo>
                    <a:pt x="45" y="1221"/>
                  </a:lnTo>
                  <a:lnTo>
                    <a:pt x="35" y="1208"/>
                  </a:lnTo>
                  <a:lnTo>
                    <a:pt x="28" y="1196"/>
                  </a:lnTo>
                  <a:lnTo>
                    <a:pt x="21" y="1183"/>
                  </a:lnTo>
                  <a:lnTo>
                    <a:pt x="17" y="1168"/>
                  </a:lnTo>
                  <a:lnTo>
                    <a:pt x="14" y="1154"/>
                  </a:lnTo>
                  <a:lnTo>
                    <a:pt x="14" y="1138"/>
                  </a:lnTo>
                  <a:lnTo>
                    <a:pt x="16" y="1122"/>
                  </a:lnTo>
                  <a:lnTo>
                    <a:pt x="21" y="1107"/>
                  </a:lnTo>
                  <a:lnTo>
                    <a:pt x="28" y="1090"/>
                  </a:lnTo>
                  <a:lnTo>
                    <a:pt x="37" y="1072"/>
                  </a:lnTo>
                  <a:lnTo>
                    <a:pt x="50" y="1054"/>
                  </a:lnTo>
                  <a:lnTo>
                    <a:pt x="66" y="1035"/>
                  </a:lnTo>
                  <a:lnTo>
                    <a:pt x="58" y="1029"/>
                  </a:lnTo>
                  <a:lnTo>
                    <a:pt x="51" y="1023"/>
                  </a:lnTo>
                  <a:lnTo>
                    <a:pt x="45" y="1017"/>
                  </a:lnTo>
                  <a:lnTo>
                    <a:pt x="38" y="1009"/>
                  </a:lnTo>
                  <a:lnTo>
                    <a:pt x="33" y="1002"/>
                  </a:lnTo>
                  <a:lnTo>
                    <a:pt x="29" y="994"/>
                  </a:lnTo>
                  <a:lnTo>
                    <a:pt x="25" y="986"/>
                  </a:lnTo>
                  <a:lnTo>
                    <a:pt x="21" y="977"/>
                  </a:lnTo>
                  <a:lnTo>
                    <a:pt x="18" y="969"/>
                  </a:lnTo>
                  <a:lnTo>
                    <a:pt x="15" y="959"/>
                  </a:lnTo>
                  <a:lnTo>
                    <a:pt x="14" y="951"/>
                  </a:lnTo>
                  <a:lnTo>
                    <a:pt x="12" y="941"/>
                  </a:lnTo>
                  <a:lnTo>
                    <a:pt x="11" y="932"/>
                  </a:lnTo>
                  <a:lnTo>
                    <a:pt x="11" y="922"/>
                  </a:lnTo>
                  <a:lnTo>
                    <a:pt x="11" y="913"/>
                  </a:lnTo>
                  <a:lnTo>
                    <a:pt x="12" y="903"/>
                  </a:lnTo>
                  <a:lnTo>
                    <a:pt x="14" y="884"/>
                  </a:lnTo>
                  <a:lnTo>
                    <a:pt x="19" y="865"/>
                  </a:lnTo>
                  <a:lnTo>
                    <a:pt x="26" y="847"/>
                  </a:lnTo>
                  <a:lnTo>
                    <a:pt x="33" y="830"/>
                  </a:lnTo>
                  <a:lnTo>
                    <a:pt x="38" y="823"/>
                  </a:lnTo>
                  <a:lnTo>
                    <a:pt x="43" y="814"/>
                  </a:lnTo>
                  <a:lnTo>
                    <a:pt x="49" y="808"/>
                  </a:lnTo>
                  <a:lnTo>
                    <a:pt x="54" y="800"/>
                  </a:lnTo>
                  <a:lnTo>
                    <a:pt x="61" y="794"/>
                  </a:lnTo>
                  <a:lnTo>
                    <a:pt x="68" y="789"/>
                  </a:lnTo>
                  <a:lnTo>
                    <a:pt x="74" y="784"/>
                  </a:lnTo>
                  <a:lnTo>
                    <a:pt x="82" y="779"/>
                  </a:lnTo>
                  <a:lnTo>
                    <a:pt x="69" y="771"/>
                  </a:lnTo>
                  <a:lnTo>
                    <a:pt x="58" y="761"/>
                  </a:lnTo>
                  <a:lnTo>
                    <a:pt x="48" y="751"/>
                  </a:lnTo>
                  <a:lnTo>
                    <a:pt x="38" y="740"/>
                  </a:lnTo>
                  <a:lnTo>
                    <a:pt x="31" y="728"/>
                  </a:lnTo>
                  <a:lnTo>
                    <a:pt x="23" y="716"/>
                  </a:lnTo>
                  <a:lnTo>
                    <a:pt x="17" y="703"/>
                  </a:lnTo>
                  <a:lnTo>
                    <a:pt x="12" y="690"/>
                  </a:lnTo>
                  <a:lnTo>
                    <a:pt x="8" y="678"/>
                  </a:lnTo>
                  <a:lnTo>
                    <a:pt x="4" y="664"/>
                  </a:lnTo>
                  <a:lnTo>
                    <a:pt x="2" y="650"/>
                  </a:lnTo>
                  <a:lnTo>
                    <a:pt x="1" y="636"/>
                  </a:lnTo>
                  <a:lnTo>
                    <a:pt x="0" y="621"/>
                  </a:lnTo>
                  <a:lnTo>
                    <a:pt x="1" y="608"/>
                  </a:lnTo>
                  <a:lnTo>
                    <a:pt x="2" y="594"/>
                  </a:lnTo>
                  <a:lnTo>
                    <a:pt x="4" y="579"/>
                  </a:lnTo>
                  <a:lnTo>
                    <a:pt x="8" y="565"/>
                  </a:lnTo>
                  <a:lnTo>
                    <a:pt x="11" y="552"/>
                  </a:lnTo>
                  <a:lnTo>
                    <a:pt x="16" y="539"/>
                  </a:lnTo>
                  <a:lnTo>
                    <a:pt x="21" y="525"/>
                  </a:lnTo>
                  <a:lnTo>
                    <a:pt x="28" y="512"/>
                  </a:lnTo>
                  <a:lnTo>
                    <a:pt x="35" y="501"/>
                  </a:lnTo>
                  <a:lnTo>
                    <a:pt x="43" y="489"/>
                  </a:lnTo>
                  <a:lnTo>
                    <a:pt x="52" y="477"/>
                  </a:lnTo>
                  <a:lnTo>
                    <a:pt x="61" y="467"/>
                  </a:lnTo>
                  <a:lnTo>
                    <a:pt x="71" y="457"/>
                  </a:lnTo>
                  <a:lnTo>
                    <a:pt x="82" y="448"/>
                  </a:lnTo>
                  <a:lnTo>
                    <a:pt x="93" y="439"/>
                  </a:lnTo>
                  <a:lnTo>
                    <a:pt x="105" y="432"/>
                  </a:lnTo>
                  <a:lnTo>
                    <a:pt x="119" y="426"/>
                  </a:lnTo>
                  <a:lnTo>
                    <a:pt x="132" y="420"/>
                  </a:lnTo>
                  <a:lnTo>
                    <a:pt x="146" y="415"/>
                  </a:lnTo>
                  <a:lnTo>
                    <a:pt x="118" y="380"/>
                  </a:lnTo>
                  <a:lnTo>
                    <a:pt x="90" y="346"/>
                  </a:lnTo>
                  <a:lnTo>
                    <a:pt x="78" y="328"/>
                  </a:lnTo>
                  <a:lnTo>
                    <a:pt x="67" y="311"/>
                  </a:lnTo>
                  <a:lnTo>
                    <a:pt x="56" y="294"/>
                  </a:lnTo>
                  <a:lnTo>
                    <a:pt x="49" y="276"/>
                  </a:lnTo>
                  <a:lnTo>
                    <a:pt x="46" y="267"/>
                  </a:lnTo>
                  <a:lnTo>
                    <a:pt x="43" y="258"/>
                  </a:lnTo>
                  <a:lnTo>
                    <a:pt x="40" y="249"/>
                  </a:lnTo>
                  <a:lnTo>
                    <a:pt x="39" y="239"/>
                  </a:lnTo>
                  <a:lnTo>
                    <a:pt x="39" y="231"/>
                  </a:lnTo>
                  <a:lnTo>
                    <a:pt x="39" y="221"/>
                  </a:lnTo>
                  <a:lnTo>
                    <a:pt x="40" y="212"/>
                  </a:lnTo>
                  <a:lnTo>
                    <a:pt x="43" y="201"/>
                  </a:lnTo>
                  <a:lnTo>
                    <a:pt x="46" y="191"/>
                  </a:lnTo>
                  <a:lnTo>
                    <a:pt x="49" y="181"/>
                  </a:lnTo>
                  <a:lnTo>
                    <a:pt x="54" y="170"/>
                  </a:lnTo>
                  <a:lnTo>
                    <a:pt x="61" y="160"/>
                  </a:lnTo>
                  <a:lnTo>
                    <a:pt x="67" y="149"/>
                  </a:lnTo>
                  <a:lnTo>
                    <a:pt x="75" y="138"/>
                  </a:lnTo>
                  <a:lnTo>
                    <a:pt x="85" y="127"/>
                  </a:lnTo>
                  <a:lnTo>
                    <a:pt x="96" y="115"/>
                  </a:lnTo>
                  <a:lnTo>
                    <a:pt x="109" y="101"/>
                  </a:lnTo>
                  <a:lnTo>
                    <a:pt x="125" y="89"/>
                  </a:lnTo>
                  <a:lnTo>
                    <a:pt x="142" y="77"/>
                  </a:lnTo>
                  <a:lnTo>
                    <a:pt x="160" y="65"/>
                  </a:lnTo>
                  <a:lnTo>
                    <a:pt x="179" y="56"/>
                  </a:lnTo>
                  <a:lnTo>
                    <a:pt x="199" y="46"/>
                  </a:lnTo>
                  <a:lnTo>
                    <a:pt x="221" y="38"/>
                  </a:lnTo>
                  <a:lnTo>
                    <a:pt x="242" y="30"/>
                  </a:lnTo>
                  <a:lnTo>
                    <a:pt x="264" y="24"/>
                  </a:lnTo>
                  <a:lnTo>
                    <a:pt x="286" y="19"/>
                  </a:lnTo>
                  <a:lnTo>
                    <a:pt x="310" y="13"/>
                  </a:lnTo>
                  <a:lnTo>
                    <a:pt x="334" y="9"/>
                  </a:lnTo>
                  <a:lnTo>
                    <a:pt x="357" y="6"/>
                  </a:lnTo>
                  <a:lnTo>
                    <a:pt x="383" y="3"/>
                  </a:lnTo>
                  <a:lnTo>
                    <a:pt x="407" y="1"/>
                  </a:lnTo>
                  <a:lnTo>
                    <a:pt x="431" y="0"/>
                  </a:lnTo>
                  <a:lnTo>
                    <a:pt x="457" y="0"/>
                  </a:lnTo>
                  <a:lnTo>
                    <a:pt x="482" y="0"/>
                  </a:lnTo>
                  <a:lnTo>
                    <a:pt x="507" y="0"/>
                  </a:lnTo>
                  <a:lnTo>
                    <a:pt x="532" y="2"/>
                  </a:lnTo>
                  <a:lnTo>
                    <a:pt x="556" y="3"/>
                  </a:lnTo>
                  <a:lnTo>
                    <a:pt x="581" y="6"/>
                  </a:lnTo>
                  <a:lnTo>
                    <a:pt x="605" y="9"/>
                  </a:lnTo>
                  <a:lnTo>
                    <a:pt x="628" y="12"/>
                  </a:lnTo>
                  <a:lnTo>
                    <a:pt x="652" y="17"/>
                  </a:lnTo>
                  <a:lnTo>
                    <a:pt x="674" y="21"/>
                  </a:lnTo>
                  <a:lnTo>
                    <a:pt x="696" y="26"/>
                  </a:lnTo>
                  <a:lnTo>
                    <a:pt x="717" y="31"/>
                  </a:lnTo>
                  <a:lnTo>
                    <a:pt x="738" y="37"/>
                  </a:lnTo>
                  <a:lnTo>
                    <a:pt x="757" y="43"/>
                  </a:lnTo>
                  <a:lnTo>
                    <a:pt x="776" y="50"/>
                  </a:lnTo>
                  <a:lnTo>
                    <a:pt x="794" y="56"/>
                  </a:lnTo>
                  <a:close/>
                </a:path>
              </a:pathLst>
            </a:custGeom>
            <a:solidFill>
              <a:srgbClr val="F2B495"/>
            </a:solidFill>
            <a:ln w="9525">
              <a:noFill/>
              <a:round/>
              <a:headEnd/>
              <a:tailEnd/>
            </a:ln>
          </p:spPr>
          <p:txBody>
            <a:bodyPr/>
            <a:lstStyle/>
            <a:p>
              <a:endParaRPr lang="zh-TW" altLang="en-US"/>
            </a:p>
          </p:txBody>
        </p:sp>
        <p:sp>
          <p:nvSpPr>
            <p:cNvPr id="87" name="Freeform 123"/>
            <p:cNvSpPr>
              <a:spLocks/>
            </p:cNvSpPr>
            <p:nvPr/>
          </p:nvSpPr>
          <p:spPr bwMode="auto">
            <a:xfrm>
              <a:off x="-660400" y="1331913"/>
              <a:ext cx="141288" cy="195262"/>
            </a:xfrm>
            <a:custGeom>
              <a:avLst/>
              <a:gdLst>
                <a:gd name="T0" fmla="*/ 2147483647 w 804"/>
                <a:gd name="T1" fmla="*/ 2147483647 h 1106"/>
                <a:gd name="T2" fmla="*/ 2147483647 w 804"/>
                <a:gd name="T3" fmla="*/ 2147483647 h 1106"/>
                <a:gd name="T4" fmla="*/ 2147483647 w 804"/>
                <a:gd name="T5" fmla="*/ 2147483647 h 1106"/>
                <a:gd name="T6" fmla="*/ 2147483647 w 804"/>
                <a:gd name="T7" fmla="*/ 2147483647 h 1106"/>
                <a:gd name="T8" fmla="*/ 2147483647 w 804"/>
                <a:gd name="T9" fmla="*/ 2147483647 h 1106"/>
                <a:gd name="T10" fmla="*/ 2147483647 w 804"/>
                <a:gd name="T11" fmla="*/ 2147483647 h 1106"/>
                <a:gd name="T12" fmla="*/ 2147483647 w 804"/>
                <a:gd name="T13" fmla="*/ 2147483647 h 1106"/>
                <a:gd name="T14" fmla="*/ 2147483647 w 804"/>
                <a:gd name="T15" fmla="*/ 2147483647 h 1106"/>
                <a:gd name="T16" fmla="*/ 2147483647 w 804"/>
                <a:gd name="T17" fmla="*/ 2147483647 h 1106"/>
                <a:gd name="T18" fmla="*/ 2147483647 w 804"/>
                <a:gd name="T19" fmla="*/ 2147483647 h 1106"/>
                <a:gd name="T20" fmla="*/ 2147483647 w 804"/>
                <a:gd name="T21" fmla="*/ 2147483647 h 1106"/>
                <a:gd name="T22" fmla="*/ 2147483647 w 804"/>
                <a:gd name="T23" fmla="*/ 2147483647 h 1106"/>
                <a:gd name="T24" fmla="*/ 2147483647 w 804"/>
                <a:gd name="T25" fmla="*/ 2147483647 h 1106"/>
                <a:gd name="T26" fmla="*/ 0 w 804"/>
                <a:gd name="T27" fmla="*/ 2147483647 h 1106"/>
                <a:gd name="T28" fmla="*/ 2147483647 w 804"/>
                <a:gd name="T29" fmla="*/ 2147483647 h 1106"/>
                <a:gd name="T30" fmla="*/ 2147483647 w 804"/>
                <a:gd name="T31" fmla="*/ 2147483647 h 1106"/>
                <a:gd name="T32" fmla="*/ 2147483647 w 804"/>
                <a:gd name="T33" fmla="*/ 2147483647 h 1106"/>
                <a:gd name="T34" fmla="*/ 2147483647 w 804"/>
                <a:gd name="T35" fmla="*/ 2147483647 h 1106"/>
                <a:gd name="T36" fmla="*/ 2147483647 w 804"/>
                <a:gd name="T37" fmla="*/ 2147483647 h 1106"/>
                <a:gd name="T38" fmla="*/ 2147483647 w 804"/>
                <a:gd name="T39" fmla="*/ 2147483647 h 1106"/>
                <a:gd name="T40" fmla="*/ 2147483647 w 804"/>
                <a:gd name="T41" fmla="*/ 2147483647 h 1106"/>
                <a:gd name="T42" fmla="*/ 2147483647 w 804"/>
                <a:gd name="T43" fmla="*/ 2147483647 h 1106"/>
                <a:gd name="T44" fmla="*/ 2147483647 w 804"/>
                <a:gd name="T45" fmla="*/ 1942493741 h 1106"/>
                <a:gd name="T46" fmla="*/ 2147483647 w 804"/>
                <a:gd name="T47" fmla="*/ 0 h 1106"/>
                <a:gd name="T48" fmla="*/ 2147483647 w 804"/>
                <a:gd name="T49" fmla="*/ 2147483647 h 1106"/>
                <a:gd name="T50" fmla="*/ 2147483647 w 804"/>
                <a:gd name="T51" fmla="*/ 2147483647 h 1106"/>
                <a:gd name="T52" fmla="*/ 2147483647 w 804"/>
                <a:gd name="T53" fmla="*/ 2147483647 h 1106"/>
                <a:gd name="T54" fmla="*/ 2147483647 w 804"/>
                <a:gd name="T55" fmla="*/ 2147483647 h 1106"/>
                <a:gd name="T56" fmla="*/ 2147483647 w 804"/>
                <a:gd name="T57" fmla="*/ 2147483647 h 1106"/>
                <a:gd name="T58" fmla="*/ 2147483647 w 804"/>
                <a:gd name="T59" fmla="*/ 2147483647 h 1106"/>
                <a:gd name="T60" fmla="*/ 2147483647 w 804"/>
                <a:gd name="T61" fmla="*/ 2147483647 h 1106"/>
                <a:gd name="T62" fmla="*/ 2147483647 w 804"/>
                <a:gd name="T63" fmla="*/ 2147483647 h 1106"/>
                <a:gd name="T64" fmla="*/ 2147483647 w 804"/>
                <a:gd name="T65" fmla="*/ 2147483647 h 1106"/>
                <a:gd name="T66" fmla="*/ 2147483647 w 804"/>
                <a:gd name="T67" fmla="*/ 2147483647 h 1106"/>
                <a:gd name="T68" fmla="*/ 2147483647 w 804"/>
                <a:gd name="T69" fmla="*/ 2147483647 h 1106"/>
                <a:gd name="T70" fmla="*/ 2147483647 w 804"/>
                <a:gd name="T71" fmla="*/ 2147483647 h 1106"/>
                <a:gd name="T72" fmla="*/ 2147483647 w 804"/>
                <a:gd name="T73" fmla="*/ 2147483647 h 1106"/>
                <a:gd name="T74" fmla="*/ 2147483647 w 804"/>
                <a:gd name="T75" fmla="*/ 2147483647 h 1106"/>
                <a:gd name="T76" fmla="*/ 2147483647 w 804"/>
                <a:gd name="T77" fmla="*/ 2147483647 h 1106"/>
                <a:gd name="T78" fmla="*/ 2147483647 w 804"/>
                <a:gd name="T79" fmla="*/ 2147483647 h 1106"/>
                <a:gd name="T80" fmla="*/ 2147483647 w 804"/>
                <a:gd name="T81" fmla="*/ 2147483647 h 1106"/>
                <a:gd name="T82" fmla="*/ 2147483647 w 804"/>
                <a:gd name="T83" fmla="*/ 2147483647 h 1106"/>
                <a:gd name="T84" fmla="*/ 2147483647 w 804"/>
                <a:gd name="T85" fmla="*/ 2147483647 h 1106"/>
                <a:gd name="T86" fmla="*/ 2147483647 w 804"/>
                <a:gd name="T87" fmla="*/ 2147483647 h 1106"/>
                <a:gd name="T88" fmla="*/ 2147483647 w 804"/>
                <a:gd name="T89" fmla="*/ 2147483647 h 1106"/>
                <a:gd name="T90" fmla="*/ 2147483647 w 804"/>
                <a:gd name="T91" fmla="*/ 2147483647 h 1106"/>
                <a:gd name="T92" fmla="*/ 2147483647 w 804"/>
                <a:gd name="T93" fmla="*/ 2147483647 h 1106"/>
                <a:gd name="T94" fmla="*/ 2147483647 w 804"/>
                <a:gd name="T95" fmla="*/ 2147483647 h 1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4" h="1106">
                  <a:moveTo>
                    <a:pt x="279" y="690"/>
                  </a:moveTo>
                  <a:lnTo>
                    <a:pt x="266" y="700"/>
                  </a:lnTo>
                  <a:lnTo>
                    <a:pt x="257" y="705"/>
                  </a:lnTo>
                  <a:lnTo>
                    <a:pt x="254" y="753"/>
                  </a:lnTo>
                  <a:lnTo>
                    <a:pt x="250" y="804"/>
                  </a:lnTo>
                  <a:lnTo>
                    <a:pt x="245" y="857"/>
                  </a:lnTo>
                  <a:lnTo>
                    <a:pt x="239" y="911"/>
                  </a:lnTo>
                  <a:lnTo>
                    <a:pt x="235" y="938"/>
                  </a:lnTo>
                  <a:lnTo>
                    <a:pt x="229" y="964"/>
                  </a:lnTo>
                  <a:lnTo>
                    <a:pt x="223" y="990"/>
                  </a:lnTo>
                  <a:lnTo>
                    <a:pt x="216" y="1015"/>
                  </a:lnTo>
                  <a:lnTo>
                    <a:pt x="207" y="1039"/>
                  </a:lnTo>
                  <a:lnTo>
                    <a:pt x="199" y="1063"/>
                  </a:lnTo>
                  <a:lnTo>
                    <a:pt x="188" y="1085"/>
                  </a:lnTo>
                  <a:lnTo>
                    <a:pt x="175" y="1106"/>
                  </a:lnTo>
                  <a:lnTo>
                    <a:pt x="175" y="1102"/>
                  </a:lnTo>
                  <a:lnTo>
                    <a:pt x="174" y="1095"/>
                  </a:lnTo>
                  <a:lnTo>
                    <a:pt x="170" y="1086"/>
                  </a:lnTo>
                  <a:lnTo>
                    <a:pt x="164" y="1075"/>
                  </a:lnTo>
                  <a:lnTo>
                    <a:pt x="149" y="1050"/>
                  </a:lnTo>
                  <a:lnTo>
                    <a:pt x="131" y="1020"/>
                  </a:lnTo>
                  <a:lnTo>
                    <a:pt x="112" y="991"/>
                  </a:lnTo>
                  <a:lnTo>
                    <a:pt x="95" y="963"/>
                  </a:lnTo>
                  <a:lnTo>
                    <a:pt x="87" y="951"/>
                  </a:lnTo>
                  <a:lnTo>
                    <a:pt x="82" y="941"/>
                  </a:lnTo>
                  <a:lnTo>
                    <a:pt x="78" y="932"/>
                  </a:lnTo>
                  <a:lnTo>
                    <a:pt x="76" y="926"/>
                  </a:lnTo>
                  <a:lnTo>
                    <a:pt x="68" y="889"/>
                  </a:lnTo>
                  <a:lnTo>
                    <a:pt x="60" y="856"/>
                  </a:lnTo>
                  <a:lnTo>
                    <a:pt x="56" y="840"/>
                  </a:lnTo>
                  <a:lnTo>
                    <a:pt x="51" y="823"/>
                  </a:lnTo>
                  <a:lnTo>
                    <a:pt x="48" y="805"/>
                  </a:lnTo>
                  <a:lnTo>
                    <a:pt x="45" y="785"/>
                  </a:lnTo>
                  <a:lnTo>
                    <a:pt x="41" y="748"/>
                  </a:lnTo>
                  <a:lnTo>
                    <a:pt x="35" y="710"/>
                  </a:lnTo>
                  <a:lnTo>
                    <a:pt x="30" y="671"/>
                  </a:lnTo>
                  <a:lnTo>
                    <a:pt x="25" y="632"/>
                  </a:lnTo>
                  <a:lnTo>
                    <a:pt x="18" y="592"/>
                  </a:lnTo>
                  <a:lnTo>
                    <a:pt x="12" y="553"/>
                  </a:lnTo>
                  <a:lnTo>
                    <a:pt x="7" y="514"/>
                  </a:lnTo>
                  <a:lnTo>
                    <a:pt x="3" y="476"/>
                  </a:lnTo>
                  <a:lnTo>
                    <a:pt x="0" y="448"/>
                  </a:lnTo>
                  <a:lnTo>
                    <a:pt x="0" y="421"/>
                  </a:lnTo>
                  <a:lnTo>
                    <a:pt x="3" y="394"/>
                  </a:lnTo>
                  <a:lnTo>
                    <a:pt x="7" y="369"/>
                  </a:lnTo>
                  <a:lnTo>
                    <a:pt x="13" y="343"/>
                  </a:lnTo>
                  <a:lnTo>
                    <a:pt x="22" y="319"/>
                  </a:lnTo>
                  <a:lnTo>
                    <a:pt x="31" y="295"/>
                  </a:lnTo>
                  <a:lnTo>
                    <a:pt x="43" y="272"/>
                  </a:lnTo>
                  <a:lnTo>
                    <a:pt x="57" y="250"/>
                  </a:lnTo>
                  <a:lnTo>
                    <a:pt x="71" y="228"/>
                  </a:lnTo>
                  <a:lnTo>
                    <a:pt x="87" y="208"/>
                  </a:lnTo>
                  <a:lnTo>
                    <a:pt x="104" y="188"/>
                  </a:lnTo>
                  <a:lnTo>
                    <a:pt x="123" y="169"/>
                  </a:lnTo>
                  <a:lnTo>
                    <a:pt x="143" y="151"/>
                  </a:lnTo>
                  <a:lnTo>
                    <a:pt x="164" y="134"/>
                  </a:lnTo>
                  <a:lnTo>
                    <a:pt x="186" y="117"/>
                  </a:lnTo>
                  <a:lnTo>
                    <a:pt x="208" y="102"/>
                  </a:lnTo>
                  <a:lnTo>
                    <a:pt x="231" y="87"/>
                  </a:lnTo>
                  <a:lnTo>
                    <a:pt x="256" y="74"/>
                  </a:lnTo>
                  <a:lnTo>
                    <a:pt x="281" y="62"/>
                  </a:lnTo>
                  <a:lnTo>
                    <a:pt x="306" y="50"/>
                  </a:lnTo>
                  <a:lnTo>
                    <a:pt x="332" y="40"/>
                  </a:lnTo>
                  <a:lnTo>
                    <a:pt x="357" y="31"/>
                  </a:lnTo>
                  <a:lnTo>
                    <a:pt x="384" y="22"/>
                  </a:lnTo>
                  <a:lnTo>
                    <a:pt x="410" y="16"/>
                  </a:lnTo>
                  <a:lnTo>
                    <a:pt x="437" y="10"/>
                  </a:lnTo>
                  <a:lnTo>
                    <a:pt x="463" y="6"/>
                  </a:lnTo>
                  <a:lnTo>
                    <a:pt x="490" y="2"/>
                  </a:lnTo>
                  <a:lnTo>
                    <a:pt x="515" y="0"/>
                  </a:lnTo>
                  <a:lnTo>
                    <a:pt x="541" y="0"/>
                  </a:lnTo>
                  <a:lnTo>
                    <a:pt x="566" y="0"/>
                  </a:lnTo>
                  <a:lnTo>
                    <a:pt x="592" y="2"/>
                  </a:lnTo>
                  <a:lnTo>
                    <a:pt x="614" y="6"/>
                  </a:lnTo>
                  <a:lnTo>
                    <a:pt x="636" y="10"/>
                  </a:lnTo>
                  <a:lnTo>
                    <a:pt x="656" y="15"/>
                  </a:lnTo>
                  <a:lnTo>
                    <a:pt x="677" y="21"/>
                  </a:lnTo>
                  <a:lnTo>
                    <a:pt x="697" y="30"/>
                  </a:lnTo>
                  <a:lnTo>
                    <a:pt x="715" y="38"/>
                  </a:lnTo>
                  <a:lnTo>
                    <a:pt x="731" y="50"/>
                  </a:lnTo>
                  <a:lnTo>
                    <a:pt x="746" y="62"/>
                  </a:lnTo>
                  <a:lnTo>
                    <a:pt x="754" y="68"/>
                  </a:lnTo>
                  <a:lnTo>
                    <a:pt x="760" y="75"/>
                  </a:lnTo>
                  <a:lnTo>
                    <a:pt x="766" y="83"/>
                  </a:lnTo>
                  <a:lnTo>
                    <a:pt x="773" y="90"/>
                  </a:lnTo>
                  <a:lnTo>
                    <a:pt x="778" y="99"/>
                  </a:lnTo>
                  <a:lnTo>
                    <a:pt x="782" y="107"/>
                  </a:lnTo>
                  <a:lnTo>
                    <a:pt x="788" y="116"/>
                  </a:lnTo>
                  <a:lnTo>
                    <a:pt x="791" y="125"/>
                  </a:lnTo>
                  <a:lnTo>
                    <a:pt x="795" y="135"/>
                  </a:lnTo>
                  <a:lnTo>
                    <a:pt x="797" y="144"/>
                  </a:lnTo>
                  <a:lnTo>
                    <a:pt x="799" y="155"/>
                  </a:lnTo>
                  <a:lnTo>
                    <a:pt x="801" y="165"/>
                  </a:lnTo>
                  <a:lnTo>
                    <a:pt x="802" y="176"/>
                  </a:lnTo>
                  <a:lnTo>
                    <a:pt x="804" y="188"/>
                  </a:lnTo>
                  <a:lnTo>
                    <a:pt x="804" y="200"/>
                  </a:lnTo>
                  <a:lnTo>
                    <a:pt x="802" y="212"/>
                  </a:lnTo>
                  <a:lnTo>
                    <a:pt x="800" y="228"/>
                  </a:lnTo>
                  <a:lnTo>
                    <a:pt x="797" y="243"/>
                  </a:lnTo>
                  <a:lnTo>
                    <a:pt x="793" y="257"/>
                  </a:lnTo>
                  <a:lnTo>
                    <a:pt x="788" y="270"/>
                  </a:lnTo>
                  <a:lnTo>
                    <a:pt x="781" y="283"/>
                  </a:lnTo>
                  <a:lnTo>
                    <a:pt x="774" y="295"/>
                  </a:lnTo>
                  <a:lnTo>
                    <a:pt x="765" y="305"/>
                  </a:lnTo>
                  <a:lnTo>
                    <a:pt x="757" y="316"/>
                  </a:lnTo>
                  <a:lnTo>
                    <a:pt x="746" y="326"/>
                  </a:lnTo>
                  <a:lnTo>
                    <a:pt x="736" y="336"/>
                  </a:lnTo>
                  <a:lnTo>
                    <a:pt x="724" y="344"/>
                  </a:lnTo>
                  <a:lnTo>
                    <a:pt x="712" y="352"/>
                  </a:lnTo>
                  <a:lnTo>
                    <a:pt x="700" y="359"/>
                  </a:lnTo>
                  <a:lnTo>
                    <a:pt x="687" y="367"/>
                  </a:lnTo>
                  <a:lnTo>
                    <a:pt x="673" y="372"/>
                  </a:lnTo>
                  <a:lnTo>
                    <a:pt x="659" y="378"/>
                  </a:lnTo>
                  <a:lnTo>
                    <a:pt x="645" y="384"/>
                  </a:lnTo>
                  <a:lnTo>
                    <a:pt x="630" y="388"/>
                  </a:lnTo>
                  <a:lnTo>
                    <a:pt x="615" y="391"/>
                  </a:lnTo>
                  <a:lnTo>
                    <a:pt x="600" y="395"/>
                  </a:lnTo>
                  <a:lnTo>
                    <a:pt x="568" y="401"/>
                  </a:lnTo>
                  <a:lnTo>
                    <a:pt x="538" y="404"/>
                  </a:lnTo>
                  <a:lnTo>
                    <a:pt x="507" y="405"/>
                  </a:lnTo>
                  <a:lnTo>
                    <a:pt x="476" y="404"/>
                  </a:lnTo>
                  <a:lnTo>
                    <a:pt x="448" y="402"/>
                  </a:lnTo>
                  <a:lnTo>
                    <a:pt x="420" y="398"/>
                  </a:lnTo>
                  <a:lnTo>
                    <a:pt x="428" y="401"/>
                  </a:lnTo>
                  <a:lnTo>
                    <a:pt x="436" y="404"/>
                  </a:lnTo>
                  <a:lnTo>
                    <a:pt x="442" y="408"/>
                  </a:lnTo>
                  <a:lnTo>
                    <a:pt x="446" y="413"/>
                  </a:lnTo>
                  <a:lnTo>
                    <a:pt x="450" y="420"/>
                  </a:lnTo>
                  <a:lnTo>
                    <a:pt x="452" y="427"/>
                  </a:lnTo>
                  <a:lnTo>
                    <a:pt x="453" y="434"/>
                  </a:lnTo>
                  <a:lnTo>
                    <a:pt x="453" y="443"/>
                  </a:lnTo>
                  <a:lnTo>
                    <a:pt x="451" y="453"/>
                  </a:lnTo>
                  <a:lnTo>
                    <a:pt x="449" y="462"/>
                  </a:lnTo>
                  <a:lnTo>
                    <a:pt x="445" y="473"/>
                  </a:lnTo>
                  <a:lnTo>
                    <a:pt x="441" y="483"/>
                  </a:lnTo>
                  <a:lnTo>
                    <a:pt x="431" y="505"/>
                  </a:lnTo>
                  <a:lnTo>
                    <a:pt x="417" y="529"/>
                  </a:lnTo>
                  <a:lnTo>
                    <a:pt x="401" y="552"/>
                  </a:lnTo>
                  <a:lnTo>
                    <a:pt x="384" y="576"/>
                  </a:lnTo>
                  <a:lnTo>
                    <a:pt x="366" y="600"/>
                  </a:lnTo>
                  <a:lnTo>
                    <a:pt x="348" y="622"/>
                  </a:lnTo>
                  <a:lnTo>
                    <a:pt x="329" y="642"/>
                  </a:lnTo>
                  <a:lnTo>
                    <a:pt x="311" y="661"/>
                  </a:lnTo>
                  <a:lnTo>
                    <a:pt x="295" y="677"/>
                  </a:lnTo>
                  <a:lnTo>
                    <a:pt x="279" y="690"/>
                  </a:lnTo>
                  <a:close/>
                </a:path>
              </a:pathLst>
            </a:custGeom>
            <a:solidFill>
              <a:srgbClr val="F2B495"/>
            </a:solidFill>
            <a:ln w="9525">
              <a:noFill/>
              <a:round/>
              <a:headEnd/>
              <a:tailEnd/>
            </a:ln>
          </p:spPr>
          <p:txBody>
            <a:bodyPr/>
            <a:lstStyle/>
            <a:p>
              <a:endParaRPr lang="zh-TW" altLang="en-US"/>
            </a:p>
          </p:txBody>
        </p:sp>
        <p:sp>
          <p:nvSpPr>
            <p:cNvPr id="88" name="Freeform 124"/>
            <p:cNvSpPr>
              <a:spLocks/>
            </p:cNvSpPr>
            <p:nvPr/>
          </p:nvSpPr>
          <p:spPr bwMode="auto">
            <a:xfrm>
              <a:off x="-628650" y="1339850"/>
              <a:ext cx="111125" cy="117475"/>
            </a:xfrm>
            <a:custGeom>
              <a:avLst/>
              <a:gdLst>
                <a:gd name="T0" fmla="*/ 2147483647 w 631"/>
                <a:gd name="T1" fmla="*/ 2147483647 h 664"/>
                <a:gd name="T2" fmla="*/ 2147483647 w 631"/>
                <a:gd name="T3" fmla="*/ 2147483647 h 664"/>
                <a:gd name="T4" fmla="*/ 2147483647 w 631"/>
                <a:gd name="T5" fmla="*/ 2147483647 h 664"/>
                <a:gd name="T6" fmla="*/ 2147483647 w 631"/>
                <a:gd name="T7" fmla="*/ 2147483647 h 664"/>
                <a:gd name="T8" fmla="*/ 2147483647 w 631"/>
                <a:gd name="T9" fmla="*/ 2147483647 h 664"/>
                <a:gd name="T10" fmla="*/ 2147483647 w 631"/>
                <a:gd name="T11" fmla="*/ 2147483647 h 664"/>
                <a:gd name="T12" fmla="*/ 2147483647 w 631"/>
                <a:gd name="T13" fmla="*/ 2147483647 h 664"/>
                <a:gd name="T14" fmla="*/ 2147483647 w 631"/>
                <a:gd name="T15" fmla="*/ 2147483647 h 664"/>
                <a:gd name="T16" fmla="*/ 2147483647 w 631"/>
                <a:gd name="T17" fmla="*/ 2147483647 h 664"/>
                <a:gd name="T18" fmla="*/ 2147483647 w 631"/>
                <a:gd name="T19" fmla="*/ 2147483647 h 664"/>
                <a:gd name="T20" fmla="*/ 2147483647 w 631"/>
                <a:gd name="T21" fmla="*/ 2147483647 h 664"/>
                <a:gd name="T22" fmla="*/ 2147483647 w 631"/>
                <a:gd name="T23" fmla="*/ 2147483647 h 664"/>
                <a:gd name="T24" fmla="*/ 2147483647 w 631"/>
                <a:gd name="T25" fmla="*/ 2147483647 h 664"/>
                <a:gd name="T26" fmla="*/ 2147483647 w 631"/>
                <a:gd name="T27" fmla="*/ 2147483647 h 664"/>
                <a:gd name="T28" fmla="*/ 2147483647 w 631"/>
                <a:gd name="T29" fmla="*/ 2147483647 h 664"/>
                <a:gd name="T30" fmla="*/ 2147483647 w 631"/>
                <a:gd name="T31" fmla="*/ 2147483647 h 664"/>
                <a:gd name="T32" fmla="*/ 2147483647 w 631"/>
                <a:gd name="T33" fmla="*/ 2147483647 h 664"/>
                <a:gd name="T34" fmla="*/ 2147483647 w 631"/>
                <a:gd name="T35" fmla="*/ 2147483647 h 664"/>
                <a:gd name="T36" fmla="*/ 2147483647 w 631"/>
                <a:gd name="T37" fmla="*/ 2147483647 h 664"/>
                <a:gd name="T38" fmla="*/ 2147483647 w 631"/>
                <a:gd name="T39" fmla="*/ 2147483647 h 664"/>
                <a:gd name="T40" fmla="*/ 2147483647 w 631"/>
                <a:gd name="T41" fmla="*/ 2147483647 h 664"/>
                <a:gd name="T42" fmla="*/ 2147483647 w 631"/>
                <a:gd name="T43" fmla="*/ 2147483647 h 664"/>
                <a:gd name="T44" fmla="*/ 2147483647 w 631"/>
                <a:gd name="T45" fmla="*/ 2147483647 h 664"/>
                <a:gd name="T46" fmla="*/ 2147483647 w 631"/>
                <a:gd name="T47" fmla="*/ 2147483647 h 664"/>
                <a:gd name="T48" fmla="*/ 2147483647 w 631"/>
                <a:gd name="T49" fmla="*/ 2147483647 h 664"/>
                <a:gd name="T50" fmla="*/ 2147483647 w 631"/>
                <a:gd name="T51" fmla="*/ 2147483647 h 664"/>
                <a:gd name="T52" fmla="*/ 2147483647 w 631"/>
                <a:gd name="T53" fmla="*/ 2147483647 h 664"/>
                <a:gd name="T54" fmla="*/ 2147483647 w 631"/>
                <a:gd name="T55" fmla="*/ 2147483647 h 664"/>
                <a:gd name="T56" fmla="*/ 2147483647 w 631"/>
                <a:gd name="T57" fmla="*/ 2147483647 h 664"/>
                <a:gd name="T58" fmla="*/ 2147483647 w 631"/>
                <a:gd name="T59" fmla="*/ 2147483647 h 664"/>
                <a:gd name="T60" fmla="*/ 2147483647 w 631"/>
                <a:gd name="T61" fmla="*/ 2147483647 h 664"/>
                <a:gd name="T62" fmla="*/ 2147483647 w 631"/>
                <a:gd name="T63" fmla="*/ 2147483647 h 664"/>
                <a:gd name="T64" fmla="*/ 2147483647 w 631"/>
                <a:gd name="T65" fmla="*/ 2147483647 h 664"/>
                <a:gd name="T66" fmla="*/ 2147483647 w 631"/>
                <a:gd name="T67" fmla="*/ 2147483647 h 664"/>
                <a:gd name="T68" fmla="*/ 2147483647 w 631"/>
                <a:gd name="T69" fmla="*/ 2147483647 h 664"/>
                <a:gd name="T70" fmla="*/ 2147483647 w 631"/>
                <a:gd name="T71" fmla="*/ 2147483647 h 664"/>
                <a:gd name="T72" fmla="*/ 2147483647 w 631"/>
                <a:gd name="T73" fmla="*/ 2147483647 h 664"/>
                <a:gd name="T74" fmla="*/ 2147483647 w 631"/>
                <a:gd name="T75" fmla="*/ 2147483647 h 664"/>
                <a:gd name="T76" fmla="*/ 2147483647 w 631"/>
                <a:gd name="T77" fmla="*/ 2147483647 h 664"/>
                <a:gd name="T78" fmla="*/ 2147483647 w 631"/>
                <a:gd name="T79" fmla="*/ 2147483647 h 664"/>
                <a:gd name="T80" fmla="*/ 2147483647 w 631"/>
                <a:gd name="T81" fmla="*/ 2147483647 h 664"/>
                <a:gd name="T82" fmla="*/ 2147483647 w 631"/>
                <a:gd name="T83" fmla="*/ 2147483647 h 664"/>
                <a:gd name="T84" fmla="*/ 2147483647 w 631"/>
                <a:gd name="T85" fmla="*/ 2147483647 h 664"/>
                <a:gd name="T86" fmla="*/ 2147483647 w 631"/>
                <a:gd name="T87" fmla="*/ 2147483647 h 664"/>
                <a:gd name="T88" fmla="*/ 2147483647 w 631"/>
                <a:gd name="T89" fmla="*/ 2147483647 h 664"/>
                <a:gd name="T90" fmla="*/ 2147483647 w 631"/>
                <a:gd name="T91" fmla="*/ 2147483647 h 664"/>
                <a:gd name="T92" fmla="*/ 2147483647 w 631"/>
                <a:gd name="T93" fmla="*/ 2147483647 h 664"/>
                <a:gd name="T94" fmla="*/ 2147483647 w 631"/>
                <a:gd name="T95" fmla="*/ 2147483647 h 664"/>
                <a:gd name="T96" fmla="*/ 2147483647 w 631"/>
                <a:gd name="T97" fmla="*/ 2147483647 h 664"/>
                <a:gd name="T98" fmla="*/ 2147483647 w 631"/>
                <a:gd name="T99" fmla="*/ 2147483647 h 664"/>
                <a:gd name="T100" fmla="*/ 2147483647 w 631"/>
                <a:gd name="T101" fmla="*/ 2147483647 h 664"/>
                <a:gd name="T102" fmla="*/ 2147483647 w 631"/>
                <a:gd name="T103" fmla="*/ 2147483647 h 664"/>
                <a:gd name="T104" fmla="*/ 2147483647 w 631"/>
                <a:gd name="T105" fmla="*/ 2147483647 h 6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1" h="664">
                  <a:moveTo>
                    <a:pt x="555" y="0"/>
                  </a:moveTo>
                  <a:lnTo>
                    <a:pt x="560" y="5"/>
                  </a:lnTo>
                  <a:lnTo>
                    <a:pt x="574" y="20"/>
                  </a:lnTo>
                  <a:lnTo>
                    <a:pt x="582" y="30"/>
                  </a:lnTo>
                  <a:lnTo>
                    <a:pt x="592" y="42"/>
                  </a:lnTo>
                  <a:lnTo>
                    <a:pt x="601" y="57"/>
                  </a:lnTo>
                  <a:lnTo>
                    <a:pt x="610" y="73"/>
                  </a:lnTo>
                  <a:lnTo>
                    <a:pt x="618" y="91"/>
                  </a:lnTo>
                  <a:lnTo>
                    <a:pt x="625" y="110"/>
                  </a:lnTo>
                  <a:lnTo>
                    <a:pt x="627" y="120"/>
                  </a:lnTo>
                  <a:lnTo>
                    <a:pt x="629" y="130"/>
                  </a:lnTo>
                  <a:lnTo>
                    <a:pt x="631" y="141"/>
                  </a:lnTo>
                  <a:lnTo>
                    <a:pt x="631" y="152"/>
                  </a:lnTo>
                  <a:lnTo>
                    <a:pt x="631" y="164"/>
                  </a:lnTo>
                  <a:lnTo>
                    <a:pt x="631" y="174"/>
                  </a:lnTo>
                  <a:lnTo>
                    <a:pt x="629" y="186"/>
                  </a:lnTo>
                  <a:lnTo>
                    <a:pt x="627" y="199"/>
                  </a:lnTo>
                  <a:lnTo>
                    <a:pt x="622" y="210"/>
                  </a:lnTo>
                  <a:lnTo>
                    <a:pt x="618" y="223"/>
                  </a:lnTo>
                  <a:lnTo>
                    <a:pt x="612" y="236"/>
                  </a:lnTo>
                  <a:lnTo>
                    <a:pt x="605" y="247"/>
                  </a:lnTo>
                  <a:lnTo>
                    <a:pt x="590" y="273"/>
                  </a:lnTo>
                  <a:lnTo>
                    <a:pt x="573" y="295"/>
                  </a:lnTo>
                  <a:lnTo>
                    <a:pt x="554" y="316"/>
                  </a:lnTo>
                  <a:lnTo>
                    <a:pt x="534" y="335"/>
                  </a:lnTo>
                  <a:lnTo>
                    <a:pt x="514" y="353"/>
                  </a:lnTo>
                  <a:lnTo>
                    <a:pt x="493" y="369"/>
                  </a:lnTo>
                  <a:lnTo>
                    <a:pt x="472" y="383"/>
                  </a:lnTo>
                  <a:lnTo>
                    <a:pt x="450" y="396"/>
                  </a:lnTo>
                  <a:lnTo>
                    <a:pt x="427" y="406"/>
                  </a:lnTo>
                  <a:lnTo>
                    <a:pt x="406" y="416"/>
                  </a:lnTo>
                  <a:lnTo>
                    <a:pt x="384" y="423"/>
                  </a:lnTo>
                  <a:lnTo>
                    <a:pt x="363" y="429"/>
                  </a:lnTo>
                  <a:lnTo>
                    <a:pt x="343" y="432"/>
                  </a:lnTo>
                  <a:lnTo>
                    <a:pt x="324" y="434"/>
                  </a:lnTo>
                  <a:lnTo>
                    <a:pt x="305" y="434"/>
                  </a:lnTo>
                  <a:lnTo>
                    <a:pt x="288" y="432"/>
                  </a:lnTo>
                  <a:lnTo>
                    <a:pt x="284" y="442"/>
                  </a:lnTo>
                  <a:lnTo>
                    <a:pt x="274" y="468"/>
                  </a:lnTo>
                  <a:lnTo>
                    <a:pt x="266" y="485"/>
                  </a:lnTo>
                  <a:lnTo>
                    <a:pt x="256" y="505"/>
                  </a:lnTo>
                  <a:lnTo>
                    <a:pt x="244" y="525"/>
                  </a:lnTo>
                  <a:lnTo>
                    <a:pt x="228" y="546"/>
                  </a:lnTo>
                  <a:lnTo>
                    <a:pt x="220" y="558"/>
                  </a:lnTo>
                  <a:lnTo>
                    <a:pt x="211" y="568"/>
                  </a:lnTo>
                  <a:lnTo>
                    <a:pt x="201" y="579"/>
                  </a:lnTo>
                  <a:lnTo>
                    <a:pt x="190" y="588"/>
                  </a:lnTo>
                  <a:lnTo>
                    <a:pt x="180" y="599"/>
                  </a:lnTo>
                  <a:lnTo>
                    <a:pt x="167" y="609"/>
                  </a:lnTo>
                  <a:lnTo>
                    <a:pt x="154" y="617"/>
                  </a:lnTo>
                  <a:lnTo>
                    <a:pt x="140" y="626"/>
                  </a:lnTo>
                  <a:lnTo>
                    <a:pt x="127" y="634"/>
                  </a:lnTo>
                  <a:lnTo>
                    <a:pt x="111" y="641"/>
                  </a:lnTo>
                  <a:lnTo>
                    <a:pt x="95" y="648"/>
                  </a:lnTo>
                  <a:lnTo>
                    <a:pt x="78" y="653"/>
                  </a:lnTo>
                  <a:lnTo>
                    <a:pt x="60" y="657"/>
                  </a:lnTo>
                  <a:lnTo>
                    <a:pt x="41" y="660"/>
                  </a:lnTo>
                  <a:lnTo>
                    <a:pt x="21" y="663"/>
                  </a:lnTo>
                  <a:lnTo>
                    <a:pt x="0" y="664"/>
                  </a:lnTo>
                  <a:lnTo>
                    <a:pt x="11" y="658"/>
                  </a:lnTo>
                  <a:lnTo>
                    <a:pt x="41" y="645"/>
                  </a:lnTo>
                  <a:lnTo>
                    <a:pt x="60" y="633"/>
                  </a:lnTo>
                  <a:lnTo>
                    <a:pt x="81" y="619"/>
                  </a:lnTo>
                  <a:lnTo>
                    <a:pt x="103" y="603"/>
                  </a:lnTo>
                  <a:lnTo>
                    <a:pt x="126" y="584"/>
                  </a:lnTo>
                  <a:lnTo>
                    <a:pt x="137" y="573"/>
                  </a:lnTo>
                  <a:lnTo>
                    <a:pt x="148" y="562"/>
                  </a:lnTo>
                  <a:lnTo>
                    <a:pt x="158" y="549"/>
                  </a:lnTo>
                  <a:lnTo>
                    <a:pt x="169" y="537"/>
                  </a:lnTo>
                  <a:lnTo>
                    <a:pt x="178" y="523"/>
                  </a:lnTo>
                  <a:lnTo>
                    <a:pt x="187" y="508"/>
                  </a:lnTo>
                  <a:lnTo>
                    <a:pt x="195" y="492"/>
                  </a:lnTo>
                  <a:lnTo>
                    <a:pt x="203" y="476"/>
                  </a:lnTo>
                  <a:lnTo>
                    <a:pt x="209" y="459"/>
                  </a:lnTo>
                  <a:lnTo>
                    <a:pt x="216" y="441"/>
                  </a:lnTo>
                  <a:lnTo>
                    <a:pt x="220" y="422"/>
                  </a:lnTo>
                  <a:lnTo>
                    <a:pt x="223" y="403"/>
                  </a:lnTo>
                  <a:lnTo>
                    <a:pt x="224" y="383"/>
                  </a:lnTo>
                  <a:lnTo>
                    <a:pt x="224" y="362"/>
                  </a:lnTo>
                  <a:lnTo>
                    <a:pt x="223" y="340"/>
                  </a:lnTo>
                  <a:lnTo>
                    <a:pt x="220" y="316"/>
                  </a:lnTo>
                  <a:lnTo>
                    <a:pt x="239" y="319"/>
                  </a:lnTo>
                  <a:lnTo>
                    <a:pt x="289" y="324"/>
                  </a:lnTo>
                  <a:lnTo>
                    <a:pt x="305" y="325"/>
                  </a:lnTo>
                  <a:lnTo>
                    <a:pt x="322" y="325"/>
                  </a:lnTo>
                  <a:lnTo>
                    <a:pt x="338" y="325"/>
                  </a:lnTo>
                  <a:lnTo>
                    <a:pt x="356" y="324"/>
                  </a:lnTo>
                  <a:lnTo>
                    <a:pt x="374" y="322"/>
                  </a:lnTo>
                  <a:lnTo>
                    <a:pt x="394" y="319"/>
                  </a:lnTo>
                  <a:lnTo>
                    <a:pt x="413" y="315"/>
                  </a:lnTo>
                  <a:lnTo>
                    <a:pt x="431" y="311"/>
                  </a:lnTo>
                  <a:lnTo>
                    <a:pt x="449" y="305"/>
                  </a:lnTo>
                  <a:lnTo>
                    <a:pt x="467" y="297"/>
                  </a:lnTo>
                  <a:lnTo>
                    <a:pt x="484" y="289"/>
                  </a:lnTo>
                  <a:lnTo>
                    <a:pt x="500" y="279"/>
                  </a:lnTo>
                  <a:lnTo>
                    <a:pt x="514" y="268"/>
                  </a:lnTo>
                  <a:lnTo>
                    <a:pt x="528" y="254"/>
                  </a:lnTo>
                  <a:lnTo>
                    <a:pt x="541" y="238"/>
                  </a:lnTo>
                  <a:lnTo>
                    <a:pt x="551" y="221"/>
                  </a:lnTo>
                  <a:lnTo>
                    <a:pt x="560" y="202"/>
                  </a:lnTo>
                  <a:lnTo>
                    <a:pt x="566" y="180"/>
                  </a:lnTo>
                  <a:lnTo>
                    <a:pt x="572" y="156"/>
                  </a:lnTo>
                  <a:lnTo>
                    <a:pt x="574" y="130"/>
                  </a:lnTo>
                  <a:lnTo>
                    <a:pt x="573" y="101"/>
                  </a:lnTo>
                  <a:lnTo>
                    <a:pt x="569" y="71"/>
                  </a:lnTo>
                  <a:lnTo>
                    <a:pt x="563" y="37"/>
                  </a:lnTo>
                  <a:lnTo>
                    <a:pt x="555" y="0"/>
                  </a:lnTo>
                  <a:close/>
                </a:path>
              </a:pathLst>
            </a:custGeom>
            <a:solidFill>
              <a:srgbClr val="D18D6D"/>
            </a:solidFill>
            <a:ln w="9525">
              <a:noFill/>
              <a:round/>
              <a:headEnd/>
              <a:tailEnd/>
            </a:ln>
          </p:spPr>
          <p:txBody>
            <a:bodyPr/>
            <a:lstStyle/>
            <a:p>
              <a:endParaRPr lang="zh-TW" altLang="en-US"/>
            </a:p>
          </p:txBody>
        </p:sp>
        <p:sp>
          <p:nvSpPr>
            <p:cNvPr id="89" name="Freeform 125"/>
            <p:cNvSpPr>
              <a:spLocks/>
            </p:cNvSpPr>
            <p:nvPr/>
          </p:nvSpPr>
          <p:spPr bwMode="auto">
            <a:xfrm>
              <a:off x="-568325" y="1404938"/>
              <a:ext cx="76200" cy="11112"/>
            </a:xfrm>
            <a:custGeom>
              <a:avLst/>
              <a:gdLst>
                <a:gd name="T0" fmla="*/ 2147483647 w 431"/>
                <a:gd name="T1" fmla="*/ 1030502326 h 62"/>
                <a:gd name="T2" fmla="*/ 2147483647 w 431"/>
                <a:gd name="T3" fmla="*/ 0 h 62"/>
                <a:gd name="T4" fmla="*/ 2147483647 w 431"/>
                <a:gd name="T5" fmla="*/ 0 h 62"/>
                <a:gd name="T6" fmla="*/ 2147483647 w 431"/>
                <a:gd name="T7" fmla="*/ 1030502326 h 62"/>
                <a:gd name="T8" fmla="*/ 2147483647 w 431"/>
                <a:gd name="T9" fmla="*/ 2147483647 h 62"/>
                <a:gd name="T10" fmla="*/ 2147483647 w 431"/>
                <a:gd name="T11" fmla="*/ 2147483647 h 62"/>
                <a:gd name="T12" fmla="*/ 2147483647 w 431"/>
                <a:gd name="T13" fmla="*/ 2147483647 h 62"/>
                <a:gd name="T14" fmla="*/ 2147483647 w 431"/>
                <a:gd name="T15" fmla="*/ 2147483647 h 62"/>
                <a:gd name="T16" fmla="*/ 2147483647 w 431"/>
                <a:gd name="T17" fmla="*/ 2147483647 h 62"/>
                <a:gd name="T18" fmla="*/ 2147483647 w 431"/>
                <a:gd name="T19" fmla="*/ 2147483647 h 62"/>
                <a:gd name="T20" fmla="*/ 2147483647 w 431"/>
                <a:gd name="T21" fmla="*/ 2147483647 h 62"/>
                <a:gd name="T22" fmla="*/ 2147483647 w 431"/>
                <a:gd name="T23" fmla="*/ 2147483647 h 62"/>
                <a:gd name="T24" fmla="*/ 2147483647 w 431"/>
                <a:gd name="T25" fmla="*/ 2147483647 h 62"/>
                <a:gd name="T26" fmla="*/ 2147483647 w 431"/>
                <a:gd name="T27" fmla="*/ 2147483647 h 62"/>
                <a:gd name="T28" fmla="*/ 2147483647 w 431"/>
                <a:gd name="T29" fmla="*/ 2147483647 h 62"/>
                <a:gd name="T30" fmla="*/ 2147483647 w 431"/>
                <a:gd name="T31" fmla="*/ 2147483647 h 62"/>
                <a:gd name="T32" fmla="*/ 2147483647 w 431"/>
                <a:gd name="T33" fmla="*/ 2147483647 h 62"/>
                <a:gd name="T34" fmla="*/ 2147483647 w 431"/>
                <a:gd name="T35" fmla="*/ 2147483647 h 62"/>
                <a:gd name="T36" fmla="*/ 2147483647 w 431"/>
                <a:gd name="T37" fmla="*/ 2147483647 h 62"/>
                <a:gd name="T38" fmla="*/ 2147483647 w 431"/>
                <a:gd name="T39" fmla="*/ 2147483647 h 62"/>
                <a:gd name="T40" fmla="*/ 2147483647 w 431"/>
                <a:gd name="T41" fmla="*/ 2147483647 h 62"/>
                <a:gd name="T42" fmla="*/ 2147483647 w 431"/>
                <a:gd name="T43" fmla="*/ 2147483647 h 62"/>
                <a:gd name="T44" fmla="*/ 2147483647 w 431"/>
                <a:gd name="T45" fmla="*/ 2147483647 h 62"/>
                <a:gd name="T46" fmla="*/ 2147483647 w 431"/>
                <a:gd name="T47" fmla="*/ 2147483647 h 62"/>
                <a:gd name="T48" fmla="*/ 2147483647 w 431"/>
                <a:gd name="T49" fmla="*/ 2147483647 h 62"/>
                <a:gd name="T50" fmla="*/ 2147483647 w 431"/>
                <a:gd name="T51" fmla="*/ 2147483647 h 62"/>
                <a:gd name="T52" fmla="*/ 2147483647 w 431"/>
                <a:gd name="T53" fmla="*/ 2147483647 h 62"/>
                <a:gd name="T54" fmla="*/ 2147483647 w 431"/>
                <a:gd name="T55" fmla="*/ 2147483647 h 62"/>
                <a:gd name="T56" fmla="*/ 2147483647 w 431"/>
                <a:gd name="T57" fmla="*/ 2147483647 h 62"/>
                <a:gd name="T58" fmla="*/ 2147483647 w 431"/>
                <a:gd name="T59" fmla="*/ 2147483647 h 62"/>
                <a:gd name="T60" fmla="*/ 2147483647 w 431"/>
                <a:gd name="T61" fmla="*/ 2147483647 h 62"/>
                <a:gd name="T62" fmla="*/ 0 w 431"/>
                <a:gd name="T63" fmla="*/ 2147483647 h 62"/>
                <a:gd name="T64" fmla="*/ 0 w 431"/>
                <a:gd name="T65" fmla="*/ 2147483647 h 62"/>
                <a:gd name="T66" fmla="*/ 2147483647 w 431"/>
                <a:gd name="T67" fmla="*/ 2147483647 h 62"/>
                <a:gd name="T68" fmla="*/ 2147483647 w 431"/>
                <a:gd name="T69" fmla="*/ 2147483647 h 62"/>
                <a:gd name="T70" fmla="*/ 2147483647 w 431"/>
                <a:gd name="T71" fmla="*/ 2147483647 h 62"/>
                <a:gd name="T72" fmla="*/ 2147483647 w 431"/>
                <a:gd name="T73" fmla="*/ 2147483647 h 62"/>
                <a:gd name="T74" fmla="*/ 2147483647 w 431"/>
                <a:gd name="T75" fmla="*/ 2147483647 h 62"/>
                <a:gd name="T76" fmla="*/ 2147483647 w 431"/>
                <a:gd name="T77" fmla="*/ 1030502326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1" h="62">
                  <a:moveTo>
                    <a:pt x="95" y="1"/>
                  </a:moveTo>
                  <a:lnTo>
                    <a:pt x="107" y="0"/>
                  </a:lnTo>
                  <a:lnTo>
                    <a:pt x="138" y="0"/>
                  </a:lnTo>
                  <a:lnTo>
                    <a:pt x="184" y="1"/>
                  </a:lnTo>
                  <a:lnTo>
                    <a:pt x="238" y="4"/>
                  </a:lnTo>
                  <a:lnTo>
                    <a:pt x="267" y="6"/>
                  </a:lnTo>
                  <a:lnTo>
                    <a:pt x="295" y="11"/>
                  </a:lnTo>
                  <a:lnTo>
                    <a:pt x="323" y="15"/>
                  </a:lnTo>
                  <a:lnTo>
                    <a:pt x="350" y="21"/>
                  </a:lnTo>
                  <a:lnTo>
                    <a:pt x="363" y="26"/>
                  </a:lnTo>
                  <a:lnTo>
                    <a:pt x="375" y="29"/>
                  </a:lnTo>
                  <a:lnTo>
                    <a:pt x="386" y="33"/>
                  </a:lnTo>
                  <a:lnTo>
                    <a:pt x="397" y="38"/>
                  </a:lnTo>
                  <a:lnTo>
                    <a:pt x="407" y="44"/>
                  </a:lnTo>
                  <a:lnTo>
                    <a:pt x="416" y="49"/>
                  </a:lnTo>
                  <a:lnTo>
                    <a:pt x="424" y="55"/>
                  </a:lnTo>
                  <a:lnTo>
                    <a:pt x="431" y="62"/>
                  </a:lnTo>
                  <a:lnTo>
                    <a:pt x="416" y="59"/>
                  </a:lnTo>
                  <a:lnTo>
                    <a:pt x="377" y="54"/>
                  </a:lnTo>
                  <a:lnTo>
                    <a:pt x="318" y="48"/>
                  </a:lnTo>
                  <a:lnTo>
                    <a:pt x="251" y="40"/>
                  </a:lnTo>
                  <a:lnTo>
                    <a:pt x="215" y="37"/>
                  </a:lnTo>
                  <a:lnTo>
                    <a:pt x="179" y="35"/>
                  </a:lnTo>
                  <a:lnTo>
                    <a:pt x="144" y="33"/>
                  </a:lnTo>
                  <a:lnTo>
                    <a:pt x="111" y="32"/>
                  </a:lnTo>
                  <a:lnTo>
                    <a:pt x="81" y="32"/>
                  </a:lnTo>
                  <a:lnTo>
                    <a:pt x="55" y="32"/>
                  </a:lnTo>
                  <a:lnTo>
                    <a:pt x="43" y="33"/>
                  </a:lnTo>
                  <a:lnTo>
                    <a:pt x="32" y="35"/>
                  </a:lnTo>
                  <a:lnTo>
                    <a:pt x="24" y="36"/>
                  </a:lnTo>
                  <a:lnTo>
                    <a:pt x="17" y="38"/>
                  </a:lnTo>
                  <a:lnTo>
                    <a:pt x="0" y="45"/>
                  </a:lnTo>
                  <a:lnTo>
                    <a:pt x="0" y="44"/>
                  </a:lnTo>
                  <a:lnTo>
                    <a:pt x="10" y="38"/>
                  </a:lnTo>
                  <a:lnTo>
                    <a:pt x="29" y="30"/>
                  </a:lnTo>
                  <a:lnTo>
                    <a:pt x="52" y="19"/>
                  </a:lnTo>
                  <a:lnTo>
                    <a:pt x="73" y="11"/>
                  </a:lnTo>
                  <a:lnTo>
                    <a:pt x="89" y="3"/>
                  </a:lnTo>
                  <a:lnTo>
                    <a:pt x="95" y="1"/>
                  </a:lnTo>
                  <a:close/>
                </a:path>
              </a:pathLst>
            </a:custGeom>
            <a:solidFill>
              <a:srgbClr val="D18D6D"/>
            </a:solidFill>
            <a:ln w="9525">
              <a:noFill/>
              <a:round/>
              <a:headEnd/>
              <a:tailEnd/>
            </a:ln>
          </p:spPr>
          <p:txBody>
            <a:bodyPr/>
            <a:lstStyle/>
            <a:p>
              <a:endParaRPr lang="zh-TW" altLang="en-US"/>
            </a:p>
          </p:txBody>
        </p:sp>
        <p:sp>
          <p:nvSpPr>
            <p:cNvPr id="90" name="Freeform 126"/>
            <p:cNvSpPr>
              <a:spLocks/>
            </p:cNvSpPr>
            <p:nvPr/>
          </p:nvSpPr>
          <p:spPr bwMode="auto">
            <a:xfrm>
              <a:off x="-611188" y="1423988"/>
              <a:ext cx="106363" cy="65087"/>
            </a:xfrm>
            <a:custGeom>
              <a:avLst/>
              <a:gdLst>
                <a:gd name="T0" fmla="*/ 2147483647 w 600"/>
                <a:gd name="T1" fmla="*/ 2147483647 h 363"/>
                <a:gd name="T2" fmla="*/ 2147483647 w 600"/>
                <a:gd name="T3" fmla="*/ 2147483647 h 363"/>
                <a:gd name="T4" fmla="*/ 2147483647 w 600"/>
                <a:gd name="T5" fmla="*/ 2147483647 h 363"/>
                <a:gd name="T6" fmla="*/ 2147483647 w 600"/>
                <a:gd name="T7" fmla="*/ 2147483647 h 363"/>
                <a:gd name="T8" fmla="*/ 2147483647 w 600"/>
                <a:gd name="T9" fmla="*/ 2147483647 h 363"/>
                <a:gd name="T10" fmla="*/ 2147483647 w 600"/>
                <a:gd name="T11" fmla="*/ 2147483647 h 363"/>
                <a:gd name="T12" fmla="*/ 2147483647 w 600"/>
                <a:gd name="T13" fmla="*/ 2147483647 h 363"/>
                <a:gd name="T14" fmla="*/ 2147483647 w 600"/>
                <a:gd name="T15" fmla="*/ 2147483647 h 363"/>
                <a:gd name="T16" fmla="*/ 2147483647 w 600"/>
                <a:gd name="T17" fmla="*/ 2147483647 h 363"/>
                <a:gd name="T18" fmla="*/ 2147483647 w 600"/>
                <a:gd name="T19" fmla="*/ 2147483647 h 363"/>
                <a:gd name="T20" fmla="*/ 2147483647 w 600"/>
                <a:gd name="T21" fmla="*/ 2147483647 h 363"/>
                <a:gd name="T22" fmla="*/ 2147483647 w 600"/>
                <a:gd name="T23" fmla="*/ 2147483647 h 363"/>
                <a:gd name="T24" fmla="*/ 2147483647 w 600"/>
                <a:gd name="T25" fmla="*/ 2147483647 h 363"/>
                <a:gd name="T26" fmla="*/ 2147483647 w 600"/>
                <a:gd name="T27" fmla="*/ 2147483647 h 363"/>
                <a:gd name="T28" fmla="*/ 2147483647 w 600"/>
                <a:gd name="T29" fmla="*/ 2147483647 h 363"/>
                <a:gd name="T30" fmla="*/ 2147483647 w 600"/>
                <a:gd name="T31" fmla="*/ 2147483647 h 363"/>
                <a:gd name="T32" fmla="*/ 2147483647 w 600"/>
                <a:gd name="T33" fmla="*/ 2147483647 h 363"/>
                <a:gd name="T34" fmla="*/ 2147483647 w 600"/>
                <a:gd name="T35" fmla="*/ 2147483647 h 363"/>
                <a:gd name="T36" fmla="*/ 2147483647 w 600"/>
                <a:gd name="T37" fmla="*/ 2147483647 h 363"/>
                <a:gd name="T38" fmla="*/ 2147483647 w 600"/>
                <a:gd name="T39" fmla="*/ 2147483647 h 363"/>
                <a:gd name="T40" fmla="*/ 2147483647 w 600"/>
                <a:gd name="T41" fmla="*/ 2147483647 h 363"/>
                <a:gd name="T42" fmla="*/ 2147483647 w 600"/>
                <a:gd name="T43" fmla="*/ 2147483647 h 363"/>
                <a:gd name="T44" fmla="*/ 2147483647 w 600"/>
                <a:gd name="T45" fmla="*/ 2147483647 h 363"/>
                <a:gd name="T46" fmla="*/ 2147483647 w 600"/>
                <a:gd name="T47" fmla="*/ 2147483647 h 363"/>
                <a:gd name="T48" fmla="*/ 2147483647 w 600"/>
                <a:gd name="T49" fmla="*/ 2147483647 h 363"/>
                <a:gd name="T50" fmla="*/ 2147483647 w 600"/>
                <a:gd name="T51" fmla="*/ 2147483647 h 363"/>
                <a:gd name="T52" fmla="*/ 2147483647 w 600"/>
                <a:gd name="T53" fmla="*/ 2147483647 h 363"/>
                <a:gd name="T54" fmla="*/ 2147483647 w 600"/>
                <a:gd name="T55" fmla="*/ 2147483647 h 363"/>
                <a:gd name="T56" fmla="*/ 2147483647 w 600"/>
                <a:gd name="T57" fmla="*/ 2147483647 h 363"/>
                <a:gd name="T58" fmla="*/ 2147483647 w 600"/>
                <a:gd name="T59" fmla="*/ 2147483647 h 363"/>
                <a:gd name="T60" fmla="*/ 2147483647 w 600"/>
                <a:gd name="T61" fmla="*/ 2147483647 h 363"/>
                <a:gd name="T62" fmla="*/ 2147483647 w 600"/>
                <a:gd name="T63" fmla="*/ 2147483647 h 363"/>
                <a:gd name="T64" fmla="*/ 2147483647 w 600"/>
                <a:gd name="T65" fmla="*/ 2147483647 h 363"/>
                <a:gd name="T66" fmla="*/ 2147483647 w 600"/>
                <a:gd name="T67" fmla="*/ 2147483647 h 363"/>
                <a:gd name="T68" fmla="*/ 2147483647 w 600"/>
                <a:gd name="T69" fmla="*/ 2147483647 h 363"/>
                <a:gd name="T70" fmla="*/ 986029860 w 600"/>
                <a:gd name="T71" fmla="*/ 2147483647 h 363"/>
                <a:gd name="T72" fmla="*/ 986029860 w 600"/>
                <a:gd name="T73" fmla="*/ 2147483647 h 363"/>
                <a:gd name="T74" fmla="*/ 2147483647 w 600"/>
                <a:gd name="T75" fmla="*/ 2147483647 h 363"/>
                <a:gd name="T76" fmla="*/ 2147483647 w 600"/>
                <a:gd name="T77" fmla="*/ 2147483647 h 363"/>
                <a:gd name="T78" fmla="*/ 2147483647 w 600"/>
                <a:gd name="T79" fmla="*/ 2147483647 h 363"/>
                <a:gd name="T80" fmla="*/ 2147483647 w 600"/>
                <a:gd name="T81" fmla="*/ 0 h 3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0" h="363">
                  <a:moveTo>
                    <a:pt x="151" y="0"/>
                  </a:moveTo>
                  <a:lnTo>
                    <a:pt x="145" y="7"/>
                  </a:lnTo>
                  <a:lnTo>
                    <a:pt x="133" y="23"/>
                  </a:lnTo>
                  <a:lnTo>
                    <a:pt x="124" y="34"/>
                  </a:lnTo>
                  <a:lnTo>
                    <a:pt x="116" y="47"/>
                  </a:lnTo>
                  <a:lnTo>
                    <a:pt x="106" y="61"/>
                  </a:lnTo>
                  <a:lnTo>
                    <a:pt x="99" y="77"/>
                  </a:lnTo>
                  <a:lnTo>
                    <a:pt x="91" y="93"/>
                  </a:lnTo>
                  <a:lnTo>
                    <a:pt x="85" y="110"/>
                  </a:lnTo>
                  <a:lnTo>
                    <a:pt x="83" y="118"/>
                  </a:lnTo>
                  <a:lnTo>
                    <a:pt x="81" y="127"/>
                  </a:lnTo>
                  <a:lnTo>
                    <a:pt x="80" y="135"/>
                  </a:lnTo>
                  <a:lnTo>
                    <a:pt x="80" y="143"/>
                  </a:lnTo>
                  <a:lnTo>
                    <a:pt x="80" y="151"/>
                  </a:lnTo>
                  <a:lnTo>
                    <a:pt x="81" y="159"/>
                  </a:lnTo>
                  <a:lnTo>
                    <a:pt x="82" y="168"/>
                  </a:lnTo>
                  <a:lnTo>
                    <a:pt x="85" y="175"/>
                  </a:lnTo>
                  <a:lnTo>
                    <a:pt x="88" y="183"/>
                  </a:lnTo>
                  <a:lnTo>
                    <a:pt x="94" y="190"/>
                  </a:lnTo>
                  <a:lnTo>
                    <a:pt x="99" y="197"/>
                  </a:lnTo>
                  <a:lnTo>
                    <a:pt x="106" y="204"/>
                  </a:lnTo>
                  <a:lnTo>
                    <a:pt x="114" y="211"/>
                  </a:lnTo>
                  <a:lnTo>
                    <a:pt x="124" y="217"/>
                  </a:lnTo>
                  <a:lnTo>
                    <a:pt x="136" y="223"/>
                  </a:lnTo>
                  <a:lnTo>
                    <a:pt x="150" y="228"/>
                  </a:lnTo>
                  <a:lnTo>
                    <a:pt x="165" y="233"/>
                  </a:lnTo>
                  <a:lnTo>
                    <a:pt x="180" y="239"/>
                  </a:lnTo>
                  <a:lnTo>
                    <a:pt x="198" y="244"/>
                  </a:lnTo>
                  <a:lnTo>
                    <a:pt x="216" y="248"/>
                  </a:lnTo>
                  <a:lnTo>
                    <a:pt x="256" y="257"/>
                  </a:lnTo>
                  <a:lnTo>
                    <a:pt x="297" y="264"/>
                  </a:lnTo>
                  <a:lnTo>
                    <a:pt x="339" y="272"/>
                  </a:lnTo>
                  <a:lnTo>
                    <a:pt x="383" y="277"/>
                  </a:lnTo>
                  <a:lnTo>
                    <a:pt x="464" y="286"/>
                  </a:lnTo>
                  <a:lnTo>
                    <a:pt x="534" y="293"/>
                  </a:lnTo>
                  <a:lnTo>
                    <a:pt x="582" y="296"/>
                  </a:lnTo>
                  <a:lnTo>
                    <a:pt x="600" y="297"/>
                  </a:lnTo>
                  <a:lnTo>
                    <a:pt x="585" y="302"/>
                  </a:lnTo>
                  <a:lnTo>
                    <a:pt x="546" y="316"/>
                  </a:lnTo>
                  <a:lnTo>
                    <a:pt x="518" y="325"/>
                  </a:lnTo>
                  <a:lnTo>
                    <a:pt x="487" y="333"/>
                  </a:lnTo>
                  <a:lnTo>
                    <a:pt x="452" y="342"/>
                  </a:lnTo>
                  <a:lnTo>
                    <a:pt x="414" y="349"/>
                  </a:lnTo>
                  <a:lnTo>
                    <a:pt x="393" y="353"/>
                  </a:lnTo>
                  <a:lnTo>
                    <a:pt x="373" y="355"/>
                  </a:lnTo>
                  <a:lnTo>
                    <a:pt x="353" y="358"/>
                  </a:lnTo>
                  <a:lnTo>
                    <a:pt x="332" y="361"/>
                  </a:lnTo>
                  <a:lnTo>
                    <a:pt x="312" y="362"/>
                  </a:lnTo>
                  <a:lnTo>
                    <a:pt x="291" y="363"/>
                  </a:lnTo>
                  <a:lnTo>
                    <a:pt x="269" y="363"/>
                  </a:lnTo>
                  <a:lnTo>
                    <a:pt x="249" y="362"/>
                  </a:lnTo>
                  <a:lnTo>
                    <a:pt x="228" y="361"/>
                  </a:lnTo>
                  <a:lnTo>
                    <a:pt x="208" y="358"/>
                  </a:lnTo>
                  <a:lnTo>
                    <a:pt x="188" y="354"/>
                  </a:lnTo>
                  <a:lnTo>
                    <a:pt x="169" y="350"/>
                  </a:lnTo>
                  <a:lnTo>
                    <a:pt x="150" y="344"/>
                  </a:lnTo>
                  <a:lnTo>
                    <a:pt x="132" y="337"/>
                  </a:lnTo>
                  <a:lnTo>
                    <a:pt x="114" y="329"/>
                  </a:lnTo>
                  <a:lnTo>
                    <a:pt x="97" y="319"/>
                  </a:lnTo>
                  <a:lnTo>
                    <a:pt x="82" y="309"/>
                  </a:lnTo>
                  <a:lnTo>
                    <a:pt x="68" y="299"/>
                  </a:lnTo>
                  <a:lnTo>
                    <a:pt x="55" y="290"/>
                  </a:lnTo>
                  <a:lnTo>
                    <a:pt x="45" y="280"/>
                  </a:lnTo>
                  <a:lnTo>
                    <a:pt x="35" y="271"/>
                  </a:lnTo>
                  <a:lnTo>
                    <a:pt x="27" y="261"/>
                  </a:lnTo>
                  <a:lnTo>
                    <a:pt x="20" y="253"/>
                  </a:lnTo>
                  <a:lnTo>
                    <a:pt x="14" y="244"/>
                  </a:lnTo>
                  <a:lnTo>
                    <a:pt x="10" y="236"/>
                  </a:lnTo>
                  <a:lnTo>
                    <a:pt x="7" y="227"/>
                  </a:lnTo>
                  <a:lnTo>
                    <a:pt x="4" y="220"/>
                  </a:lnTo>
                  <a:lnTo>
                    <a:pt x="1" y="212"/>
                  </a:lnTo>
                  <a:lnTo>
                    <a:pt x="1" y="205"/>
                  </a:lnTo>
                  <a:lnTo>
                    <a:pt x="0" y="197"/>
                  </a:lnTo>
                  <a:lnTo>
                    <a:pt x="1" y="191"/>
                  </a:lnTo>
                  <a:lnTo>
                    <a:pt x="2" y="185"/>
                  </a:lnTo>
                  <a:lnTo>
                    <a:pt x="6" y="173"/>
                  </a:lnTo>
                  <a:lnTo>
                    <a:pt x="11" y="163"/>
                  </a:lnTo>
                  <a:lnTo>
                    <a:pt x="16" y="154"/>
                  </a:lnTo>
                  <a:lnTo>
                    <a:pt x="23" y="146"/>
                  </a:lnTo>
                  <a:lnTo>
                    <a:pt x="33" y="136"/>
                  </a:lnTo>
                  <a:lnTo>
                    <a:pt x="37" y="132"/>
                  </a:lnTo>
                  <a:lnTo>
                    <a:pt x="151" y="0"/>
                  </a:lnTo>
                  <a:close/>
                </a:path>
              </a:pathLst>
            </a:custGeom>
            <a:solidFill>
              <a:srgbClr val="D18D6D"/>
            </a:solidFill>
            <a:ln w="9525">
              <a:noFill/>
              <a:round/>
              <a:headEnd/>
              <a:tailEnd/>
            </a:ln>
          </p:spPr>
          <p:txBody>
            <a:bodyPr/>
            <a:lstStyle/>
            <a:p>
              <a:endParaRPr lang="zh-TW" altLang="en-US"/>
            </a:p>
          </p:txBody>
        </p:sp>
        <p:sp>
          <p:nvSpPr>
            <p:cNvPr id="91" name="Freeform 127"/>
            <p:cNvSpPr>
              <a:spLocks/>
            </p:cNvSpPr>
            <p:nvPr/>
          </p:nvSpPr>
          <p:spPr bwMode="auto">
            <a:xfrm>
              <a:off x="-612775" y="1471613"/>
              <a:ext cx="84138" cy="66675"/>
            </a:xfrm>
            <a:custGeom>
              <a:avLst/>
              <a:gdLst>
                <a:gd name="T0" fmla="*/ 2147483647 w 484"/>
                <a:gd name="T1" fmla="*/ 2147483647 h 383"/>
                <a:gd name="T2" fmla="*/ 2147483647 w 484"/>
                <a:gd name="T3" fmla="*/ 2147483647 h 383"/>
                <a:gd name="T4" fmla="*/ 2147483647 w 484"/>
                <a:gd name="T5" fmla="*/ 2147483647 h 383"/>
                <a:gd name="T6" fmla="*/ 2147483647 w 484"/>
                <a:gd name="T7" fmla="*/ 2147483647 h 383"/>
                <a:gd name="T8" fmla="*/ 2147483647 w 484"/>
                <a:gd name="T9" fmla="*/ 2147483647 h 383"/>
                <a:gd name="T10" fmla="*/ 2147483647 w 484"/>
                <a:gd name="T11" fmla="*/ 2147483647 h 383"/>
                <a:gd name="T12" fmla="*/ 2147483647 w 484"/>
                <a:gd name="T13" fmla="*/ 2147483647 h 383"/>
                <a:gd name="T14" fmla="*/ 2147483647 w 484"/>
                <a:gd name="T15" fmla="*/ 2147483647 h 383"/>
                <a:gd name="T16" fmla="*/ 2147483647 w 484"/>
                <a:gd name="T17" fmla="*/ 2147483647 h 383"/>
                <a:gd name="T18" fmla="*/ 2147483647 w 484"/>
                <a:gd name="T19" fmla="*/ 2147483647 h 383"/>
                <a:gd name="T20" fmla="*/ 2147483647 w 484"/>
                <a:gd name="T21" fmla="*/ 2147483647 h 383"/>
                <a:gd name="T22" fmla="*/ 2147483647 w 484"/>
                <a:gd name="T23" fmla="*/ 2147483647 h 383"/>
                <a:gd name="T24" fmla="*/ 2147483647 w 484"/>
                <a:gd name="T25" fmla="*/ 2147483647 h 383"/>
                <a:gd name="T26" fmla="*/ 2147483647 w 484"/>
                <a:gd name="T27" fmla="*/ 2147483647 h 383"/>
                <a:gd name="T28" fmla="*/ 2147483647 w 484"/>
                <a:gd name="T29" fmla="*/ 2147483647 h 383"/>
                <a:gd name="T30" fmla="*/ 2147483647 w 484"/>
                <a:gd name="T31" fmla="*/ 2147483647 h 383"/>
                <a:gd name="T32" fmla="*/ 2147483647 w 484"/>
                <a:gd name="T33" fmla="*/ 2147483647 h 383"/>
                <a:gd name="T34" fmla="*/ 2147483647 w 484"/>
                <a:gd name="T35" fmla="*/ 2147483647 h 383"/>
                <a:gd name="T36" fmla="*/ 2147483647 w 484"/>
                <a:gd name="T37" fmla="*/ 2147483647 h 383"/>
                <a:gd name="T38" fmla="*/ 2147483647 w 484"/>
                <a:gd name="T39" fmla="*/ 2147483647 h 383"/>
                <a:gd name="T40" fmla="*/ 2147483647 w 484"/>
                <a:gd name="T41" fmla="*/ 2147483647 h 383"/>
                <a:gd name="T42" fmla="*/ 2147483647 w 484"/>
                <a:gd name="T43" fmla="*/ 2147483647 h 383"/>
                <a:gd name="T44" fmla="*/ 2147483647 w 484"/>
                <a:gd name="T45" fmla="*/ 2147483647 h 383"/>
                <a:gd name="T46" fmla="*/ 2147483647 w 484"/>
                <a:gd name="T47" fmla="*/ 2147483647 h 383"/>
                <a:gd name="T48" fmla="*/ 2147483647 w 484"/>
                <a:gd name="T49" fmla="*/ 2147483647 h 383"/>
                <a:gd name="T50" fmla="*/ 2147483647 w 484"/>
                <a:gd name="T51" fmla="*/ 2147483647 h 383"/>
                <a:gd name="T52" fmla="*/ 2147483647 w 484"/>
                <a:gd name="T53" fmla="*/ 2147483647 h 383"/>
                <a:gd name="T54" fmla="*/ 2147483647 w 484"/>
                <a:gd name="T55" fmla="*/ 2147483647 h 383"/>
                <a:gd name="T56" fmla="*/ 2147483647 w 484"/>
                <a:gd name="T57" fmla="*/ 2147483647 h 383"/>
                <a:gd name="T58" fmla="*/ 2147483647 w 484"/>
                <a:gd name="T59" fmla="*/ 2147483647 h 383"/>
                <a:gd name="T60" fmla="*/ 2147483647 w 484"/>
                <a:gd name="T61" fmla="*/ 2147483647 h 383"/>
                <a:gd name="T62" fmla="*/ 2147483647 w 484"/>
                <a:gd name="T63" fmla="*/ 2147483647 h 383"/>
                <a:gd name="T64" fmla="*/ 2147483647 w 484"/>
                <a:gd name="T65" fmla="*/ 2147483647 h 383"/>
                <a:gd name="T66" fmla="*/ 2147483647 w 484"/>
                <a:gd name="T67" fmla="*/ 2147483647 h 383"/>
                <a:gd name="T68" fmla="*/ 2147483647 w 484"/>
                <a:gd name="T69" fmla="*/ 2147483647 h 383"/>
                <a:gd name="T70" fmla="*/ 2147483647 w 484"/>
                <a:gd name="T71" fmla="*/ 2147483647 h 383"/>
                <a:gd name="T72" fmla="*/ 914092790 w 484"/>
                <a:gd name="T73" fmla="*/ 2147483647 h 383"/>
                <a:gd name="T74" fmla="*/ 914092790 w 484"/>
                <a:gd name="T75" fmla="*/ 2147483647 h 383"/>
                <a:gd name="T76" fmla="*/ 2147483647 w 484"/>
                <a:gd name="T77" fmla="*/ 2147483647 h 383"/>
                <a:gd name="T78" fmla="*/ 2147483647 w 484"/>
                <a:gd name="T79" fmla="*/ 2147483647 h 383"/>
                <a:gd name="T80" fmla="*/ 2147483647 w 484"/>
                <a:gd name="T81" fmla="*/ 2147483647 h 383"/>
                <a:gd name="T82" fmla="*/ 2147483647 w 484"/>
                <a:gd name="T83" fmla="*/ 2147483647 h 383"/>
                <a:gd name="T84" fmla="*/ 2147483647 w 484"/>
                <a:gd name="T85" fmla="*/ 2147483647 h 383"/>
                <a:gd name="T86" fmla="*/ 2147483647 w 484"/>
                <a:gd name="T87" fmla="*/ 2147483647 h 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4" h="383">
                  <a:moveTo>
                    <a:pt x="144" y="44"/>
                  </a:moveTo>
                  <a:lnTo>
                    <a:pt x="138" y="51"/>
                  </a:lnTo>
                  <a:lnTo>
                    <a:pt x="121" y="70"/>
                  </a:lnTo>
                  <a:lnTo>
                    <a:pt x="111" y="84"/>
                  </a:lnTo>
                  <a:lnTo>
                    <a:pt x="101" y="100"/>
                  </a:lnTo>
                  <a:lnTo>
                    <a:pt x="90" y="117"/>
                  </a:lnTo>
                  <a:lnTo>
                    <a:pt x="81" y="135"/>
                  </a:lnTo>
                  <a:lnTo>
                    <a:pt x="77" y="144"/>
                  </a:lnTo>
                  <a:lnTo>
                    <a:pt x="72" y="155"/>
                  </a:lnTo>
                  <a:lnTo>
                    <a:pt x="69" y="164"/>
                  </a:lnTo>
                  <a:lnTo>
                    <a:pt x="67" y="174"/>
                  </a:lnTo>
                  <a:lnTo>
                    <a:pt x="65" y="185"/>
                  </a:lnTo>
                  <a:lnTo>
                    <a:pt x="65" y="195"/>
                  </a:lnTo>
                  <a:lnTo>
                    <a:pt x="65" y="205"/>
                  </a:lnTo>
                  <a:lnTo>
                    <a:pt x="66" y="214"/>
                  </a:lnTo>
                  <a:lnTo>
                    <a:pt x="67" y="225"/>
                  </a:lnTo>
                  <a:lnTo>
                    <a:pt x="70" y="234"/>
                  </a:lnTo>
                  <a:lnTo>
                    <a:pt x="76" y="244"/>
                  </a:lnTo>
                  <a:lnTo>
                    <a:pt x="81" y="253"/>
                  </a:lnTo>
                  <a:lnTo>
                    <a:pt x="88" y="262"/>
                  </a:lnTo>
                  <a:lnTo>
                    <a:pt x="97" y="270"/>
                  </a:lnTo>
                  <a:lnTo>
                    <a:pt x="107" y="279"/>
                  </a:lnTo>
                  <a:lnTo>
                    <a:pt x="119" y="286"/>
                  </a:lnTo>
                  <a:lnTo>
                    <a:pt x="132" y="294"/>
                  </a:lnTo>
                  <a:lnTo>
                    <a:pt x="146" y="300"/>
                  </a:lnTo>
                  <a:lnTo>
                    <a:pt x="159" y="306"/>
                  </a:lnTo>
                  <a:lnTo>
                    <a:pt x="173" y="312"/>
                  </a:lnTo>
                  <a:lnTo>
                    <a:pt x="188" y="316"/>
                  </a:lnTo>
                  <a:lnTo>
                    <a:pt x="203" y="320"/>
                  </a:lnTo>
                  <a:lnTo>
                    <a:pt x="218" y="324"/>
                  </a:lnTo>
                  <a:lnTo>
                    <a:pt x="232" y="326"/>
                  </a:lnTo>
                  <a:lnTo>
                    <a:pt x="263" y="332"/>
                  </a:lnTo>
                  <a:lnTo>
                    <a:pt x="294" y="335"/>
                  </a:lnTo>
                  <a:lnTo>
                    <a:pt x="324" y="337"/>
                  </a:lnTo>
                  <a:lnTo>
                    <a:pt x="352" y="338"/>
                  </a:lnTo>
                  <a:lnTo>
                    <a:pt x="379" y="338"/>
                  </a:lnTo>
                  <a:lnTo>
                    <a:pt x="404" y="337"/>
                  </a:lnTo>
                  <a:lnTo>
                    <a:pt x="426" y="336"/>
                  </a:lnTo>
                  <a:lnTo>
                    <a:pt x="445" y="334"/>
                  </a:lnTo>
                  <a:lnTo>
                    <a:pt x="474" y="332"/>
                  </a:lnTo>
                  <a:lnTo>
                    <a:pt x="484" y="330"/>
                  </a:lnTo>
                  <a:lnTo>
                    <a:pt x="474" y="336"/>
                  </a:lnTo>
                  <a:lnTo>
                    <a:pt x="445" y="350"/>
                  </a:lnTo>
                  <a:lnTo>
                    <a:pt x="425" y="357"/>
                  </a:lnTo>
                  <a:lnTo>
                    <a:pt x="401" y="366"/>
                  </a:lnTo>
                  <a:lnTo>
                    <a:pt x="388" y="370"/>
                  </a:lnTo>
                  <a:lnTo>
                    <a:pt x="374" y="373"/>
                  </a:lnTo>
                  <a:lnTo>
                    <a:pt x="361" y="376"/>
                  </a:lnTo>
                  <a:lnTo>
                    <a:pt x="346" y="378"/>
                  </a:lnTo>
                  <a:lnTo>
                    <a:pt x="330" y="380"/>
                  </a:lnTo>
                  <a:lnTo>
                    <a:pt x="314" y="383"/>
                  </a:lnTo>
                  <a:lnTo>
                    <a:pt x="297" y="383"/>
                  </a:lnTo>
                  <a:lnTo>
                    <a:pt x="281" y="383"/>
                  </a:lnTo>
                  <a:lnTo>
                    <a:pt x="263" y="382"/>
                  </a:lnTo>
                  <a:lnTo>
                    <a:pt x="246" y="379"/>
                  </a:lnTo>
                  <a:lnTo>
                    <a:pt x="228" y="377"/>
                  </a:lnTo>
                  <a:lnTo>
                    <a:pt x="210" y="372"/>
                  </a:lnTo>
                  <a:lnTo>
                    <a:pt x="192" y="367"/>
                  </a:lnTo>
                  <a:lnTo>
                    <a:pt x="174" y="360"/>
                  </a:lnTo>
                  <a:lnTo>
                    <a:pt x="155" y="352"/>
                  </a:lnTo>
                  <a:lnTo>
                    <a:pt x="137" y="342"/>
                  </a:lnTo>
                  <a:lnTo>
                    <a:pt x="119" y="331"/>
                  </a:lnTo>
                  <a:lnTo>
                    <a:pt x="101" y="318"/>
                  </a:lnTo>
                  <a:lnTo>
                    <a:pt x="83" y="303"/>
                  </a:lnTo>
                  <a:lnTo>
                    <a:pt x="65" y="286"/>
                  </a:lnTo>
                  <a:lnTo>
                    <a:pt x="59" y="280"/>
                  </a:lnTo>
                  <a:lnTo>
                    <a:pt x="43" y="261"/>
                  </a:lnTo>
                  <a:lnTo>
                    <a:pt x="33" y="248"/>
                  </a:lnTo>
                  <a:lnTo>
                    <a:pt x="24" y="232"/>
                  </a:lnTo>
                  <a:lnTo>
                    <a:pt x="15" y="214"/>
                  </a:lnTo>
                  <a:lnTo>
                    <a:pt x="8" y="194"/>
                  </a:lnTo>
                  <a:lnTo>
                    <a:pt x="5" y="185"/>
                  </a:lnTo>
                  <a:lnTo>
                    <a:pt x="2" y="173"/>
                  </a:lnTo>
                  <a:lnTo>
                    <a:pt x="1" y="162"/>
                  </a:lnTo>
                  <a:lnTo>
                    <a:pt x="0" y="151"/>
                  </a:lnTo>
                  <a:lnTo>
                    <a:pt x="1" y="139"/>
                  </a:lnTo>
                  <a:lnTo>
                    <a:pt x="2" y="127"/>
                  </a:lnTo>
                  <a:lnTo>
                    <a:pt x="5" y="115"/>
                  </a:lnTo>
                  <a:lnTo>
                    <a:pt x="9" y="103"/>
                  </a:lnTo>
                  <a:lnTo>
                    <a:pt x="13" y="90"/>
                  </a:lnTo>
                  <a:lnTo>
                    <a:pt x="19" y="78"/>
                  </a:lnTo>
                  <a:lnTo>
                    <a:pt x="28" y="65"/>
                  </a:lnTo>
                  <a:lnTo>
                    <a:pt x="37" y="52"/>
                  </a:lnTo>
                  <a:lnTo>
                    <a:pt x="48" y="39"/>
                  </a:lnTo>
                  <a:lnTo>
                    <a:pt x="61" y="27"/>
                  </a:lnTo>
                  <a:lnTo>
                    <a:pt x="76" y="14"/>
                  </a:lnTo>
                  <a:lnTo>
                    <a:pt x="93" y="0"/>
                  </a:lnTo>
                  <a:lnTo>
                    <a:pt x="144" y="44"/>
                  </a:lnTo>
                  <a:close/>
                </a:path>
              </a:pathLst>
            </a:custGeom>
            <a:solidFill>
              <a:srgbClr val="D18D6D"/>
            </a:solidFill>
            <a:ln w="9525">
              <a:noFill/>
              <a:round/>
              <a:headEnd/>
              <a:tailEnd/>
            </a:ln>
          </p:spPr>
          <p:txBody>
            <a:bodyPr/>
            <a:lstStyle/>
            <a:p>
              <a:endParaRPr lang="zh-TW" altLang="en-US"/>
            </a:p>
          </p:txBody>
        </p:sp>
        <p:sp>
          <p:nvSpPr>
            <p:cNvPr id="92" name="Freeform 128"/>
            <p:cNvSpPr>
              <a:spLocks/>
            </p:cNvSpPr>
            <p:nvPr/>
          </p:nvSpPr>
          <p:spPr bwMode="auto">
            <a:xfrm>
              <a:off x="-608013" y="1520825"/>
              <a:ext cx="23813" cy="49212"/>
            </a:xfrm>
            <a:custGeom>
              <a:avLst/>
              <a:gdLst>
                <a:gd name="T0" fmla="*/ 2147483647 w 130"/>
                <a:gd name="T1" fmla="*/ 0 h 275"/>
                <a:gd name="T2" fmla="*/ 2147483647 w 130"/>
                <a:gd name="T3" fmla="*/ 2147483647 h 275"/>
                <a:gd name="T4" fmla="*/ 2147483647 w 130"/>
                <a:gd name="T5" fmla="*/ 2147483647 h 275"/>
                <a:gd name="T6" fmla="*/ 2147483647 w 130"/>
                <a:gd name="T7" fmla="*/ 2147483647 h 275"/>
                <a:gd name="T8" fmla="*/ 2147483647 w 130"/>
                <a:gd name="T9" fmla="*/ 2147483647 h 275"/>
                <a:gd name="T10" fmla="*/ 2147483647 w 130"/>
                <a:gd name="T11" fmla="*/ 2147483647 h 275"/>
                <a:gd name="T12" fmla="*/ 2147483647 w 130"/>
                <a:gd name="T13" fmla="*/ 2147483647 h 275"/>
                <a:gd name="T14" fmla="*/ 2147483647 w 130"/>
                <a:gd name="T15" fmla="*/ 2147483647 h 275"/>
                <a:gd name="T16" fmla="*/ 2147483647 w 130"/>
                <a:gd name="T17" fmla="*/ 2147483647 h 275"/>
                <a:gd name="T18" fmla="*/ 1124756498 w 130"/>
                <a:gd name="T19" fmla="*/ 2147483647 h 275"/>
                <a:gd name="T20" fmla="*/ 0 w 130"/>
                <a:gd name="T21" fmla="*/ 2147483647 h 275"/>
                <a:gd name="T22" fmla="*/ 0 w 130"/>
                <a:gd name="T23" fmla="*/ 2147483647 h 275"/>
                <a:gd name="T24" fmla="*/ 1124756498 w 130"/>
                <a:gd name="T25" fmla="*/ 2147483647 h 275"/>
                <a:gd name="T26" fmla="*/ 2147483647 w 130"/>
                <a:gd name="T27" fmla="*/ 2147483647 h 275"/>
                <a:gd name="T28" fmla="*/ 2147483647 w 130"/>
                <a:gd name="T29" fmla="*/ 2147483647 h 275"/>
                <a:gd name="T30" fmla="*/ 2147483647 w 130"/>
                <a:gd name="T31" fmla="*/ 2147483647 h 275"/>
                <a:gd name="T32" fmla="*/ 2147483647 w 130"/>
                <a:gd name="T33" fmla="*/ 2147483647 h 275"/>
                <a:gd name="T34" fmla="*/ 2147483647 w 130"/>
                <a:gd name="T35" fmla="*/ 2147483647 h 275"/>
                <a:gd name="T36" fmla="*/ 2147483647 w 130"/>
                <a:gd name="T37" fmla="*/ 2147483647 h 275"/>
                <a:gd name="T38" fmla="*/ 2147483647 w 130"/>
                <a:gd name="T39" fmla="*/ 2147483647 h 275"/>
                <a:gd name="T40" fmla="*/ 2147483647 w 130"/>
                <a:gd name="T41" fmla="*/ 2147483647 h 275"/>
                <a:gd name="T42" fmla="*/ 2147483647 w 130"/>
                <a:gd name="T43" fmla="*/ 2147483647 h 275"/>
                <a:gd name="T44" fmla="*/ 2147483647 w 130"/>
                <a:gd name="T45" fmla="*/ 2147483647 h 275"/>
                <a:gd name="T46" fmla="*/ 2147483647 w 130"/>
                <a:gd name="T47" fmla="*/ 2147483647 h 275"/>
                <a:gd name="T48" fmla="*/ 2147483647 w 130"/>
                <a:gd name="T49" fmla="*/ 2147483647 h 275"/>
                <a:gd name="T50" fmla="*/ 2147483647 w 130"/>
                <a:gd name="T51" fmla="*/ 2147483647 h 275"/>
                <a:gd name="T52" fmla="*/ 2147483647 w 130"/>
                <a:gd name="T53" fmla="*/ 2147483647 h 275"/>
                <a:gd name="T54" fmla="*/ 2147483647 w 130"/>
                <a:gd name="T55" fmla="*/ 2147483647 h 275"/>
                <a:gd name="T56" fmla="*/ 2147483647 w 130"/>
                <a:gd name="T57" fmla="*/ 2147483647 h 275"/>
                <a:gd name="T58" fmla="*/ 2147483647 w 130"/>
                <a:gd name="T59" fmla="*/ 2147483647 h 275"/>
                <a:gd name="T60" fmla="*/ 2147483647 w 130"/>
                <a:gd name="T61" fmla="*/ 2147483647 h 275"/>
                <a:gd name="T62" fmla="*/ 2147483647 w 130"/>
                <a:gd name="T63" fmla="*/ 2147483647 h 275"/>
                <a:gd name="T64" fmla="*/ 2147483647 w 130"/>
                <a:gd name="T65" fmla="*/ 2147483647 h 275"/>
                <a:gd name="T66" fmla="*/ 2147483647 w 130"/>
                <a:gd name="T67" fmla="*/ 2147483647 h 275"/>
                <a:gd name="T68" fmla="*/ 2147483647 w 130"/>
                <a:gd name="T69" fmla="*/ 2147483647 h 275"/>
                <a:gd name="T70" fmla="*/ 2147483647 w 130"/>
                <a:gd name="T71" fmla="*/ 2147483647 h 275"/>
                <a:gd name="T72" fmla="*/ 2147483647 w 130"/>
                <a:gd name="T73" fmla="*/ 2147483647 h 275"/>
                <a:gd name="T74" fmla="*/ 2147483647 w 130"/>
                <a:gd name="T75" fmla="*/ 2147483647 h 275"/>
                <a:gd name="T76" fmla="*/ 2147483647 w 130"/>
                <a:gd name="T77" fmla="*/ 2147483647 h 275"/>
                <a:gd name="T78" fmla="*/ 2147483647 w 130"/>
                <a:gd name="T79" fmla="*/ 2147483647 h 275"/>
                <a:gd name="T80" fmla="*/ 2147483647 w 130"/>
                <a:gd name="T81" fmla="*/ 2147483647 h 275"/>
                <a:gd name="T82" fmla="*/ 2147483647 w 130"/>
                <a:gd name="T83" fmla="*/ 2147483647 h 275"/>
                <a:gd name="T84" fmla="*/ 2147483647 w 130"/>
                <a:gd name="T85" fmla="*/ 2147483647 h 275"/>
                <a:gd name="T86" fmla="*/ 2147483647 w 130"/>
                <a:gd name="T87" fmla="*/ 2147483647 h 275"/>
                <a:gd name="T88" fmla="*/ 2147483647 w 130"/>
                <a:gd name="T89" fmla="*/ 2147483647 h 275"/>
                <a:gd name="T90" fmla="*/ 2147483647 w 130"/>
                <a:gd name="T91" fmla="*/ 2147483647 h 275"/>
                <a:gd name="T92" fmla="*/ 2147483647 w 130"/>
                <a:gd name="T93" fmla="*/ 2147483647 h 275"/>
                <a:gd name="T94" fmla="*/ 2147483647 w 130"/>
                <a:gd name="T95" fmla="*/ 0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0" h="275">
                  <a:moveTo>
                    <a:pt x="51" y="0"/>
                  </a:moveTo>
                  <a:lnTo>
                    <a:pt x="45" y="6"/>
                  </a:lnTo>
                  <a:lnTo>
                    <a:pt x="31" y="23"/>
                  </a:lnTo>
                  <a:lnTo>
                    <a:pt x="23" y="35"/>
                  </a:lnTo>
                  <a:lnTo>
                    <a:pt x="14" y="49"/>
                  </a:lnTo>
                  <a:lnTo>
                    <a:pt x="11" y="57"/>
                  </a:lnTo>
                  <a:lnTo>
                    <a:pt x="8" y="66"/>
                  </a:lnTo>
                  <a:lnTo>
                    <a:pt x="5" y="74"/>
                  </a:lnTo>
                  <a:lnTo>
                    <a:pt x="2" y="84"/>
                  </a:lnTo>
                  <a:lnTo>
                    <a:pt x="1" y="93"/>
                  </a:lnTo>
                  <a:lnTo>
                    <a:pt x="0" y="103"/>
                  </a:lnTo>
                  <a:lnTo>
                    <a:pt x="0" y="113"/>
                  </a:lnTo>
                  <a:lnTo>
                    <a:pt x="1" y="125"/>
                  </a:lnTo>
                  <a:lnTo>
                    <a:pt x="3" y="136"/>
                  </a:lnTo>
                  <a:lnTo>
                    <a:pt x="8" y="147"/>
                  </a:lnTo>
                  <a:lnTo>
                    <a:pt x="12" y="159"/>
                  </a:lnTo>
                  <a:lnTo>
                    <a:pt x="18" y="172"/>
                  </a:lnTo>
                  <a:lnTo>
                    <a:pt x="26" y="183"/>
                  </a:lnTo>
                  <a:lnTo>
                    <a:pt x="35" y="196"/>
                  </a:lnTo>
                  <a:lnTo>
                    <a:pt x="46" y="209"/>
                  </a:lnTo>
                  <a:lnTo>
                    <a:pt x="59" y="221"/>
                  </a:lnTo>
                  <a:lnTo>
                    <a:pt x="73" y="235"/>
                  </a:lnTo>
                  <a:lnTo>
                    <a:pt x="90" y="249"/>
                  </a:lnTo>
                  <a:lnTo>
                    <a:pt x="108" y="262"/>
                  </a:lnTo>
                  <a:lnTo>
                    <a:pt x="130" y="275"/>
                  </a:lnTo>
                  <a:lnTo>
                    <a:pt x="122" y="266"/>
                  </a:lnTo>
                  <a:lnTo>
                    <a:pt x="103" y="240"/>
                  </a:lnTo>
                  <a:lnTo>
                    <a:pt x="91" y="223"/>
                  </a:lnTo>
                  <a:lnTo>
                    <a:pt x="79" y="204"/>
                  </a:lnTo>
                  <a:lnTo>
                    <a:pt x="67" y="184"/>
                  </a:lnTo>
                  <a:lnTo>
                    <a:pt x="56" y="163"/>
                  </a:lnTo>
                  <a:lnTo>
                    <a:pt x="51" y="151"/>
                  </a:lnTo>
                  <a:lnTo>
                    <a:pt x="47" y="141"/>
                  </a:lnTo>
                  <a:lnTo>
                    <a:pt x="44" y="130"/>
                  </a:lnTo>
                  <a:lnTo>
                    <a:pt x="41" y="120"/>
                  </a:lnTo>
                  <a:lnTo>
                    <a:pt x="39" y="109"/>
                  </a:lnTo>
                  <a:lnTo>
                    <a:pt x="38" y="100"/>
                  </a:lnTo>
                  <a:lnTo>
                    <a:pt x="38" y="90"/>
                  </a:lnTo>
                  <a:lnTo>
                    <a:pt x="39" y="80"/>
                  </a:lnTo>
                  <a:lnTo>
                    <a:pt x="42" y="72"/>
                  </a:lnTo>
                  <a:lnTo>
                    <a:pt x="46" y="63"/>
                  </a:lnTo>
                  <a:lnTo>
                    <a:pt x="50" y="56"/>
                  </a:lnTo>
                  <a:lnTo>
                    <a:pt x="57" y="50"/>
                  </a:lnTo>
                  <a:lnTo>
                    <a:pt x="66" y="44"/>
                  </a:lnTo>
                  <a:lnTo>
                    <a:pt x="76" y="39"/>
                  </a:lnTo>
                  <a:lnTo>
                    <a:pt x="87" y="36"/>
                  </a:lnTo>
                  <a:lnTo>
                    <a:pt x="101" y="34"/>
                  </a:lnTo>
                  <a:lnTo>
                    <a:pt x="51" y="0"/>
                  </a:lnTo>
                  <a:close/>
                </a:path>
              </a:pathLst>
            </a:custGeom>
            <a:solidFill>
              <a:srgbClr val="D18D6D"/>
            </a:solidFill>
            <a:ln w="9525">
              <a:noFill/>
              <a:round/>
              <a:headEnd/>
              <a:tailEnd/>
            </a:ln>
          </p:spPr>
          <p:txBody>
            <a:bodyPr/>
            <a:lstStyle/>
            <a:p>
              <a:endParaRPr lang="zh-TW" altLang="en-US"/>
            </a:p>
          </p:txBody>
        </p:sp>
        <p:sp>
          <p:nvSpPr>
            <p:cNvPr id="93" name="Freeform 129"/>
            <p:cNvSpPr>
              <a:spLocks/>
            </p:cNvSpPr>
            <p:nvPr/>
          </p:nvSpPr>
          <p:spPr bwMode="auto">
            <a:xfrm>
              <a:off x="-1981200" y="1195388"/>
              <a:ext cx="685800" cy="533400"/>
            </a:xfrm>
            <a:custGeom>
              <a:avLst/>
              <a:gdLst>
                <a:gd name="T0" fmla="*/ 2147483647 w 3891"/>
                <a:gd name="T1" fmla="*/ 0 h 3028"/>
                <a:gd name="T2" fmla="*/ 2147483647 w 3891"/>
                <a:gd name="T3" fmla="*/ 2147483647 h 3028"/>
                <a:gd name="T4" fmla="*/ 2147483647 w 3891"/>
                <a:gd name="T5" fmla="*/ 2147483647 h 3028"/>
                <a:gd name="T6" fmla="*/ 2147483647 w 3891"/>
                <a:gd name="T7" fmla="*/ 2147483647 h 3028"/>
                <a:gd name="T8" fmla="*/ 2147483647 w 3891"/>
                <a:gd name="T9" fmla="*/ 2147483647 h 3028"/>
                <a:gd name="T10" fmla="*/ 2147483647 w 3891"/>
                <a:gd name="T11" fmla="*/ 2147483647 h 3028"/>
                <a:gd name="T12" fmla="*/ 2147483647 w 3891"/>
                <a:gd name="T13" fmla="*/ 2147483647 h 3028"/>
                <a:gd name="T14" fmla="*/ 2147483647 w 3891"/>
                <a:gd name="T15" fmla="*/ 2147483647 h 3028"/>
                <a:gd name="T16" fmla="*/ 2147483647 w 3891"/>
                <a:gd name="T17" fmla="*/ 2147483647 h 3028"/>
                <a:gd name="T18" fmla="*/ 2147483647 w 3891"/>
                <a:gd name="T19" fmla="*/ 2147483647 h 3028"/>
                <a:gd name="T20" fmla="*/ 2147483647 w 3891"/>
                <a:gd name="T21" fmla="*/ 2147483647 h 3028"/>
                <a:gd name="T22" fmla="*/ 2147483647 w 3891"/>
                <a:gd name="T23" fmla="*/ 2147483647 h 3028"/>
                <a:gd name="T24" fmla="*/ 2147483647 w 3891"/>
                <a:gd name="T25" fmla="*/ 2147483647 h 3028"/>
                <a:gd name="T26" fmla="*/ 2147483647 w 3891"/>
                <a:gd name="T27" fmla="*/ 2147483647 h 3028"/>
                <a:gd name="T28" fmla="*/ 2147483647 w 3891"/>
                <a:gd name="T29" fmla="*/ 2147483647 h 3028"/>
                <a:gd name="T30" fmla="*/ 2147483647 w 3891"/>
                <a:gd name="T31" fmla="*/ 2147483647 h 3028"/>
                <a:gd name="T32" fmla="*/ 2147483647 w 3891"/>
                <a:gd name="T33" fmla="*/ 2147483647 h 3028"/>
                <a:gd name="T34" fmla="*/ 2147483647 w 3891"/>
                <a:gd name="T35" fmla="*/ 2147483647 h 3028"/>
                <a:gd name="T36" fmla="*/ 2147483647 w 3891"/>
                <a:gd name="T37" fmla="*/ 2147483647 h 3028"/>
                <a:gd name="T38" fmla="*/ 2147483647 w 3891"/>
                <a:gd name="T39" fmla="*/ 2147483647 h 3028"/>
                <a:gd name="T40" fmla="*/ 2147483647 w 3891"/>
                <a:gd name="T41" fmla="*/ 2147483647 h 3028"/>
                <a:gd name="T42" fmla="*/ 2147483647 w 3891"/>
                <a:gd name="T43" fmla="*/ 2147483647 h 3028"/>
                <a:gd name="T44" fmla="*/ 2147483647 w 3891"/>
                <a:gd name="T45" fmla="*/ 2147483647 h 3028"/>
                <a:gd name="T46" fmla="*/ 2147483647 w 3891"/>
                <a:gd name="T47" fmla="*/ 2147483647 h 3028"/>
                <a:gd name="T48" fmla="*/ 2147483647 w 3891"/>
                <a:gd name="T49" fmla="*/ 2147483647 h 3028"/>
                <a:gd name="T50" fmla="*/ 2147483647 w 3891"/>
                <a:gd name="T51" fmla="*/ 2147483647 h 3028"/>
                <a:gd name="T52" fmla="*/ 2147483647 w 3891"/>
                <a:gd name="T53" fmla="*/ 2147483647 h 3028"/>
                <a:gd name="T54" fmla="*/ 2147483647 w 3891"/>
                <a:gd name="T55" fmla="*/ 2147483647 h 3028"/>
                <a:gd name="T56" fmla="*/ 2147483647 w 3891"/>
                <a:gd name="T57" fmla="*/ 2147483647 h 3028"/>
                <a:gd name="T58" fmla="*/ 2147483647 w 3891"/>
                <a:gd name="T59" fmla="*/ 2147483647 h 3028"/>
                <a:gd name="T60" fmla="*/ 2147483647 w 3891"/>
                <a:gd name="T61" fmla="*/ 2147483647 h 3028"/>
                <a:gd name="T62" fmla="*/ 2147483647 w 3891"/>
                <a:gd name="T63" fmla="*/ 2147483647 h 3028"/>
                <a:gd name="T64" fmla="*/ 2147483647 w 3891"/>
                <a:gd name="T65" fmla="*/ 2147483647 h 3028"/>
                <a:gd name="T66" fmla="*/ 2147483647 w 3891"/>
                <a:gd name="T67" fmla="*/ 2147483647 h 3028"/>
                <a:gd name="T68" fmla="*/ 2147483647 w 3891"/>
                <a:gd name="T69" fmla="*/ 2147483647 h 3028"/>
                <a:gd name="T70" fmla="*/ 2147483647 w 3891"/>
                <a:gd name="T71" fmla="*/ 2147483647 h 3028"/>
                <a:gd name="T72" fmla="*/ 2147483647 w 3891"/>
                <a:gd name="T73" fmla="*/ 2147483647 h 3028"/>
                <a:gd name="T74" fmla="*/ 2147483647 w 3891"/>
                <a:gd name="T75" fmla="*/ 2147483647 h 3028"/>
                <a:gd name="T76" fmla="*/ 2147483647 w 3891"/>
                <a:gd name="T77" fmla="*/ 2147483647 h 3028"/>
                <a:gd name="T78" fmla="*/ 2147483647 w 3891"/>
                <a:gd name="T79" fmla="*/ 2147483647 h 3028"/>
                <a:gd name="T80" fmla="*/ 2147483647 w 3891"/>
                <a:gd name="T81" fmla="*/ 2147483647 h 3028"/>
                <a:gd name="T82" fmla="*/ 2147483647 w 3891"/>
                <a:gd name="T83" fmla="*/ 2147483647 h 3028"/>
                <a:gd name="T84" fmla="*/ 2147483647 w 3891"/>
                <a:gd name="T85" fmla="*/ 2147483647 h 3028"/>
                <a:gd name="T86" fmla="*/ 2147483647 w 3891"/>
                <a:gd name="T87" fmla="*/ 2147483647 h 3028"/>
                <a:gd name="T88" fmla="*/ 2147483647 w 3891"/>
                <a:gd name="T89" fmla="*/ 2147483647 h 3028"/>
                <a:gd name="T90" fmla="*/ 2147483647 w 3891"/>
                <a:gd name="T91" fmla="*/ 2147483647 h 3028"/>
                <a:gd name="T92" fmla="*/ 2147483647 w 3891"/>
                <a:gd name="T93" fmla="*/ 2147483647 h 3028"/>
                <a:gd name="T94" fmla="*/ 2147483647 w 3891"/>
                <a:gd name="T95" fmla="*/ 2147483647 h 3028"/>
                <a:gd name="T96" fmla="*/ 2147483647 w 3891"/>
                <a:gd name="T97" fmla="*/ 2147483647 h 3028"/>
                <a:gd name="T98" fmla="*/ 2147483647 w 3891"/>
                <a:gd name="T99" fmla="*/ 2147483647 h 3028"/>
                <a:gd name="T100" fmla="*/ 2147483647 w 3891"/>
                <a:gd name="T101" fmla="*/ 2147483647 h 3028"/>
                <a:gd name="T102" fmla="*/ 2147483647 w 3891"/>
                <a:gd name="T103" fmla="*/ 2147483647 h 3028"/>
                <a:gd name="T104" fmla="*/ 963669909 w 3891"/>
                <a:gd name="T105" fmla="*/ 2147483647 h 3028"/>
                <a:gd name="T106" fmla="*/ 963669909 w 3891"/>
                <a:gd name="T107" fmla="*/ 2147483647 h 3028"/>
                <a:gd name="T108" fmla="*/ 2147483647 w 3891"/>
                <a:gd name="T109" fmla="*/ 2147483647 h 3028"/>
                <a:gd name="T110" fmla="*/ 2147483647 w 3891"/>
                <a:gd name="T111" fmla="*/ 2147483647 h 3028"/>
                <a:gd name="T112" fmla="*/ 2147483647 w 3891"/>
                <a:gd name="T113" fmla="*/ 2147483647 h 3028"/>
                <a:gd name="T114" fmla="*/ 2147483647 w 3891"/>
                <a:gd name="T115" fmla="*/ 2147483647 h 3028"/>
                <a:gd name="T116" fmla="*/ 2147483647 w 3891"/>
                <a:gd name="T117" fmla="*/ 2147483647 h 3028"/>
                <a:gd name="T118" fmla="*/ 2147483647 w 3891"/>
                <a:gd name="T119" fmla="*/ 2147483647 h 3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91" h="3028">
                  <a:moveTo>
                    <a:pt x="251" y="0"/>
                  </a:moveTo>
                  <a:lnTo>
                    <a:pt x="264" y="0"/>
                  </a:lnTo>
                  <a:lnTo>
                    <a:pt x="302" y="3"/>
                  </a:lnTo>
                  <a:lnTo>
                    <a:pt x="361" y="7"/>
                  </a:lnTo>
                  <a:lnTo>
                    <a:pt x="441" y="14"/>
                  </a:lnTo>
                  <a:lnTo>
                    <a:pt x="536" y="24"/>
                  </a:lnTo>
                  <a:lnTo>
                    <a:pt x="647" y="37"/>
                  </a:lnTo>
                  <a:lnTo>
                    <a:pt x="708" y="45"/>
                  </a:lnTo>
                  <a:lnTo>
                    <a:pt x="770" y="54"/>
                  </a:lnTo>
                  <a:lnTo>
                    <a:pt x="836" y="63"/>
                  </a:lnTo>
                  <a:lnTo>
                    <a:pt x="903" y="74"/>
                  </a:lnTo>
                  <a:lnTo>
                    <a:pt x="973" y="85"/>
                  </a:lnTo>
                  <a:lnTo>
                    <a:pt x="1043" y="98"/>
                  </a:lnTo>
                  <a:lnTo>
                    <a:pt x="1115" y="112"/>
                  </a:lnTo>
                  <a:lnTo>
                    <a:pt x="1188" y="128"/>
                  </a:lnTo>
                  <a:lnTo>
                    <a:pt x="1261" y="144"/>
                  </a:lnTo>
                  <a:lnTo>
                    <a:pt x="1335" y="162"/>
                  </a:lnTo>
                  <a:lnTo>
                    <a:pt x="1408" y="181"/>
                  </a:lnTo>
                  <a:lnTo>
                    <a:pt x="1481" y="201"/>
                  </a:lnTo>
                  <a:lnTo>
                    <a:pt x="1554" y="222"/>
                  </a:lnTo>
                  <a:lnTo>
                    <a:pt x="1626" y="245"/>
                  </a:lnTo>
                  <a:lnTo>
                    <a:pt x="1696" y="270"/>
                  </a:lnTo>
                  <a:lnTo>
                    <a:pt x="1765" y="296"/>
                  </a:lnTo>
                  <a:lnTo>
                    <a:pt x="1833" y="324"/>
                  </a:lnTo>
                  <a:lnTo>
                    <a:pt x="1898" y="352"/>
                  </a:lnTo>
                  <a:lnTo>
                    <a:pt x="1960" y="384"/>
                  </a:lnTo>
                  <a:lnTo>
                    <a:pt x="2019" y="416"/>
                  </a:lnTo>
                  <a:lnTo>
                    <a:pt x="2033" y="415"/>
                  </a:lnTo>
                  <a:lnTo>
                    <a:pt x="2073" y="412"/>
                  </a:lnTo>
                  <a:lnTo>
                    <a:pt x="2136" y="406"/>
                  </a:lnTo>
                  <a:lnTo>
                    <a:pt x="2220" y="400"/>
                  </a:lnTo>
                  <a:lnTo>
                    <a:pt x="2320" y="393"/>
                  </a:lnTo>
                  <a:lnTo>
                    <a:pt x="2437" y="386"/>
                  </a:lnTo>
                  <a:lnTo>
                    <a:pt x="2566" y="380"/>
                  </a:lnTo>
                  <a:lnTo>
                    <a:pt x="2705" y="373"/>
                  </a:lnTo>
                  <a:lnTo>
                    <a:pt x="2777" y="371"/>
                  </a:lnTo>
                  <a:lnTo>
                    <a:pt x="2850" y="370"/>
                  </a:lnTo>
                  <a:lnTo>
                    <a:pt x="2925" y="369"/>
                  </a:lnTo>
                  <a:lnTo>
                    <a:pt x="3000" y="368"/>
                  </a:lnTo>
                  <a:lnTo>
                    <a:pt x="3077" y="368"/>
                  </a:lnTo>
                  <a:lnTo>
                    <a:pt x="3153" y="369"/>
                  </a:lnTo>
                  <a:lnTo>
                    <a:pt x="3228" y="370"/>
                  </a:lnTo>
                  <a:lnTo>
                    <a:pt x="3305" y="372"/>
                  </a:lnTo>
                  <a:lnTo>
                    <a:pt x="3379" y="376"/>
                  </a:lnTo>
                  <a:lnTo>
                    <a:pt x="3452" y="380"/>
                  </a:lnTo>
                  <a:lnTo>
                    <a:pt x="3523" y="385"/>
                  </a:lnTo>
                  <a:lnTo>
                    <a:pt x="3593" y="392"/>
                  </a:lnTo>
                  <a:lnTo>
                    <a:pt x="3661" y="400"/>
                  </a:lnTo>
                  <a:lnTo>
                    <a:pt x="3725" y="408"/>
                  </a:lnTo>
                  <a:lnTo>
                    <a:pt x="3788" y="419"/>
                  </a:lnTo>
                  <a:lnTo>
                    <a:pt x="3846" y="430"/>
                  </a:lnTo>
                  <a:lnTo>
                    <a:pt x="3849" y="431"/>
                  </a:lnTo>
                  <a:lnTo>
                    <a:pt x="3854" y="434"/>
                  </a:lnTo>
                  <a:lnTo>
                    <a:pt x="3859" y="436"/>
                  </a:lnTo>
                  <a:lnTo>
                    <a:pt x="3863" y="440"/>
                  </a:lnTo>
                  <a:lnTo>
                    <a:pt x="3868" y="446"/>
                  </a:lnTo>
                  <a:lnTo>
                    <a:pt x="3872" y="453"/>
                  </a:lnTo>
                  <a:lnTo>
                    <a:pt x="3877" y="462"/>
                  </a:lnTo>
                  <a:lnTo>
                    <a:pt x="3881" y="474"/>
                  </a:lnTo>
                  <a:lnTo>
                    <a:pt x="3885" y="488"/>
                  </a:lnTo>
                  <a:lnTo>
                    <a:pt x="3888" y="505"/>
                  </a:lnTo>
                  <a:lnTo>
                    <a:pt x="3890" y="524"/>
                  </a:lnTo>
                  <a:lnTo>
                    <a:pt x="3891" y="546"/>
                  </a:lnTo>
                  <a:lnTo>
                    <a:pt x="3891" y="573"/>
                  </a:lnTo>
                  <a:lnTo>
                    <a:pt x="3889" y="602"/>
                  </a:lnTo>
                  <a:lnTo>
                    <a:pt x="3797" y="2792"/>
                  </a:lnTo>
                  <a:lnTo>
                    <a:pt x="3798" y="2795"/>
                  </a:lnTo>
                  <a:lnTo>
                    <a:pt x="3800" y="2803"/>
                  </a:lnTo>
                  <a:lnTo>
                    <a:pt x="3800" y="2810"/>
                  </a:lnTo>
                  <a:lnTo>
                    <a:pt x="3799" y="2816"/>
                  </a:lnTo>
                  <a:lnTo>
                    <a:pt x="3798" y="2824"/>
                  </a:lnTo>
                  <a:lnTo>
                    <a:pt x="3795" y="2832"/>
                  </a:lnTo>
                  <a:lnTo>
                    <a:pt x="3790" y="2841"/>
                  </a:lnTo>
                  <a:lnTo>
                    <a:pt x="3783" y="2850"/>
                  </a:lnTo>
                  <a:lnTo>
                    <a:pt x="3774" y="2859"/>
                  </a:lnTo>
                  <a:lnTo>
                    <a:pt x="3762" y="2869"/>
                  </a:lnTo>
                  <a:lnTo>
                    <a:pt x="3748" y="2878"/>
                  </a:lnTo>
                  <a:lnTo>
                    <a:pt x="3730" y="2888"/>
                  </a:lnTo>
                  <a:lnTo>
                    <a:pt x="3709" y="2898"/>
                  </a:lnTo>
                  <a:lnTo>
                    <a:pt x="3684" y="2906"/>
                  </a:lnTo>
                  <a:lnTo>
                    <a:pt x="1862" y="3019"/>
                  </a:lnTo>
                  <a:lnTo>
                    <a:pt x="1860" y="3020"/>
                  </a:lnTo>
                  <a:lnTo>
                    <a:pt x="1857" y="3023"/>
                  </a:lnTo>
                  <a:lnTo>
                    <a:pt x="1854" y="3025"/>
                  </a:lnTo>
                  <a:lnTo>
                    <a:pt x="1849" y="3026"/>
                  </a:lnTo>
                  <a:lnTo>
                    <a:pt x="1842" y="3027"/>
                  </a:lnTo>
                  <a:lnTo>
                    <a:pt x="1833" y="3028"/>
                  </a:lnTo>
                  <a:lnTo>
                    <a:pt x="1820" y="3028"/>
                  </a:lnTo>
                  <a:lnTo>
                    <a:pt x="1805" y="3027"/>
                  </a:lnTo>
                  <a:lnTo>
                    <a:pt x="1787" y="3026"/>
                  </a:lnTo>
                  <a:lnTo>
                    <a:pt x="1766" y="3024"/>
                  </a:lnTo>
                  <a:lnTo>
                    <a:pt x="1741" y="3020"/>
                  </a:lnTo>
                  <a:lnTo>
                    <a:pt x="1711" y="3015"/>
                  </a:lnTo>
                  <a:lnTo>
                    <a:pt x="1677" y="3010"/>
                  </a:lnTo>
                  <a:lnTo>
                    <a:pt x="1638" y="3001"/>
                  </a:lnTo>
                  <a:lnTo>
                    <a:pt x="58" y="2515"/>
                  </a:lnTo>
                  <a:lnTo>
                    <a:pt x="55" y="2512"/>
                  </a:lnTo>
                  <a:lnTo>
                    <a:pt x="48" y="2504"/>
                  </a:lnTo>
                  <a:lnTo>
                    <a:pt x="37" y="2490"/>
                  </a:lnTo>
                  <a:lnTo>
                    <a:pt x="26" y="2471"/>
                  </a:lnTo>
                  <a:lnTo>
                    <a:pt x="20" y="2459"/>
                  </a:lnTo>
                  <a:lnTo>
                    <a:pt x="15" y="2446"/>
                  </a:lnTo>
                  <a:lnTo>
                    <a:pt x="11" y="2432"/>
                  </a:lnTo>
                  <a:lnTo>
                    <a:pt x="6" y="2417"/>
                  </a:lnTo>
                  <a:lnTo>
                    <a:pt x="3" y="2400"/>
                  </a:lnTo>
                  <a:lnTo>
                    <a:pt x="1" y="2382"/>
                  </a:lnTo>
                  <a:lnTo>
                    <a:pt x="0" y="2363"/>
                  </a:lnTo>
                  <a:lnTo>
                    <a:pt x="1" y="2341"/>
                  </a:lnTo>
                  <a:lnTo>
                    <a:pt x="101" y="128"/>
                  </a:lnTo>
                  <a:lnTo>
                    <a:pt x="103" y="125"/>
                  </a:lnTo>
                  <a:lnTo>
                    <a:pt x="108" y="115"/>
                  </a:lnTo>
                  <a:lnTo>
                    <a:pt x="118" y="100"/>
                  </a:lnTo>
                  <a:lnTo>
                    <a:pt x="132" y="81"/>
                  </a:lnTo>
                  <a:lnTo>
                    <a:pt x="142" y="72"/>
                  </a:lnTo>
                  <a:lnTo>
                    <a:pt x="153" y="61"/>
                  </a:lnTo>
                  <a:lnTo>
                    <a:pt x="164" y="50"/>
                  </a:lnTo>
                  <a:lnTo>
                    <a:pt x="179" y="40"/>
                  </a:lnTo>
                  <a:lnTo>
                    <a:pt x="194" y="29"/>
                  </a:lnTo>
                  <a:lnTo>
                    <a:pt x="211" y="19"/>
                  </a:lnTo>
                  <a:lnTo>
                    <a:pt x="230" y="8"/>
                  </a:lnTo>
                  <a:lnTo>
                    <a:pt x="251" y="0"/>
                  </a:lnTo>
                  <a:close/>
                </a:path>
              </a:pathLst>
            </a:custGeom>
            <a:solidFill>
              <a:srgbClr val="C32344"/>
            </a:solidFill>
            <a:ln w="9525">
              <a:noFill/>
              <a:round/>
              <a:headEnd/>
              <a:tailEnd/>
            </a:ln>
          </p:spPr>
          <p:txBody>
            <a:bodyPr/>
            <a:lstStyle/>
            <a:p>
              <a:endParaRPr lang="zh-TW" altLang="en-US"/>
            </a:p>
          </p:txBody>
        </p:sp>
        <p:sp>
          <p:nvSpPr>
            <p:cNvPr id="94" name="Freeform 130"/>
            <p:cNvSpPr>
              <a:spLocks/>
            </p:cNvSpPr>
            <p:nvPr/>
          </p:nvSpPr>
          <p:spPr bwMode="auto">
            <a:xfrm>
              <a:off x="-1957388" y="1181100"/>
              <a:ext cx="654050" cy="93662"/>
            </a:xfrm>
            <a:custGeom>
              <a:avLst/>
              <a:gdLst>
                <a:gd name="T0" fmla="*/ 2147483647 w 3712"/>
                <a:gd name="T1" fmla="*/ 2147483647 h 533"/>
                <a:gd name="T2" fmla="*/ 2147483647 w 3712"/>
                <a:gd name="T3" fmla="*/ 2147483647 h 533"/>
                <a:gd name="T4" fmla="*/ 2147483647 w 3712"/>
                <a:gd name="T5" fmla="*/ 2147483647 h 533"/>
                <a:gd name="T6" fmla="*/ 2147483647 w 3712"/>
                <a:gd name="T7" fmla="*/ 2147483647 h 533"/>
                <a:gd name="T8" fmla="*/ 2147483647 w 3712"/>
                <a:gd name="T9" fmla="*/ 2147483647 h 533"/>
                <a:gd name="T10" fmla="*/ 2147483647 w 3712"/>
                <a:gd name="T11" fmla="*/ 2147483647 h 533"/>
                <a:gd name="T12" fmla="*/ 2147483647 w 3712"/>
                <a:gd name="T13" fmla="*/ 2147483647 h 533"/>
                <a:gd name="T14" fmla="*/ 2147483647 w 3712"/>
                <a:gd name="T15" fmla="*/ 2147483647 h 533"/>
                <a:gd name="T16" fmla="*/ 2147483647 w 3712"/>
                <a:gd name="T17" fmla="*/ 2147483647 h 533"/>
                <a:gd name="T18" fmla="*/ 2147483647 w 3712"/>
                <a:gd name="T19" fmla="*/ 2147483647 h 533"/>
                <a:gd name="T20" fmla="*/ 2147483647 w 3712"/>
                <a:gd name="T21" fmla="*/ 2147483647 h 533"/>
                <a:gd name="T22" fmla="*/ 2147483647 w 3712"/>
                <a:gd name="T23" fmla="*/ 2147483647 h 533"/>
                <a:gd name="T24" fmla="*/ 2147483647 w 3712"/>
                <a:gd name="T25" fmla="*/ 2147483647 h 533"/>
                <a:gd name="T26" fmla="*/ 2147483647 w 3712"/>
                <a:gd name="T27" fmla="*/ 2147483647 h 533"/>
                <a:gd name="T28" fmla="*/ 2147483647 w 3712"/>
                <a:gd name="T29" fmla="*/ 2147483647 h 533"/>
                <a:gd name="T30" fmla="*/ 2147483647 w 3712"/>
                <a:gd name="T31" fmla="*/ 2147483647 h 533"/>
                <a:gd name="T32" fmla="*/ 2147483647 w 3712"/>
                <a:gd name="T33" fmla="*/ 2147483647 h 533"/>
                <a:gd name="T34" fmla="*/ 2147483647 w 3712"/>
                <a:gd name="T35" fmla="*/ 2147483647 h 533"/>
                <a:gd name="T36" fmla="*/ 2147483647 w 3712"/>
                <a:gd name="T37" fmla="*/ 2147483647 h 533"/>
                <a:gd name="T38" fmla="*/ 2147483647 w 3712"/>
                <a:gd name="T39" fmla="*/ 2147483647 h 533"/>
                <a:gd name="T40" fmla="*/ 2147483647 w 3712"/>
                <a:gd name="T41" fmla="*/ 2147483647 h 533"/>
                <a:gd name="T42" fmla="*/ 2147483647 w 3712"/>
                <a:gd name="T43" fmla="*/ 2147483647 h 533"/>
                <a:gd name="T44" fmla="*/ 2147483647 w 3712"/>
                <a:gd name="T45" fmla="*/ 2147483647 h 533"/>
                <a:gd name="T46" fmla="*/ 2147483647 w 3712"/>
                <a:gd name="T47" fmla="*/ 2147483647 h 533"/>
                <a:gd name="T48" fmla="*/ 2147483647 w 3712"/>
                <a:gd name="T49" fmla="*/ 2147483647 h 533"/>
                <a:gd name="T50" fmla="*/ 2147483647 w 3712"/>
                <a:gd name="T51" fmla="*/ 2147483647 h 533"/>
                <a:gd name="T52" fmla="*/ 2147483647 w 3712"/>
                <a:gd name="T53" fmla="*/ 2147483647 h 533"/>
                <a:gd name="T54" fmla="*/ 2147483647 w 3712"/>
                <a:gd name="T55" fmla="*/ 2147483647 h 533"/>
                <a:gd name="T56" fmla="*/ 2147483647 w 3712"/>
                <a:gd name="T57" fmla="*/ 2147483647 h 533"/>
                <a:gd name="T58" fmla="*/ 2147483647 w 3712"/>
                <a:gd name="T59" fmla="*/ 2147483647 h 533"/>
                <a:gd name="T60" fmla="*/ 2147483647 w 3712"/>
                <a:gd name="T61" fmla="*/ 2147483647 h 533"/>
                <a:gd name="T62" fmla="*/ 2147483647 w 3712"/>
                <a:gd name="T63" fmla="*/ 2147483647 h 533"/>
                <a:gd name="T64" fmla="*/ 2147483647 w 3712"/>
                <a:gd name="T65" fmla="*/ 2147483647 h 533"/>
                <a:gd name="T66" fmla="*/ 2147483647 w 3712"/>
                <a:gd name="T67" fmla="*/ 2147483647 h 533"/>
                <a:gd name="T68" fmla="*/ 2147483647 w 3712"/>
                <a:gd name="T69" fmla="*/ 2147483647 h 533"/>
                <a:gd name="T70" fmla="*/ 2147483647 w 3712"/>
                <a:gd name="T71" fmla="*/ 2147483647 h 533"/>
                <a:gd name="T72" fmla="*/ 2147483647 w 3712"/>
                <a:gd name="T73" fmla="*/ 2147483647 h 533"/>
                <a:gd name="T74" fmla="*/ 2147483647 w 3712"/>
                <a:gd name="T75" fmla="*/ 2147483647 h 533"/>
                <a:gd name="T76" fmla="*/ 2147483647 w 3712"/>
                <a:gd name="T77" fmla="*/ 2147483647 h 533"/>
                <a:gd name="T78" fmla="*/ 2147483647 w 3712"/>
                <a:gd name="T79" fmla="*/ 2147483647 h 533"/>
                <a:gd name="T80" fmla="*/ 2147483647 w 3712"/>
                <a:gd name="T81" fmla="*/ 2147483647 h 533"/>
                <a:gd name="T82" fmla="*/ 2147483647 w 3712"/>
                <a:gd name="T83" fmla="*/ 2147483647 h 533"/>
                <a:gd name="T84" fmla="*/ 2147483647 w 3712"/>
                <a:gd name="T85" fmla="*/ 2147483647 h 533"/>
                <a:gd name="T86" fmla="*/ 2147483647 w 3712"/>
                <a:gd name="T87" fmla="*/ 2147483647 h 533"/>
                <a:gd name="T88" fmla="*/ 2147483647 w 3712"/>
                <a:gd name="T89" fmla="*/ 2147483647 h 533"/>
                <a:gd name="T90" fmla="*/ 2147483647 w 3712"/>
                <a:gd name="T91" fmla="*/ 2147483647 h 533"/>
                <a:gd name="T92" fmla="*/ 2147483647 w 3712"/>
                <a:gd name="T93" fmla="*/ 2147483647 h 533"/>
                <a:gd name="T94" fmla="*/ 2147483647 w 3712"/>
                <a:gd name="T95" fmla="*/ 2147483647 h 533"/>
                <a:gd name="T96" fmla="*/ 2147483647 w 3712"/>
                <a:gd name="T97" fmla="*/ 2147483647 h 533"/>
                <a:gd name="T98" fmla="*/ 2147483647 w 3712"/>
                <a:gd name="T99" fmla="*/ 2147483647 h 533"/>
                <a:gd name="T100" fmla="*/ 2147483647 w 3712"/>
                <a:gd name="T101" fmla="*/ 2147483647 h 533"/>
                <a:gd name="T102" fmla="*/ 2147483647 w 3712"/>
                <a:gd name="T103" fmla="*/ 2147483647 h 533"/>
                <a:gd name="T104" fmla="*/ 2147483647 w 3712"/>
                <a:gd name="T105" fmla="*/ 2147483647 h 533"/>
                <a:gd name="T106" fmla="*/ 2147483647 w 3712"/>
                <a:gd name="T107" fmla="*/ 2147483647 h 533"/>
                <a:gd name="T108" fmla="*/ 0 w 3712"/>
                <a:gd name="T109" fmla="*/ 2147483647 h 5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12" h="533">
                  <a:moveTo>
                    <a:pt x="0" y="136"/>
                  </a:moveTo>
                  <a:lnTo>
                    <a:pt x="10" y="131"/>
                  </a:lnTo>
                  <a:lnTo>
                    <a:pt x="33" y="117"/>
                  </a:lnTo>
                  <a:lnTo>
                    <a:pt x="69" y="98"/>
                  </a:lnTo>
                  <a:lnTo>
                    <a:pt x="114" y="75"/>
                  </a:lnTo>
                  <a:lnTo>
                    <a:pt x="138" y="63"/>
                  </a:lnTo>
                  <a:lnTo>
                    <a:pt x="163" y="51"/>
                  </a:lnTo>
                  <a:lnTo>
                    <a:pt x="189" y="40"/>
                  </a:lnTo>
                  <a:lnTo>
                    <a:pt x="215" y="29"/>
                  </a:lnTo>
                  <a:lnTo>
                    <a:pt x="240" y="20"/>
                  </a:lnTo>
                  <a:lnTo>
                    <a:pt x="265" y="11"/>
                  </a:lnTo>
                  <a:lnTo>
                    <a:pt x="289" y="5"/>
                  </a:lnTo>
                  <a:lnTo>
                    <a:pt x="311" y="0"/>
                  </a:lnTo>
                  <a:lnTo>
                    <a:pt x="326" y="3"/>
                  </a:lnTo>
                  <a:lnTo>
                    <a:pt x="365" y="9"/>
                  </a:lnTo>
                  <a:lnTo>
                    <a:pt x="427" y="18"/>
                  </a:lnTo>
                  <a:lnTo>
                    <a:pt x="509" y="33"/>
                  </a:lnTo>
                  <a:lnTo>
                    <a:pt x="608" y="52"/>
                  </a:lnTo>
                  <a:lnTo>
                    <a:pt x="720" y="75"/>
                  </a:lnTo>
                  <a:lnTo>
                    <a:pt x="842" y="100"/>
                  </a:lnTo>
                  <a:lnTo>
                    <a:pt x="971" y="131"/>
                  </a:lnTo>
                  <a:lnTo>
                    <a:pt x="1037" y="147"/>
                  </a:lnTo>
                  <a:lnTo>
                    <a:pt x="1103" y="164"/>
                  </a:lnTo>
                  <a:lnTo>
                    <a:pt x="1170" y="182"/>
                  </a:lnTo>
                  <a:lnTo>
                    <a:pt x="1238" y="201"/>
                  </a:lnTo>
                  <a:lnTo>
                    <a:pt x="1304" y="221"/>
                  </a:lnTo>
                  <a:lnTo>
                    <a:pt x="1369" y="241"/>
                  </a:lnTo>
                  <a:lnTo>
                    <a:pt x="1434" y="262"/>
                  </a:lnTo>
                  <a:lnTo>
                    <a:pt x="1495" y="284"/>
                  </a:lnTo>
                  <a:lnTo>
                    <a:pt x="1556" y="308"/>
                  </a:lnTo>
                  <a:lnTo>
                    <a:pt x="1614" y="332"/>
                  </a:lnTo>
                  <a:lnTo>
                    <a:pt x="1669" y="356"/>
                  </a:lnTo>
                  <a:lnTo>
                    <a:pt x="1720" y="382"/>
                  </a:lnTo>
                  <a:lnTo>
                    <a:pt x="1769" y="408"/>
                  </a:lnTo>
                  <a:lnTo>
                    <a:pt x="1812" y="435"/>
                  </a:lnTo>
                  <a:lnTo>
                    <a:pt x="1851" y="462"/>
                  </a:lnTo>
                  <a:lnTo>
                    <a:pt x="1886" y="491"/>
                  </a:lnTo>
                  <a:lnTo>
                    <a:pt x="1897" y="489"/>
                  </a:lnTo>
                  <a:lnTo>
                    <a:pt x="1929" y="483"/>
                  </a:lnTo>
                  <a:lnTo>
                    <a:pt x="1980" y="475"/>
                  </a:lnTo>
                  <a:lnTo>
                    <a:pt x="2046" y="464"/>
                  </a:lnTo>
                  <a:lnTo>
                    <a:pt x="2128" y="452"/>
                  </a:lnTo>
                  <a:lnTo>
                    <a:pt x="2222" y="438"/>
                  </a:lnTo>
                  <a:lnTo>
                    <a:pt x="2327" y="423"/>
                  </a:lnTo>
                  <a:lnTo>
                    <a:pt x="2442" y="409"/>
                  </a:lnTo>
                  <a:lnTo>
                    <a:pt x="2561" y="396"/>
                  </a:lnTo>
                  <a:lnTo>
                    <a:pt x="2685" y="383"/>
                  </a:lnTo>
                  <a:lnTo>
                    <a:pt x="2749" y="378"/>
                  </a:lnTo>
                  <a:lnTo>
                    <a:pt x="2812" y="372"/>
                  </a:lnTo>
                  <a:lnTo>
                    <a:pt x="2876" y="368"/>
                  </a:lnTo>
                  <a:lnTo>
                    <a:pt x="2941" y="365"/>
                  </a:lnTo>
                  <a:lnTo>
                    <a:pt x="3003" y="362"/>
                  </a:lnTo>
                  <a:lnTo>
                    <a:pt x="3067" y="360"/>
                  </a:lnTo>
                  <a:lnTo>
                    <a:pt x="3128" y="358"/>
                  </a:lnTo>
                  <a:lnTo>
                    <a:pt x="3188" y="358"/>
                  </a:lnTo>
                  <a:lnTo>
                    <a:pt x="3248" y="360"/>
                  </a:lnTo>
                  <a:lnTo>
                    <a:pt x="3305" y="362"/>
                  </a:lnTo>
                  <a:lnTo>
                    <a:pt x="3361" y="365"/>
                  </a:lnTo>
                  <a:lnTo>
                    <a:pt x="3414" y="370"/>
                  </a:lnTo>
                  <a:lnTo>
                    <a:pt x="3712" y="519"/>
                  </a:lnTo>
                  <a:lnTo>
                    <a:pt x="3701" y="518"/>
                  </a:lnTo>
                  <a:lnTo>
                    <a:pt x="3669" y="515"/>
                  </a:lnTo>
                  <a:lnTo>
                    <a:pt x="3619" y="512"/>
                  </a:lnTo>
                  <a:lnTo>
                    <a:pt x="3550" y="507"/>
                  </a:lnTo>
                  <a:lnTo>
                    <a:pt x="3465" y="503"/>
                  </a:lnTo>
                  <a:lnTo>
                    <a:pt x="3365" y="497"/>
                  </a:lnTo>
                  <a:lnTo>
                    <a:pt x="3252" y="492"/>
                  </a:lnTo>
                  <a:lnTo>
                    <a:pt x="3128" y="489"/>
                  </a:lnTo>
                  <a:lnTo>
                    <a:pt x="2992" y="486"/>
                  </a:lnTo>
                  <a:lnTo>
                    <a:pt x="2848" y="485"/>
                  </a:lnTo>
                  <a:lnTo>
                    <a:pt x="2773" y="485"/>
                  </a:lnTo>
                  <a:lnTo>
                    <a:pt x="2697" y="486"/>
                  </a:lnTo>
                  <a:lnTo>
                    <a:pt x="2620" y="487"/>
                  </a:lnTo>
                  <a:lnTo>
                    <a:pt x="2540" y="489"/>
                  </a:lnTo>
                  <a:lnTo>
                    <a:pt x="2460" y="491"/>
                  </a:lnTo>
                  <a:lnTo>
                    <a:pt x="2378" y="494"/>
                  </a:lnTo>
                  <a:lnTo>
                    <a:pt x="2296" y="498"/>
                  </a:lnTo>
                  <a:lnTo>
                    <a:pt x="2214" y="504"/>
                  </a:lnTo>
                  <a:lnTo>
                    <a:pt x="2131" y="510"/>
                  </a:lnTo>
                  <a:lnTo>
                    <a:pt x="2048" y="516"/>
                  </a:lnTo>
                  <a:lnTo>
                    <a:pt x="1966" y="525"/>
                  </a:lnTo>
                  <a:lnTo>
                    <a:pt x="1883" y="533"/>
                  </a:lnTo>
                  <a:lnTo>
                    <a:pt x="1876" y="529"/>
                  </a:lnTo>
                  <a:lnTo>
                    <a:pt x="1852" y="517"/>
                  </a:lnTo>
                  <a:lnTo>
                    <a:pt x="1815" y="498"/>
                  </a:lnTo>
                  <a:lnTo>
                    <a:pt x="1762" y="475"/>
                  </a:lnTo>
                  <a:lnTo>
                    <a:pt x="1731" y="461"/>
                  </a:lnTo>
                  <a:lnTo>
                    <a:pt x="1696" y="446"/>
                  </a:lnTo>
                  <a:lnTo>
                    <a:pt x="1656" y="430"/>
                  </a:lnTo>
                  <a:lnTo>
                    <a:pt x="1613" y="414"/>
                  </a:lnTo>
                  <a:lnTo>
                    <a:pt x="1566" y="397"/>
                  </a:lnTo>
                  <a:lnTo>
                    <a:pt x="1517" y="380"/>
                  </a:lnTo>
                  <a:lnTo>
                    <a:pt x="1463" y="362"/>
                  </a:lnTo>
                  <a:lnTo>
                    <a:pt x="1405" y="344"/>
                  </a:lnTo>
                  <a:lnTo>
                    <a:pt x="1344" y="326"/>
                  </a:lnTo>
                  <a:lnTo>
                    <a:pt x="1279" y="308"/>
                  </a:lnTo>
                  <a:lnTo>
                    <a:pt x="1211" y="290"/>
                  </a:lnTo>
                  <a:lnTo>
                    <a:pt x="1139" y="273"/>
                  </a:lnTo>
                  <a:lnTo>
                    <a:pt x="1064" y="255"/>
                  </a:lnTo>
                  <a:lnTo>
                    <a:pt x="985" y="239"/>
                  </a:lnTo>
                  <a:lnTo>
                    <a:pt x="902" y="223"/>
                  </a:lnTo>
                  <a:lnTo>
                    <a:pt x="816" y="208"/>
                  </a:lnTo>
                  <a:lnTo>
                    <a:pt x="726" y="194"/>
                  </a:lnTo>
                  <a:lnTo>
                    <a:pt x="633" y="182"/>
                  </a:lnTo>
                  <a:lnTo>
                    <a:pt x="537" y="170"/>
                  </a:lnTo>
                  <a:lnTo>
                    <a:pt x="437" y="159"/>
                  </a:lnTo>
                  <a:lnTo>
                    <a:pt x="333" y="151"/>
                  </a:lnTo>
                  <a:lnTo>
                    <a:pt x="226" y="145"/>
                  </a:lnTo>
                  <a:lnTo>
                    <a:pt x="115" y="139"/>
                  </a:lnTo>
                  <a:lnTo>
                    <a:pt x="0" y="136"/>
                  </a:lnTo>
                  <a:close/>
                </a:path>
              </a:pathLst>
            </a:custGeom>
            <a:solidFill>
              <a:srgbClr val="FADCD0"/>
            </a:solidFill>
            <a:ln w="9525">
              <a:noFill/>
              <a:round/>
              <a:headEnd/>
              <a:tailEnd/>
            </a:ln>
          </p:spPr>
          <p:txBody>
            <a:bodyPr/>
            <a:lstStyle/>
            <a:p>
              <a:endParaRPr lang="zh-TW" altLang="en-US"/>
            </a:p>
          </p:txBody>
        </p:sp>
        <p:sp>
          <p:nvSpPr>
            <p:cNvPr id="95" name="Freeform 131"/>
            <p:cNvSpPr>
              <a:spLocks/>
            </p:cNvSpPr>
            <p:nvPr/>
          </p:nvSpPr>
          <p:spPr bwMode="auto">
            <a:xfrm>
              <a:off x="-1684338" y="1258888"/>
              <a:ext cx="85725" cy="474662"/>
            </a:xfrm>
            <a:custGeom>
              <a:avLst/>
              <a:gdLst>
                <a:gd name="T0" fmla="*/ 2147483647 w 493"/>
                <a:gd name="T1" fmla="*/ 0 h 2695"/>
                <a:gd name="T2" fmla="*/ 0 w 493"/>
                <a:gd name="T3" fmla="*/ 2147483647 h 2695"/>
                <a:gd name="T4" fmla="*/ 2147483647 w 493"/>
                <a:gd name="T5" fmla="*/ 2147483647 h 2695"/>
                <a:gd name="T6" fmla="*/ 2147483647 w 493"/>
                <a:gd name="T7" fmla="*/ 2147483647 h 2695"/>
                <a:gd name="T8" fmla="*/ 2147483647 w 493"/>
                <a:gd name="T9" fmla="*/ 2147483647 h 2695"/>
                <a:gd name="T10" fmla="*/ 2147483647 w 493"/>
                <a:gd name="T11" fmla="*/ 2147483647 h 2695"/>
                <a:gd name="T12" fmla="*/ 2147483647 w 493"/>
                <a:gd name="T13" fmla="*/ 2147483647 h 2695"/>
                <a:gd name="T14" fmla="*/ 2147483647 w 493"/>
                <a:gd name="T15" fmla="*/ 2147483647 h 2695"/>
                <a:gd name="T16" fmla="*/ 2147483647 w 493"/>
                <a:gd name="T17" fmla="*/ 2147483647 h 2695"/>
                <a:gd name="T18" fmla="*/ 2147483647 w 493"/>
                <a:gd name="T19" fmla="*/ 2147483647 h 2695"/>
                <a:gd name="T20" fmla="*/ 2147483647 w 493"/>
                <a:gd name="T21" fmla="*/ 2147483647 h 2695"/>
                <a:gd name="T22" fmla="*/ 2147483647 w 493"/>
                <a:gd name="T23" fmla="*/ 2147483647 h 2695"/>
                <a:gd name="T24" fmla="*/ 2147483647 w 493"/>
                <a:gd name="T25" fmla="*/ 2147483647 h 2695"/>
                <a:gd name="T26" fmla="*/ 2147483647 w 493"/>
                <a:gd name="T27" fmla="*/ 2147483647 h 2695"/>
                <a:gd name="T28" fmla="*/ 2147483647 w 493"/>
                <a:gd name="T29" fmla="*/ 2147483647 h 2695"/>
                <a:gd name="T30" fmla="*/ 2147483647 w 493"/>
                <a:gd name="T31" fmla="*/ 2147483647 h 2695"/>
                <a:gd name="T32" fmla="*/ 2147483647 w 493"/>
                <a:gd name="T33" fmla="*/ 2147483647 h 2695"/>
                <a:gd name="T34" fmla="*/ 2147483647 w 493"/>
                <a:gd name="T35" fmla="*/ 2147483647 h 2695"/>
                <a:gd name="T36" fmla="*/ 2147483647 w 493"/>
                <a:gd name="T37" fmla="*/ 2147483647 h 2695"/>
                <a:gd name="T38" fmla="*/ 2147483647 w 493"/>
                <a:gd name="T39" fmla="*/ 2147483647 h 2695"/>
                <a:gd name="T40" fmla="*/ 2147483647 w 493"/>
                <a:gd name="T41" fmla="*/ 2147483647 h 2695"/>
                <a:gd name="T42" fmla="*/ 2147483647 w 493"/>
                <a:gd name="T43" fmla="*/ 2147483647 h 2695"/>
                <a:gd name="T44" fmla="*/ 2147483647 w 493"/>
                <a:gd name="T45" fmla="*/ 2147483647 h 2695"/>
                <a:gd name="T46" fmla="*/ 2147483647 w 493"/>
                <a:gd name="T47" fmla="*/ 2147483647 h 2695"/>
                <a:gd name="T48" fmla="*/ 2147483647 w 493"/>
                <a:gd name="T49" fmla="*/ 2147483647 h 2695"/>
                <a:gd name="T50" fmla="*/ 2147483647 w 493"/>
                <a:gd name="T51" fmla="*/ 2147483647 h 2695"/>
                <a:gd name="T52" fmla="*/ 2147483647 w 493"/>
                <a:gd name="T53" fmla="*/ 2147483647 h 2695"/>
                <a:gd name="T54" fmla="*/ 2147483647 w 493"/>
                <a:gd name="T55" fmla="*/ 2147483647 h 2695"/>
                <a:gd name="T56" fmla="*/ 2147483647 w 493"/>
                <a:gd name="T57" fmla="*/ 2147483647 h 2695"/>
                <a:gd name="T58" fmla="*/ 2147483647 w 493"/>
                <a:gd name="T59" fmla="*/ 2147483647 h 2695"/>
                <a:gd name="T60" fmla="*/ 2147483647 w 493"/>
                <a:gd name="T61" fmla="*/ 2147483647 h 2695"/>
                <a:gd name="T62" fmla="*/ 2147483647 w 493"/>
                <a:gd name="T63" fmla="*/ 2147483647 h 2695"/>
                <a:gd name="T64" fmla="*/ 2147483647 w 493"/>
                <a:gd name="T65" fmla="*/ 2147483647 h 2695"/>
                <a:gd name="T66" fmla="*/ 2147483647 w 493"/>
                <a:gd name="T67" fmla="*/ 2147483647 h 2695"/>
                <a:gd name="T68" fmla="*/ 2147483647 w 493"/>
                <a:gd name="T69" fmla="*/ 2147483647 h 2695"/>
                <a:gd name="T70" fmla="*/ 2147483647 w 493"/>
                <a:gd name="T71" fmla="*/ 2147483647 h 2695"/>
                <a:gd name="T72" fmla="*/ 2147483647 w 493"/>
                <a:gd name="T73" fmla="*/ 2147483647 h 2695"/>
                <a:gd name="T74" fmla="*/ 2147483647 w 493"/>
                <a:gd name="T75" fmla="*/ 2147483647 h 2695"/>
                <a:gd name="T76" fmla="*/ 2147483647 w 493"/>
                <a:gd name="T77" fmla="*/ 2147483647 h 2695"/>
                <a:gd name="T78" fmla="*/ 2147483647 w 493"/>
                <a:gd name="T79" fmla="*/ 2147483647 h 2695"/>
                <a:gd name="T80" fmla="*/ 2147483647 w 493"/>
                <a:gd name="T81" fmla="*/ 2147483647 h 2695"/>
                <a:gd name="T82" fmla="*/ 2147483647 w 493"/>
                <a:gd name="T83" fmla="*/ 2147483647 h 2695"/>
                <a:gd name="T84" fmla="*/ 2147483647 w 493"/>
                <a:gd name="T85" fmla="*/ 2147483647 h 2695"/>
                <a:gd name="T86" fmla="*/ 2147483647 w 493"/>
                <a:gd name="T87" fmla="*/ 2147483647 h 2695"/>
                <a:gd name="T88" fmla="*/ 2147483647 w 493"/>
                <a:gd name="T89" fmla="*/ 2147483647 h 2695"/>
                <a:gd name="T90" fmla="*/ 2147483647 w 493"/>
                <a:gd name="T91" fmla="*/ 2147483647 h 2695"/>
                <a:gd name="T92" fmla="*/ 2147483647 w 493"/>
                <a:gd name="T93" fmla="*/ 0 h 2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3" h="2695">
                  <a:moveTo>
                    <a:pt x="147" y="0"/>
                  </a:moveTo>
                  <a:lnTo>
                    <a:pt x="0" y="2631"/>
                  </a:lnTo>
                  <a:lnTo>
                    <a:pt x="7" y="2637"/>
                  </a:lnTo>
                  <a:lnTo>
                    <a:pt x="25" y="2651"/>
                  </a:lnTo>
                  <a:lnTo>
                    <a:pt x="37" y="2659"/>
                  </a:lnTo>
                  <a:lnTo>
                    <a:pt x="52" y="2668"/>
                  </a:lnTo>
                  <a:lnTo>
                    <a:pt x="71" y="2676"/>
                  </a:lnTo>
                  <a:lnTo>
                    <a:pt x="91" y="2684"/>
                  </a:lnTo>
                  <a:lnTo>
                    <a:pt x="103" y="2687"/>
                  </a:lnTo>
                  <a:lnTo>
                    <a:pt x="115" y="2690"/>
                  </a:lnTo>
                  <a:lnTo>
                    <a:pt x="126" y="2692"/>
                  </a:lnTo>
                  <a:lnTo>
                    <a:pt x="140" y="2694"/>
                  </a:lnTo>
                  <a:lnTo>
                    <a:pt x="154" y="2695"/>
                  </a:lnTo>
                  <a:lnTo>
                    <a:pt x="168" y="2695"/>
                  </a:lnTo>
                  <a:lnTo>
                    <a:pt x="183" y="2695"/>
                  </a:lnTo>
                  <a:lnTo>
                    <a:pt x="197" y="2693"/>
                  </a:lnTo>
                  <a:lnTo>
                    <a:pt x="213" y="2691"/>
                  </a:lnTo>
                  <a:lnTo>
                    <a:pt x="229" y="2688"/>
                  </a:lnTo>
                  <a:lnTo>
                    <a:pt x="246" y="2684"/>
                  </a:lnTo>
                  <a:lnTo>
                    <a:pt x="263" y="2678"/>
                  </a:lnTo>
                  <a:lnTo>
                    <a:pt x="281" y="2671"/>
                  </a:lnTo>
                  <a:lnTo>
                    <a:pt x="299" y="2664"/>
                  </a:lnTo>
                  <a:lnTo>
                    <a:pt x="318" y="2654"/>
                  </a:lnTo>
                  <a:lnTo>
                    <a:pt x="337" y="2642"/>
                  </a:lnTo>
                  <a:lnTo>
                    <a:pt x="493" y="68"/>
                  </a:lnTo>
                  <a:lnTo>
                    <a:pt x="486" y="72"/>
                  </a:lnTo>
                  <a:lnTo>
                    <a:pt x="464" y="81"/>
                  </a:lnTo>
                  <a:lnTo>
                    <a:pt x="450" y="87"/>
                  </a:lnTo>
                  <a:lnTo>
                    <a:pt x="432" y="91"/>
                  </a:lnTo>
                  <a:lnTo>
                    <a:pt x="411" y="95"/>
                  </a:lnTo>
                  <a:lnTo>
                    <a:pt x="389" y="97"/>
                  </a:lnTo>
                  <a:lnTo>
                    <a:pt x="376" y="97"/>
                  </a:lnTo>
                  <a:lnTo>
                    <a:pt x="364" y="97"/>
                  </a:lnTo>
                  <a:lnTo>
                    <a:pt x="351" y="97"/>
                  </a:lnTo>
                  <a:lnTo>
                    <a:pt x="337" y="95"/>
                  </a:lnTo>
                  <a:lnTo>
                    <a:pt x="322" y="93"/>
                  </a:lnTo>
                  <a:lnTo>
                    <a:pt x="309" y="90"/>
                  </a:lnTo>
                  <a:lnTo>
                    <a:pt x="294" y="87"/>
                  </a:lnTo>
                  <a:lnTo>
                    <a:pt x="278" y="81"/>
                  </a:lnTo>
                  <a:lnTo>
                    <a:pt x="263" y="75"/>
                  </a:lnTo>
                  <a:lnTo>
                    <a:pt x="247" y="69"/>
                  </a:lnTo>
                  <a:lnTo>
                    <a:pt x="230" y="60"/>
                  </a:lnTo>
                  <a:lnTo>
                    <a:pt x="214" y="51"/>
                  </a:lnTo>
                  <a:lnTo>
                    <a:pt x="197" y="40"/>
                  </a:lnTo>
                  <a:lnTo>
                    <a:pt x="180" y="28"/>
                  </a:lnTo>
                  <a:lnTo>
                    <a:pt x="164" y="15"/>
                  </a:lnTo>
                  <a:lnTo>
                    <a:pt x="147" y="0"/>
                  </a:lnTo>
                  <a:close/>
                </a:path>
              </a:pathLst>
            </a:custGeom>
            <a:solidFill>
              <a:srgbClr val="96212E"/>
            </a:solidFill>
            <a:ln w="9525">
              <a:noFill/>
              <a:round/>
              <a:headEnd/>
              <a:tailEnd/>
            </a:ln>
          </p:spPr>
          <p:txBody>
            <a:bodyPr/>
            <a:lstStyle/>
            <a:p>
              <a:endParaRPr lang="zh-TW" altLang="en-US"/>
            </a:p>
          </p:txBody>
        </p:sp>
        <p:sp>
          <p:nvSpPr>
            <p:cNvPr id="96" name="Freeform 132"/>
            <p:cNvSpPr>
              <a:spLocks/>
            </p:cNvSpPr>
            <p:nvPr/>
          </p:nvSpPr>
          <p:spPr bwMode="auto">
            <a:xfrm>
              <a:off x="-1679575" y="1270000"/>
              <a:ext cx="80963" cy="463550"/>
            </a:xfrm>
            <a:custGeom>
              <a:avLst/>
              <a:gdLst>
                <a:gd name="T0" fmla="*/ 2147483647 w 463"/>
                <a:gd name="T1" fmla="*/ 0 h 2627"/>
                <a:gd name="T2" fmla="*/ 2147483647 w 463"/>
                <a:gd name="T3" fmla="*/ 1939475907 h 2627"/>
                <a:gd name="T4" fmla="*/ 2147483647 w 463"/>
                <a:gd name="T5" fmla="*/ 2147483647 h 2627"/>
                <a:gd name="T6" fmla="*/ 2147483647 w 463"/>
                <a:gd name="T7" fmla="*/ 2147483647 h 2627"/>
                <a:gd name="T8" fmla="*/ 2147483647 w 463"/>
                <a:gd name="T9" fmla="*/ 2147483647 h 2627"/>
                <a:gd name="T10" fmla="*/ 2147483647 w 463"/>
                <a:gd name="T11" fmla="*/ 2147483647 h 2627"/>
                <a:gd name="T12" fmla="*/ 2147483647 w 463"/>
                <a:gd name="T13" fmla="*/ 2147483647 h 2627"/>
                <a:gd name="T14" fmla="*/ 2147483647 w 463"/>
                <a:gd name="T15" fmla="*/ 2147483647 h 2627"/>
                <a:gd name="T16" fmla="*/ 2147483647 w 463"/>
                <a:gd name="T17" fmla="*/ 2147483647 h 2627"/>
                <a:gd name="T18" fmla="*/ 2147483647 w 463"/>
                <a:gd name="T19" fmla="*/ 2147483647 h 2627"/>
                <a:gd name="T20" fmla="*/ 2147483647 w 463"/>
                <a:gd name="T21" fmla="*/ 2147483647 h 2627"/>
                <a:gd name="T22" fmla="*/ 2147483647 w 463"/>
                <a:gd name="T23" fmla="*/ 2147483647 h 2627"/>
                <a:gd name="T24" fmla="*/ 2147483647 w 463"/>
                <a:gd name="T25" fmla="*/ 2147483647 h 2627"/>
                <a:gd name="T26" fmla="*/ 2147483647 w 463"/>
                <a:gd name="T27" fmla="*/ 2147483647 h 2627"/>
                <a:gd name="T28" fmla="*/ 2147483647 w 463"/>
                <a:gd name="T29" fmla="*/ 2147483647 h 2627"/>
                <a:gd name="T30" fmla="*/ 2147483647 w 463"/>
                <a:gd name="T31" fmla="*/ 2147483647 h 2627"/>
                <a:gd name="T32" fmla="*/ 2147483647 w 463"/>
                <a:gd name="T33" fmla="*/ 2147483647 h 2627"/>
                <a:gd name="T34" fmla="*/ 2147483647 w 463"/>
                <a:gd name="T35" fmla="*/ 2147483647 h 2627"/>
                <a:gd name="T36" fmla="*/ 2147483647 w 463"/>
                <a:gd name="T37" fmla="*/ 2147483647 h 2627"/>
                <a:gd name="T38" fmla="*/ 2147483647 w 463"/>
                <a:gd name="T39" fmla="*/ 2147483647 h 2627"/>
                <a:gd name="T40" fmla="*/ 2147483647 w 463"/>
                <a:gd name="T41" fmla="*/ 2147483647 h 2627"/>
                <a:gd name="T42" fmla="*/ 0 w 463"/>
                <a:gd name="T43" fmla="*/ 2147483647 h 2627"/>
                <a:gd name="T44" fmla="*/ 2147483647 w 463"/>
                <a:gd name="T45" fmla="*/ 2147483647 h 2627"/>
                <a:gd name="T46" fmla="*/ 2147483647 w 463"/>
                <a:gd name="T47" fmla="*/ 2147483647 h 2627"/>
                <a:gd name="T48" fmla="*/ 2147483647 w 463"/>
                <a:gd name="T49" fmla="*/ 2147483647 h 2627"/>
                <a:gd name="T50" fmla="*/ 2147483647 w 463"/>
                <a:gd name="T51" fmla="*/ 2147483647 h 2627"/>
                <a:gd name="T52" fmla="*/ 2147483647 w 463"/>
                <a:gd name="T53" fmla="*/ 2147483647 h 2627"/>
                <a:gd name="T54" fmla="*/ 2147483647 w 463"/>
                <a:gd name="T55" fmla="*/ 2147483647 h 2627"/>
                <a:gd name="T56" fmla="*/ 2147483647 w 463"/>
                <a:gd name="T57" fmla="*/ 2147483647 h 2627"/>
                <a:gd name="T58" fmla="*/ 2147483647 w 463"/>
                <a:gd name="T59" fmla="*/ 2147483647 h 2627"/>
                <a:gd name="T60" fmla="*/ 2147483647 w 463"/>
                <a:gd name="T61" fmla="*/ 2147483647 h 2627"/>
                <a:gd name="T62" fmla="*/ 2147483647 w 463"/>
                <a:gd name="T63" fmla="*/ 2147483647 h 2627"/>
                <a:gd name="T64" fmla="*/ 2147483647 w 463"/>
                <a:gd name="T65" fmla="*/ 2147483647 h 2627"/>
                <a:gd name="T66" fmla="*/ 2147483647 w 463"/>
                <a:gd name="T67" fmla="*/ 2147483647 h 2627"/>
                <a:gd name="T68" fmla="*/ 2147483647 w 463"/>
                <a:gd name="T69" fmla="*/ 2147483647 h 2627"/>
                <a:gd name="T70" fmla="*/ 2147483647 w 463"/>
                <a:gd name="T71" fmla="*/ 2147483647 h 2627"/>
                <a:gd name="T72" fmla="*/ 2147483647 w 463"/>
                <a:gd name="T73" fmla="*/ 2147483647 h 2627"/>
                <a:gd name="T74" fmla="*/ 2147483647 w 463"/>
                <a:gd name="T75" fmla="*/ 2147483647 h 2627"/>
                <a:gd name="T76" fmla="*/ 2147483647 w 463"/>
                <a:gd name="T77" fmla="*/ 2147483647 h 2627"/>
                <a:gd name="T78" fmla="*/ 2147483647 w 463"/>
                <a:gd name="T79" fmla="*/ 2147483647 h 2627"/>
                <a:gd name="T80" fmla="*/ 2147483647 w 463"/>
                <a:gd name="T81" fmla="*/ 2147483647 h 2627"/>
                <a:gd name="T82" fmla="*/ 2147483647 w 463"/>
                <a:gd name="T83" fmla="*/ 2147483647 h 2627"/>
                <a:gd name="T84" fmla="*/ 2147483647 w 463"/>
                <a:gd name="T85" fmla="*/ 0 h 26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2627">
                  <a:moveTo>
                    <a:pt x="463" y="0"/>
                  </a:moveTo>
                  <a:lnTo>
                    <a:pt x="460" y="2"/>
                  </a:lnTo>
                  <a:lnTo>
                    <a:pt x="451" y="6"/>
                  </a:lnTo>
                  <a:lnTo>
                    <a:pt x="438" y="12"/>
                  </a:lnTo>
                  <a:lnTo>
                    <a:pt x="420" y="19"/>
                  </a:lnTo>
                  <a:lnTo>
                    <a:pt x="409" y="21"/>
                  </a:lnTo>
                  <a:lnTo>
                    <a:pt x="397" y="24"/>
                  </a:lnTo>
                  <a:lnTo>
                    <a:pt x="385" y="26"/>
                  </a:lnTo>
                  <a:lnTo>
                    <a:pt x="371" y="28"/>
                  </a:lnTo>
                  <a:lnTo>
                    <a:pt x="356" y="29"/>
                  </a:lnTo>
                  <a:lnTo>
                    <a:pt x="340" y="29"/>
                  </a:lnTo>
                  <a:lnTo>
                    <a:pt x="324" y="29"/>
                  </a:lnTo>
                  <a:lnTo>
                    <a:pt x="307" y="27"/>
                  </a:lnTo>
                  <a:lnTo>
                    <a:pt x="156" y="2535"/>
                  </a:lnTo>
                  <a:lnTo>
                    <a:pt x="134" y="2548"/>
                  </a:lnTo>
                  <a:lnTo>
                    <a:pt x="113" y="2557"/>
                  </a:lnTo>
                  <a:lnTo>
                    <a:pt x="92" y="2566"/>
                  </a:lnTo>
                  <a:lnTo>
                    <a:pt x="73" y="2573"/>
                  </a:lnTo>
                  <a:lnTo>
                    <a:pt x="54" y="2579"/>
                  </a:lnTo>
                  <a:lnTo>
                    <a:pt x="35" y="2582"/>
                  </a:lnTo>
                  <a:lnTo>
                    <a:pt x="17" y="2585"/>
                  </a:lnTo>
                  <a:lnTo>
                    <a:pt x="0" y="2586"/>
                  </a:lnTo>
                  <a:lnTo>
                    <a:pt x="10" y="2592"/>
                  </a:lnTo>
                  <a:lnTo>
                    <a:pt x="21" y="2599"/>
                  </a:lnTo>
                  <a:lnTo>
                    <a:pt x="34" y="2605"/>
                  </a:lnTo>
                  <a:lnTo>
                    <a:pt x="48" y="2610"/>
                  </a:lnTo>
                  <a:lnTo>
                    <a:pt x="63" y="2616"/>
                  </a:lnTo>
                  <a:lnTo>
                    <a:pt x="79" y="2621"/>
                  </a:lnTo>
                  <a:lnTo>
                    <a:pt x="97" y="2624"/>
                  </a:lnTo>
                  <a:lnTo>
                    <a:pt x="115" y="2626"/>
                  </a:lnTo>
                  <a:lnTo>
                    <a:pt x="136" y="2627"/>
                  </a:lnTo>
                  <a:lnTo>
                    <a:pt x="157" y="2626"/>
                  </a:lnTo>
                  <a:lnTo>
                    <a:pt x="179" y="2624"/>
                  </a:lnTo>
                  <a:lnTo>
                    <a:pt x="203" y="2619"/>
                  </a:lnTo>
                  <a:lnTo>
                    <a:pt x="215" y="2616"/>
                  </a:lnTo>
                  <a:lnTo>
                    <a:pt x="228" y="2613"/>
                  </a:lnTo>
                  <a:lnTo>
                    <a:pt x="241" y="2608"/>
                  </a:lnTo>
                  <a:lnTo>
                    <a:pt x="253" y="2603"/>
                  </a:lnTo>
                  <a:lnTo>
                    <a:pt x="266" y="2597"/>
                  </a:lnTo>
                  <a:lnTo>
                    <a:pt x="280" y="2590"/>
                  </a:lnTo>
                  <a:lnTo>
                    <a:pt x="293" y="2583"/>
                  </a:lnTo>
                  <a:lnTo>
                    <a:pt x="307" y="2574"/>
                  </a:lnTo>
                  <a:lnTo>
                    <a:pt x="463" y="0"/>
                  </a:lnTo>
                  <a:close/>
                </a:path>
              </a:pathLst>
            </a:custGeom>
            <a:solidFill>
              <a:srgbClr val="7F1E2A"/>
            </a:solidFill>
            <a:ln w="9525">
              <a:noFill/>
              <a:round/>
              <a:headEnd/>
              <a:tailEnd/>
            </a:ln>
          </p:spPr>
          <p:txBody>
            <a:bodyPr/>
            <a:lstStyle/>
            <a:p>
              <a:endParaRPr lang="zh-TW" altLang="en-US"/>
            </a:p>
          </p:txBody>
        </p:sp>
        <p:sp>
          <p:nvSpPr>
            <p:cNvPr id="97" name="Freeform 133"/>
            <p:cNvSpPr>
              <a:spLocks/>
            </p:cNvSpPr>
            <p:nvPr/>
          </p:nvSpPr>
          <p:spPr bwMode="auto">
            <a:xfrm>
              <a:off x="-1816100" y="1593850"/>
              <a:ext cx="220663" cy="193675"/>
            </a:xfrm>
            <a:custGeom>
              <a:avLst/>
              <a:gdLst>
                <a:gd name="T0" fmla="*/ 2147483647 w 1249"/>
                <a:gd name="T1" fmla="*/ 2147483647 h 1101"/>
                <a:gd name="T2" fmla="*/ 2147483647 w 1249"/>
                <a:gd name="T3" fmla="*/ 2147483647 h 1101"/>
                <a:gd name="T4" fmla="*/ 2147483647 w 1249"/>
                <a:gd name="T5" fmla="*/ 2147483647 h 1101"/>
                <a:gd name="T6" fmla="*/ 2147483647 w 1249"/>
                <a:gd name="T7" fmla="*/ 2147483647 h 1101"/>
                <a:gd name="T8" fmla="*/ 2147483647 w 1249"/>
                <a:gd name="T9" fmla="*/ 2147483647 h 1101"/>
                <a:gd name="T10" fmla="*/ 2147483647 w 1249"/>
                <a:gd name="T11" fmla="*/ 2147483647 h 1101"/>
                <a:gd name="T12" fmla="*/ 2147483647 w 1249"/>
                <a:gd name="T13" fmla="*/ 2147483647 h 1101"/>
                <a:gd name="T14" fmla="*/ 2147483647 w 1249"/>
                <a:gd name="T15" fmla="*/ 2147483647 h 1101"/>
                <a:gd name="T16" fmla="*/ 2147483647 w 1249"/>
                <a:gd name="T17" fmla="*/ 2147483647 h 1101"/>
                <a:gd name="T18" fmla="*/ 2147483647 w 1249"/>
                <a:gd name="T19" fmla="*/ 2147483647 h 1101"/>
                <a:gd name="T20" fmla="*/ 2147483647 w 1249"/>
                <a:gd name="T21" fmla="*/ 2147483647 h 1101"/>
                <a:gd name="T22" fmla="*/ 2147483647 w 1249"/>
                <a:gd name="T23" fmla="*/ 2147483647 h 1101"/>
                <a:gd name="T24" fmla="*/ 2147483647 w 1249"/>
                <a:gd name="T25" fmla="*/ 2147483647 h 1101"/>
                <a:gd name="T26" fmla="*/ 2147483647 w 1249"/>
                <a:gd name="T27" fmla="*/ 2147483647 h 1101"/>
                <a:gd name="T28" fmla="*/ 2147483647 w 1249"/>
                <a:gd name="T29" fmla="*/ 2147483647 h 1101"/>
                <a:gd name="T30" fmla="*/ 2147483647 w 1249"/>
                <a:gd name="T31" fmla="*/ 2147483647 h 1101"/>
                <a:gd name="T32" fmla="*/ 2147483647 w 1249"/>
                <a:gd name="T33" fmla="*/ 2147483647 h 1101"/>
                <a:gd name="T34" fmla="*/ 2147483647 w 1249"/>
                <a:gd name="T35" fmla="*/ 2147483647 h 1101"/>
                <a:gd name="T36" fmla="*/ 2147483647 w 1249"/>
                <a:gd name="T37" fmla="*/ 2147483647 h 1101"/>
                <a:gd name="T38" fmla="*/ 2147483647 w 1249"/>
                <a:gd name="T39" fmla="*/ 2147483647 h 1101"/>
                <a:gd name="T40" fmla="*/ 2147483647 w 1249"/>
                <a:gd name="T41" fmla="*/ 2147483647 h 1101"/>
                <a:gd name="T42" fmla="*/ 2147483647 w 1249"/>
                <a:gd name="T43" fmla="*/ 2147483647 h 1101"/>
                <a:gd name="T44" fmla="*/ 2147483647 w 1249"/>
                <a:gd name="T45" fmla="*/ 2147483647 h 1101"/>
                <a:gd name="T46" fmla="*/ 2147483647 w 1249"/>
                <a:gd name="T47" fmla="*/ 2147483647 h 1101"/>
                <a:gd name="T48" fmla="*/ 2147483647 w 1249"/>
                <a:gd name="T49" fmla="*/ 2147483647 h 1101"/>
                <a:gd name="T50" fmla="*/ 2147483647 w 1249"/>
                <a:gd name="T51" fmla="*/ 2147483647 h 1101"/>
                <a:gd name="T52" fmla="*/ 2147483647 w 1249"/>
                <a:gd name="T53" fmla="*/ 2147483647 h 1101"/>
                <a:gd name="T54" fmla="*/ 2147483647 w 1249"/>
                <a:gd name="T55" fmla="*/ 2147483647 h 1101"/>
                <a:gd name="T56" fmla="*/ 2147483647 w 1249"/>
                <a:gd name="T57" fmla="*/ 2147483647 h 1101"/>
                <a:gd name="T58" fmla="*/ 2147483647 w 1249"/>
                <a:gd name="T59" fmla="*/ 2147483647 h 1101"/>
                <a:gd name="T60" fmla="*/ 2147483647 w 1249"/>
                <a:gd name="T61" fmla="*/ 2147483647 h 1101"/>
                <a:gd name="T62" fmla="*/ 2147483647 w 1249"/>
                <a:gd name="T63" fmla="*/ 2147483647 h 1101"/>
                <a:gd name="T64" fmla="*/ 2147483647 w 1249"/>
                <a:gd name="T65" fmla="*/ 2147483647 h 1101"/>
                <a:gd name="T66" fmla="*/ 2147483647 w 1249"/>
                <a:gd name="T67" fmla="*/ 2147483647 h 1101"/>
                <a:gd name="T68" fmla="*/ 2147483647 w 1249"/>
                <a:gd name="T69" fmla="*/ 2147483647 h 1101"/>
                <a:gd name="T70" fmla="*/ 2147483647 w 1249"/>
                <a:gd name="T71" fmla="*/ 2147483647 h 1101"/>
                <a:gd name="T72" fmla="*/ 2147483647 w 1249"/>
                <a:gd name="T73" fmla="*/ 2147483647 h 1101"/>
                <a:gd name="T74" fmla="*/ 2147483647 w 1249"/>
                <a:gd name="T75" fmla="*/ 2147483647 h 1101"/>
                <a:gd name="T76" fmla="*/ 2147483647 w 1249"/>
                <a:gd name="T77" fmla="*/ 2147483647 h 1101"/>
                <a:gd name="T78" fmla="*/ 2147483647 w 1249"/>
                <a:gd name="T79" fmla="*/ 2147483647 h 1101"/>
                <a:gd name="T80" fmla="*/ 0 w 1249"/>
                <a:gd name="T81" fmla="*/ 2147483647 h 1101"/>
                <a:gd name="T82" fmla="*/ 2147483647 w 1249"/>
                <a:gd name="T83" fmla="*/ 2147483647 h 1101"/>
                <a:gd name="T84" fmla="*/ 2147483647 w 1249"/>
                <a:gd name="T85" fmla="*/ 2147483647 h 1101"/>
                <a:gd name="T86" fmla="*/ 2147483647 w 1249"/>
                <a:gd name="T87" fmla="*/ 2147483647 h 1101"/>
                <a:gd name="T88" fmla="*/ 2147483647 w 1249"/>
                <a:gd name="T89" fmla="*/ 2147483647 h 1101"/>
                <a:gd name="T90" fmla="*/ 2147483647 w 1249"/>
                <a:gd name="T91" fmla="*/ 2147483647 h 1101"/>
                <a:gd name="T92" fmla="*/ 2147483647 w 1249"/>
                <a:gd name="T93" fmla="*/ 2147483647 h 1101"/>
                <a:gd name="T94" fmla="*/ 2147483647 w 1249"/>
                <a:gd name="T95" fmla="*/ 2147483647 h 1101"/>
                <a:gd name="T96" fmla="*/ 2147483647 w 1249"/>
                <a:gd name="T97" fmla="*/ 2147483647 h 1101"/>
                <a:gd name="T98" fmla="*/ 2147483647 w 1249"/>
                <a:gd name="T99" fmla="*/ 2147483647 h 1101"/>
                <a:gd name="T100" fmla="*/ 2147483647 w 1249"/>
                <a:gd name="T101" fmla="*/ 2147483647 h 1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49" h="1101">
                  <a:moveTo>
                    <a:pt x="499" y="66"/>
                  </a:moveTo>
                  <a:lnTo>
                    <a:pt x="520" y="45"/>
                  </a:lnTo>
                  <a:lnTo>
                    <a:pt x="539" y="29"/>
                  </a:lnTo>
                  <a:lnTo>
                    <a:pt x="556" y="16"/>
                  </a:lnTo>
                  <a:lnTo>
                    <a:pt x="572" y="7"/>
                  </a:lnTo>
                  <a:lnTo>
                    <a:pt x="585" y="2"/>
                  </a:lnTo>
                  <a:lnTo>
                    <a:pt x="596" y="0"/>
                  </a:lnTo>
                  <a:lnTo>
                    <a:pt x="607" y="1"/>
                  </a:lnTo>
                  <a:lnTo>
                    <a:pt x="615" y="5"/>
                  </a:lnTo>
                  <a:lnTo>
                    <a:pt x="623" y="12"/>
                  </a:lnTo>
                  <a:lnTo>
                    <a:pt x="628" y="21"/>
                  </a:lnTo>
                  <a:lnTo>
                    <a:pt x="632" y="33"/>
                  </a:lnTo>
                  <a:lnTo>
                    <a:pt x="635" y="47"/>
                  </a:lnTo>
                  <a:lnTo>
                    <a:pt x="638" y="62"/>
                  </a:lnTo>
                  <a:lnTo>
                    <a:pt x="640" y="79"/>
                  </a:lnTo>
                  <a:lnTo>
                    <a:pt x="640" y="97"/>
                  </a:lnTo>
                  <a:lnTo>
                    <a:pt x="639" y="117"/>
                  </a:lnTo>
                  <a:lnTo>
                    <a:pt x="635" y="160"/>
                  </a:lnTo>
                  <a:lnTo>
                    <a:pt x="629" y="204"/>
                  </a:lnTo>
                  <a:lnTo>
                    <a:pt x="622" y="249"/>
                  </a:lnTo>
                  <a:lnTo>
                    <a:pt x="613" y="292"/>
                  </a:lnTo>
                  <a:lnTo>
                    <a:pt x="605" y="332"/>
                  </a:lnTo>
                  <a:lnTo>
                    <a:pt x="596" y="367"/>
                  </a:lnTo>
                  <a:lnTo>
                    <a:pt x="590" y="397"/>
                  </a:lnTo>
                  <a:lnTo>
                    <a:pt x="585" y="417"/>
                  </a:lnTo>
                  <a:lnTo>
                    <a:pt x="597" y="397"/>
                  </a:lnTo>
                  <a:lnTo>
                    <a:pt x="610" y="375"/>
                  </a:lnTo>
                  <a:lnTo>
                    <a:pt x="623" y="349"/>
                  </a:lnTo>
                  <a:lnTo>
                    <a:pt x="634" y="322"/>
                  </a:lnTo>
                  <a:lnTo>
                    <a:pt x="660" y="263"/>
                  </a:lnTo>
                  <a:lnTo>
                    <a:pt x="685" y="203"/>
                  </a:lnTo>
                  <a:lnTo>
                    <a:pt x="699" y="174"/>
                  </a:lnTo>
                  <a:lnTo>
                    <a:pt x="714" y="146"/>
                  </a:lnTo>
                  <a:lnTo>
                    <a:pt x="729" y="121"/>
                  </a:lnTo>
                  <a:lnTo>
                    <a:pt x="745" y="96"/>
                  </a:lnTo>
                  <a:lnTo>
                    <a:pt x="753" y="86"/>
                  </a:lnTo>
                  <a:lnTo>
                    <a:pt x="763" y="76"/>
                  </a:lnTo>
                  <a:lnTo>
                    <a:pt x="772" y="67"/>
                  </a:lnTo>
                  <a:lnTo>
                    <a:pt x="782" y="58"/>
                  </a:lnTo>
                  <a:lnTo>
                    <a:pt x="791" y="51"/>
                  </a:lnTo>
                  <a:lnTo>
                    <a:pt x="802" y="45"/>
                  </a:lnTo>
                  <a:lnTo>
                    <a:pt x="812" y="40"/>
                  </a:lnTo>
                  <a:lnTo>
                    <a:pt x="823" y="36"/>
                  </a:lnTo>
                  <a:lnTo>
                    <a:pt x="831" y="45"/>
                  </a:lnTo>
                  <a:lnTo>
                    <a:pt x="840" y="56"/>
                  </a:lnTo>
                  <a:lnTo>
                    <a:pt x="847" y="67"/>
                  </a:lnTo>
                  <a:lnTo>
                    <a:pt x="854" y="77"/>
                  </a:lnTo>
                  <a:lnTo>
                    <a:pt x="860" y="89"/>
                  </a:lnTo>
                  <a:lnTo>
                    <a:pt x="865" y="102"/>
                  </a:lnTo>
                  <a:lnTo>
                    <a:pt x="870" y="114"/>
                  </a:lnTo>
                  <a:lnTo>
                    <a:pt x="873" y="128"/>
                  </a:lnTo>
                  <a:lnTo>
                    <a:pt x="876" y="142"/>
                  </a:lnTo>
                  <a:lnTo>
                    <a:pt x="879" y="156"/>
                  </a:lnTo>
                  <a:lnTo>
                    <a:pt x="881" y="170"/>
                  </a:lnTo>
                  <a:lnTo>
                    <a:pt x="882" y="184"/>
                  </a:lnTo>
                  <a:lnTo>
                    <a:pt x="883" y="215"/>
                  </a:lnTo>
                  <a:lnTo>
                    <a:pt x="883" y="245"/>
                  </a:lnTo>
                  <a:lnTo>
                    <a:pt x="880" y="275"/>
                  </a:lnTo>
                  <a:lnTo>
                    <a:pt x="877" y="306"/>
                  </a:lnTo>
                  <a:lnTo>
                    <a:pt x="871" y="336"/>
                  </a:lnTo>
                  <a:lnTo>
                    <a:pt x="864" y="365"/>
                  </a:lnTo>
                  <a:lnTo>
                    <a:pt x="857" y="393"/>
                  </a:lnTo>
                  <a:lnTo>
                    <a:pt x="848" y="419"/>
                  </a:lnTo>
                  <a:lnTo>
                    <a:pt x="839" y="445"/>
                  </a:lnTo>
                  <a:lnTo>
                    <a:pt x="830" y="467"/>
                  </a:lnTo>
                  <a:lnTo>
                    <a:pt x="836" y="460"/>
                  </a:lnTo>
                  <a:lnTo>
                    <a:pt x="841" y="450"/>
                  </a:lnTo>
                  <a:lnTo>
                    <a:pt x="846" y="441"/>
                  </a:lnTo>
                  <a:lnTo>
                    <a:pt x="852" y="429"/>
                  </a:lnTo>
                  <a:lnTo>
                    <a:pt x="862" y="405"/>
                  </a:lnTo>
                  <a:lnTo>
                    <a:pt x="873" y="376"/>
                  </a:lnTo>
                  <a:lnTo>
                    <a:pt x="894" y="316"/>
                  </a:lnTo>
                  <a:lnTo>
                    <a:pt x="918" y="253"/>
                  </a:lnTo>
                  <a:lnTo>
                    <a:pt x="931" y="224"/>
                  </a:lnTo>
                  <a:lnTo>
                    <a:pt x="945" y="199"/>
                  </a:lnTo>
                  <a:lnTo>
                    <a:pt x="952" y="186"/>
                  </a:lnTo>
                  <a:lnTo>
                    <a:pt x="960" y="176"/>
                  </a:lnTo>
                  <a:lnTo>
                    <a:pt x="967" y="166"/>
                  </a:lnTo>
                  <a:lnTo>
                    <a:pt x="976" y="158"/>
                  </a:lnTo>
                  <a:lnTo>
                    <a:pt x="983" y="150"/>
                  </a:lnTo>
                  <a:lnTo>
                    <a:pt x="991" y="145"/>
                  </a:lnTo>
                  <a:lnTo>
                    <a:pt x="1001" y="141"/>
                  </a:lnTo>
                  <a:lnTo>
                    <a:pt x="1011" y="139"/>
                  </a:lnTo>
                  <a:lnTo>
                    <a:pt x="1019" y="139"/>
                  </a:lnTo>
                  <a:lnTo>
                    <a:pt x="1030" y="140"/>
                  </a:lnTo>
                  <a:lnTo>
                    <a:pt x="1040" y="143"/>
                  </a:lnTo>
                  <a:lnTo>
                    <a:pt x="1051" y="148"/>
                  </a:lnTo>
                  <a:lnTo>
                    <a:pt x="1057" y="155"/>
                  </a:lnTo>
                  <a:lnTo>
                    <a:pt x="1063" y="161"/>
                  </a:lnTo>
                  <a:lnTo>
                    <a:pt x="1070" y="169"/>
                  </a:lnTo>
                  <a:lnTo>
                    <a:pt x="1074" y="180"/>
                  </a:lnTo>
                  <a:lnTo>
                    <a:pt x="1078" y="191"/>
                  </a:lnTo>
                  <a:lnTo>
                    <a:pt x="1083" y="203"/>
                  </a:lnTo>
                  <a:lnTo>
                    <a:pt x="1086" y="217"/>
                  </a:lnTo>
                  <a:lnTo>
                    <a:pt x="1088" y="231"/>
                  </a:lnTo>
                  <a:lnTo>
                    <a:pt x="1090" y="246"/>
                  </a:lnTo>
                  <a:lnTo>
                    <a:pt x="1091" y="262"/>
                  </a:lnTo>
                  <a:lnTo>
                    <a:pt x="1092" y="278"/>
                  </a:lnTo>
                  <a:lnTo>
                    <a:pt x="1092" y="295"/>
                  </a:lnTo>
                  <a:lnTo>
                    <a:pt x="1092" y="331"/>
                  </a:lnTo>
                  <a:lnTo>
                    <a:pt x="1090" y="367"/>
                  </a:lnTo>
                  <a:lnTo>
                    <a:pt x="1086" y="403"/>
                  </a:lnTo>
                  <a:lnTo>
                    <a:pt x="1080" y="439"/>
                  </a:lnTo>
                  <a:lnTo>
                    <a:pt x="1074" y="474"/>
                  </a:lnTo>
                  <a:lnTo>
                    <a:pt x="1068" y="506"/>
                  </a:lnTo>
                  <a:lnTo>
                    <a:pt x="1059" y="535"/>
                  </a:lnTo>
                  <a:lnTo>
                    <a:pt x="1051" y="560"/>
                  </a:lnTo>
                  <a:lnTo>
                    <a:pt x="1047" y="571"/>
                  </a:lnTo>
                  <a:lnTo>
                    <a:pt x="1042" y="580"/>
                  </a:lnTo>
                  <a:lnTo>
                    <a:pt x="1038" y="589"/>
                  </a:lnTo>
                  <a:lnTo>
                    <a:pt x="1034" y="595"/>
                  </a:lnTo>
                  <a:lnTo>
                    <a:pt x="1047" y="581"/>
                  </a:lnTo>
                  <a:lnTo>
                    <a:pt x="1059" y="567"/>
                  </a:lnTo>
                  <a:lnTo>
                    <a:pt x="1071" y="551"/>
                  </a:lnTo>
                  <a:lnTo>
                    <a:pt x="1081" y="534"/>
                  </a:lnTo>
                  <a:lnTo>
                    <a:pt x="1101" y="501"/>
                  </a:lnTo>
                  <a:lnTo>
                    <a:pt x="1119" y="466"/>
                  </a:lnTo>
                  <a:lnTo>
                    <a:pt x="1136" y="431"/>
                  </a:lnTo>
                  <a:lnTo>
                    <a:pt x="1154" y="396"/>
                  </a:lnTo>
                  <a:lnTo>
                    <a:pt x="1163" y="379"/>
                  </a:lnTo>
                  <a:lnTo>
                    <a:pt x="1173" y="363"/>
                  </a:lnTo>
                  <a:lnTo>
                    <a:pt x="1184" y="347"/>
                  </a:lnTo>
                  <a:lnTo>
                    <a:pt x="1196" y="331"/>
                  </a:lnTo>
                  <a:lnTo>
                    <a:pt x="1205" y="340"/>
                  </a:lnTo>
                  <a:lnTo>
                    <a:pt x="1213" y="349"/>
                  </a:lnTo>
                  <a:lnTo>
                    <a:pt x="1220" y="361"/>
                  </a:lnTo>
                  <a:lnTo>
                    <a:pt x="1227" y="373"/>
                  </a:lnTo>
                  <a:lnTo>
                    <a:pt x="1232" y="385"/>
                  </a:lnTo>
                  <a:lnTo>
                    <a:pt x="1236" y="399"/>
                  </a:lnTo>
                  <a:lnTo>
                    <a:pt x="1239" y="413"/>
                  </a:lnTo>
                  <a:lnTo>
                    <a:pt x="1243" y="429"/>
                  </a:lnTo>
                  <a:lnTo>
                    <a:pt x="1245" y="444"/>
                  </a:lnTo>
                  <a:lnTo>
                    <a:pt x="1247" y="461"/>
                  </a:lnTo>
                  <a:lnTo>
                    <a:pt x="1248" y="478"/>
                  </a:lnTo>
                  <a:lnTo>
                    <a:pt x="1249" y="495"/>
                  </a:lnTo>
                  <a:lnTo>
                    <a:pt x="1248" y="530"/>
                  </a:lnTo>
                  <a:lnTo>
                    <a:pt x="1246" y="566"/>
                  </a:lnTo>
                  <a:lnTo>
                    <a:pt x="1241" y="603"/>
                  </a:lnTo>
                  <a:lnTo>
                    <a:pt x="1236" y="639"/>
                  </a:lnTo>
                  <a:lnTo>
                    <a:pt x="1231" y="675"/>
                  </a:lnTo>
                  <a:lnTo>
                    <a:pt x="1223" y="709"/>
                  </a:lnTo>
                  <a:lnTo>
                    <a:pt x="1210" y="770"/>
                  </a:lnTo>
                  <a:lnTo>
                    <a:pt x="1198" y="820"/>
                  </a:lnTo>
                  <a:lnTo>
                    <a:pt x="1189" y="850"/>
                  </a:lnTo>
                  <a:lnTo>
                    <a:pt x="1179" y="879"/>
                  </a:lnTo>
                  <a:lnTo>
                    <a:pt x="1168" y="907"/>
                  </a:lnTo>
                  <a:lnTo>
                    <a:pt x="1157" y="931"/>
                  </a:lnTo>
                  <a:lnTo>
                    <a:pt x="1143" y="955"/>
                  </a:lnTo>
                  <a:lnTo>
                    <a:pt x="1129" y="976"/>
                  </a:lnTo>
                  <a:lnTo>
                    <a:pt x="1121" y="987"/>
                  </a:lnTo>
                  <a:lnTo>
                    <a:pt x="1113" y="997"/>
                  </a:lnTo>
                  <a:lnTo>
                    <a:pt x="1105" y="1006"/>
                  </a:lnTo>
                  <a:lnTo>
                    <a:pt x="1096" y="1015"/>
                  </a:lnTo>
                  <a:lnTo>
                    <a:pt x="1087" y="1024"/>
                  </a:lnTo>
                  <a:lnTo>
                    <a:pt x="1077" y="1032"/>
                  </a:lnTo>
                  <a:lnTo>
                    <a:pt x="1067" y="1039"/>
                  </a:lnTo>
                  <a:lnTo>
                    <a:pt x="1056" y="1046"/>
                  </a:lnTo>
                  <a:lnTo>
                    <a:pt x="1045" y="1053"/>
                  </a:lnTo>
                  <a:lnTo>
                    <a:pt x="1034" y="1059"/>
                  </a:lnTo>
                  <a:lnTo>
                    <a:pt x="1022" y="1065"/>
                  </a:lnTo>
                  <a:lnTo>
                    <a:pt x="1009" y="1071"/>
                  </a:lnTo>
                  <a:lnTo>
                    <a:pt x="997" y="1076"/>
                  </a:lnTo>
                  <a:lnTo>
                    <a:pt x="983" y="1080"/>
                  </a:lnTo>
                  <a:lnTo>
                    <a:pt x="969" y="1085"/>
                  </a:lnTo>
                  <a:lnTo>
                    <a:pt x="955" y="1088"/>
                  </a:lnTo>
                  <a:lnTo>
                    <a:pt x="940" y="1091"/>
                  </a:lnTo>
                  <a:lnTo>
                    <a:pt x="925" y="1094"/>
                  </a:lnTo>
                  <a:lnTo>
                    <a:pt x="909" y="1096"/>
                  </a:lnTo>
                  <a:lnTo>
                    <a:pt x="892" y="1098"/>
                  </a:lnTo>
                  <a:lnTo>
                    <a:pt x="856" y="1100"/>
                  </a:lnTo>
                  <a:lnTo>
                    <a:pt x="820" y="1101"/>
                  </a:lnTo>
                  <a:lnTo>
                    <a:pt x="784" y="1101"/>
                  </a:lnTo>
                  <a:lnTo>
                    <a:pt x="747" y="1100"/>
                  </a:lnTo>
                  <a:lnTo>
                    <a:pt x="710" y="1097"/>
                  </a:lnTo>
                  <a:lnTo>
                    <a:pt x="673" y="1093"/>
                  </a:lnTo>
                  <a:lnTo>
                    <a:pt x="635" y="1088"/>
                  </a:lnTo>
                  <a:lnTo>
                    <a:pt x="598" y="1081"/>
                  </a:lnTo>
                  <a:lnTo>
                    <a:pt x="561" y="1074"/>
                  </a:lnTo>
                  <a:lnTo>
                    <a:pt x="524" y="1065"/>
                  </a:lnTo>
                  <a:lnTo>
                    <a:pt x="488" y="1056"/>
                  </a:lnTo>
                  <a:lnTo>
                    <a:pt x="453" y="1046"/>
                  </a:lnTo>
                  <a:lnTo>
                    <a:pt x="417" y="1035"/>
                  </a:lnTo>
                  <a:lnTo>
                    <a:pt x="383" y="1023"/>
                  </a:lnTo>
                  <a:lnTo>
                    <a:pt x="349" y="1010"/>
                  </a:lnTo>
                  <a:lnTo>
                    <a:pt x="317" y="997"/>
                  </a:lnTo>
                  <a:lnTo>
                    <a:pt x="289" y="984"/>
                  </a:lnTo>
                  <a:lnTo>
                    <a:pt x="258" y="968"/>
                  </a:lnTo>
                  <a:lnTo>
                    <a:pt x="225" y="948"/>
                  </a:lnTo>
                  <a:lnTo>
                    <a:pt x="190" y="925"/>
                  </a:lnTo>
                  <a:lnTo>
                    <a:pt x="174" y="913"/>
                  </a:lnTo>
                  <a:lnTo>
                    <a:pt x="156" y="899"/>
                  </a:lnTo>
                  <a:lnTo>
                    <a:pt x="139" y="885"/>
                  </a:lnTo>
                  <a:lnTo>
                    <a:pt x="122" y="872"/>
                  </a:lnTo>
                  <a:lnTo>
                    <a:pt x="106" y="857"/>
                  </a:lnTo>
                  <a:lnTo>
                    <a:pt x="90" y="842"/>
                  </a:lnTo>
                  <a:lnTo>
                    <a:pt x="75" y="826"/>
                  </a:lnTo>
                  <a:lnTo>
                    <a:pt x="61" y="810"/>
                  </a:lnTo>
                  <a:lnTo>
                    <a:pt x="49" y="794"/>
                  </a:lnTo>
                  <a:lnTo>
                    <a:pt x="37" y="777"/>
                  </a:lnTo>
                  <a:lnTo>
                    <a:pt x="26" y="760"/>
                  </a:lnTo>
                  <a:lnTo>
                    <a:pt x="18" y="745"/>
                  </a:lnTo>
                  <a:lnTo>
                    <a:pt x="10" y="727"/>
                  </a:lnTo>
                  <a:lnTo>
                    <a:pt x="5" y="710"/>
                  </a:lnTo>
                  <a:lnTo>
                    <a:pt x="1" y="693"/>
                  </a:lnTo>
                  <a:lnTo>
                    <a:pt x="0" y="676"/>
                  </a:lnTo>
                  <a:lnTo>
                    <a:pt x="0" y="659"/>
                  </a:lnTo>
                  <a:lnTo>
                    <a:pt x="3" y="642"/>
                  </a:lnTo>
                  <a:lnTo>
                    <a:pt x="8" y="625"/>
                  </a:lnTo>
                  <a:lnTo>
                    <a:pt x="17" y="608"/>
                  </a:lnTo>
                  <a:lnTo>
                    <a:pt x="27" y="591"/>
                  </a:lnTo>
                  <a:lnTo>
                    <a:pt x="41" y="575"/>
                  </a:lnTo>
                  <a:lnTo>
                    <a:pt x="57" y="559"/>
                  </a:lnTo>
                  <a:lnTo>
                    <a:pt x="77" y="543"/>
                  </a:lnTo>
                  <a:lnTo>
                    <a:pt x="74" y="545"/>
                  </a:lnTo>
                  <a:lnTo>
                    <a:pt x="73" y="548"/>
                  </a:lnTo>
                  <a:lnTo>
                    <a:pt x="73" y="550"/>
                  </a:lnTo>
                  <a:lnTo>
                    <a:pt x="73" y="552"/>
                  </a:lnTo>
                  <a:lnTo>
                    <a:pt x="77" y="556"/>
                  </a:lnTo>
                  <a:lnTo>
                    <a:pt x="83" y="560"/>
                  </a:lnTo>
                  <a:lnTo>
                    <a:pt x="92" y="563"/>
                  </a:lnTo>
                  <a:lnTo>
                    <a:pt x="104" y="568"/>
                  </a:lnTo>
                  <a:lnTo>
                    <a:pt x="116" y="571"/>
                  </a:lnTo>
                  <a:lnTo>
                    <a:pt x="130" y="573"/>
                  </a:lnTo>
                  <a:lnTo>
                    <a:pt x="159" y="578"/>
                  </a:lnTo>
                  <a:lnTo>
                    <a:pt x="187" y="580"/>
                  </a:lnTo>
                  <a:lnTo>
                    <a:pt x="200" y="580"/>
                  </a:lnTo>
                  <a:lnTo>
                    <a:pt x="211" y="580"/>
                  </a:lnTo>
                  <a:lnTo>
                    <a:pt x="220" y="579"/>
                  </a:lnTo>
                  <a:lnTo>
                    <a:pt x="226" y="577"/>
                  </a:lnTo>
                  <a:lnTo>
                    <a:pt x="237" y="573"/>
                  </a:lnTo>
                  <a:lnTo>
                    <a:pt x="247" y="568"/>
                  </a:lnTo>
                  <a:lnTo>
                    <a:pt x="256" y="560"/>
                  </a:lnTo>
                  <a:lnTo>
                    <a:pt x="265" y="554"/>
                  </a:lnTo>
                  <a:lnTo>
                    <a:pt x="273" y="545"/>
                  </a:lnTo>
                  <a:lnTo>
                    <a:pt x="282" y="537"/>
                  </a:lnTo>
                  <a:lnTo>
                    <a:pt x="289" y="528"/>
                  </a:lnTo>
                  <a:lnTo>
                    <a:pt x="295" y="519"/>
                  </a:lnTo>
                  <a:lnTo>
                    <a:pt x="309" y="500"/>
                  </a:lnTo>
                  <a:lnTo>
                    <a:pt x="321" y="480"/>
                  </a:lnTo>
                  <a:lnTo>
                    <a:pt x="331" y="460"/>
                  </a:lnTo>
                  <a:lnTo>
                    <a:pt x="342" y="441"/>
                  </a:lnTo>
                  <a:lnTo>
                    <a:pt x="354" y="418"/>
                  </a:lnTo>
                  <a:lnTo>
                    <a:pt x="363" y="395"/>
                  </a:lnTo>
                  <a:lnTo>
                    <a:pt x="372" y="372"/>
                  </a:lnTo>
                  <a:lnTo>
                    <a:pt x="380" y="347"/>
                  </a:lnTo>
                  <a:lnTo>
                    <a:pt x="395" y="296"/>
                  </a:lnTo>
                  <a:lnTo>
                    <a:pt x="410" y="247"/>
                  </a:lnTo>
                  <a:lnTo>
                    <a:pt x="417" y="221"/>
                  </a:lnTo>
                  <a:lnTo>
                    <a:pt x="425" y="197"/>
                  </a:lnTo>
                  <a:lnTo>
                    <a:pt x="434" y="173"/>
                  </a:lnTo>
                  <a:lnTo>
                    <a:pt x="444" y="149"/>
                  </a:lnTo>
                  <a:lnTo>
                    <a:pt x="455" y="127"/>
                  </a:lnTo>
                  <a:lnTo>
                    <a:pt x="468" y="106"/>
                  </a:lnTo>
                  <a:lnTo>
                    <a:pt x="475" y="95"/>
                  </a:lnTo>
                  <a:lnTo>
                    <a:pt x="483" y="85"/>
                  </a:lnTo>
                  <a:lnTo>
                    <a:pt x="490" y="75"/>
                  </a:lnTo>
                  <a:lnTo>
                    <a:pt x="499" y="66"/>
                  </a:lnTo>
                  <a:close/>
                </a:path>
              </a:pathLst>
            </a:custGeom>
            <a:solidFill>
              <a:srgbClr val="F2B495"/>
            </a:solidFill>
            <a:ln w="9525">
              <a:noFill/>
              <a:round/>
              <a:headEnd/>
              <a:tailEnd/>
            </a:ln>
          </p:spPr>
          <p:txBody>
            <a:bodyPr/>
            <a:lstStyle/>
            <a:p>
              <a:endParaRPr lang="zh-TW" altLang="en-US"/>
            </a:p>
          </p:txBody>
        </p:sp>
        <p:sp>
          <p:nvSpPr>
            <p:cNvPr id="98" name="Freeform 134"/>
            <p:cNvSpPr>
              <a:spLocks/>
            </p:cNvSpPr>
            <p:nvPr/>
          </p:nvSpPr>
          <p:spPr bwMode="auto">
            <a:xfrm>
              <a:off x="-1570038" y="1335088"/>
              <a:ext cx="234950" cy="130175"/>
            </a:xfrm>
            <a:custGeom>
              <a:avLst/>
              <a:gdLst>
                <a:gd name="T0" fmla="*/ 2147483647 w 1333"/>
                <a:gd name="T1" fmla="*/ 2147483647 h 739"/>
                <a:gd name="T2" fmla="*/ 2147483647 w 1333"/>
                <a:gd name="T3" fmla="*/ 2147483647 h 739"/>
                <a:gd name="T4" fmla="*/ 2147483647 w 1333"/>
                <a:gd name="T5" fmla="*/ 2147483647 h 739"/>
                <a:gd name="T6" fmla="*/ 2147483647 w 1333"/>
                <a:gd name="T7" fmla="*/ 2147483647 h 739"/>
                <a:gd name="T8" fmla="*/ 2147483647 w 1333"/>
                <a:gd name="T9" fmla="*/ 2147483647 h 739"/>
                <a:gd name="T10" fmla="*/ 2147483647 w 1333"/>
                <a:gd name="T11" fmla="*/ 2147483647 h 739"/>
                <a:gd name="T12" fmla="*/ 2147483647 w 1333"/>
                <a:gd name="T13" fmla="*/ 2147483647 h 739"/>
                <a:gd name="T14" fmla="*/ 2147483647 w 1333"/>
                <a:gd name="T15" fmla="*/ 2147483647 h 739"/>
                <a:gd name="T16" fmla="*/ 2147483647 w 1333"/>
                <a:gd name="T17" fmla="*/ 2147483647 h 739"/>
                <a:gd name="T18" fmla="*/ 2147483647 w 1333"/>
                <a:gd name="T19" fmla="*/ 2147483647 h 739"/>
                <a:gd name="T20" fmla="*/ 2147483647 w 1333"/>
                <a:gd name="T21" fmla="*/ 1923946514 h 739"/>
                <a:gd name="T22" fmla="*/ 2147483647 w 1333"/>
                <a:gd name="T23" fmla="*/ 0 h 739"/>
                <a:gd name="T24" fmla="*/ 2147483647 w 1333"/>
                <a:gd name="T25" fmla="*/ 0 h 739"/>
                <a:gd name="T26" fmla="*/ 2147483647 w 1333"/>
                <a:gd name="T27" fmla="*/ 1923946514 h 739"/>
                <a:gd name="T28" fmla="*/ 2147483647 w 1333"/>
                <a:gd name="T29" fmla="*/ 2147483647 h 739"/>
                <a:gd name="T30" fmla="*/ 2147483647 w 1333"/>
                <a:gd name="T31" fmla="*/ 2147483647 h 739"/>
                <a:gd name="T32" fmla="*/ 2147483647 w 1333"/>
                <a:gd name="T33" fmla="*/ 2147483647 h 739"/>
                <a:gd name="T34" fmla="*/ 2147483647 w 1333"/>
                <a:gd name="T35" fmla="*/ 2147483647 h 739"/>
                <a:gd name="T36" fmla="*/ 2147483647 w 1333"/>
                <a:gd name="T37" fmla="*/ 2147483647 h 739"/>
                <a:gd name="T38" fmla="*/ 2147483647 w 1333"/>
                <a:gd name="T39" fmla="*/ 2147483647 h 739"/>
                <a:gd name="T40" fmla="*/ 2147483647 w 1333"/>
                <a:gd name="T41" fmla="*/ 2147483647 h 739"/>
                <a:gd name="T42" fmla="*/ 2147483647 w 1333"/>
                <a:gd name="T43" fmla="*/ 2147483647 h 739"/>
                <a:gd name="T44" fmla="*/ 2147483647 w 1333"/>
                <a:gd name="T45" fmla="*/ 2147483647 h 739"/>
                <a:gd name="T46" fmla="*/ 2147483647 w 1333"/>
                <a:gd name="T47" fmla="*/ 2147483647 h 739"/>
                <a:gd name="T48" fmla="*/ 2147483647 w 1333"/>
                <a:gd name="T49" fmla="*/ 2147483647 h 739"/>
                <a:gd name="T50" fmla="*/ 2147483647 w 1333"/>
                <a:gd name="T51" fmla="*/ 2147483647 h 739"/>
                <a:gd name="T52" fmla="*/ 2147483647 w 1333"/>
                <a:gd name="T53" fmla="*/ 2147483647 h 739"/>
                <a:gd name="T54" fmla="*/ 2147483647 w 1333"/>
                <a:gd name="T55" fmla="*/ 2147483647 h 739"/>
                <a:gd name="T56" fmla="*/ 2147483647 w 1333"/>
                <a:gd name="T57" fmla="*/ 2147483647 h 739"/>
                <a:gd name="T58" fmla="*/ 0 w 1333"/>
                <a:gd name="T59" fmla="*/ 2147483647 h 739"/>
                <a:gd name="T60" fmla="*/ 0 w 1333"/>
                <a:gd name="T61" fmla="*/ 2147483647 h 739"/>
                <a:gd name="T62" fmla="*/ 0 w 1333"/>
                <a:gd name="T63" fmla="*/ 2147483647 h 739"/>
                <a:gd name="T64" fmla="*/ 963710084 w 1333"/>
                <a:gd name="T65" fmla="*/ 2147483647 h 739"/>
                <a:gd name="T66" fmla="*/ 2147483647 w 1333"/>
                <a:gd name="T67" fmla="*/ 2147483647 h 739"/>
                <a:gd name="T68" fmla="*/ 2147483647 w 1333"/>
                <a:gd name="T69" fmla="*/ 2147483647 h 739"/>
                <a:gd name="T70" fmla="*/ 2147483647 w 1333"/>
                <a:gd name="T71" fmla="*/ 2147483647 h 739"/>
                <a:gd name="T72" fmla="*/ 2147483647 w 1333"/>
                <a:gd name="T73" fmla="*/ 2147483647 h 739"/>
                <a:gd name="T74" fmla="*/ 2147483647 w 1333"/>
                <a:gd name="T75" fmla="*/ 2147483647 h 739"/>
                <a:gd name="T76" fmla="*/ 2147483647 w 1333"/>
                <a:gd name="T77" fmla="*/ 2147483647 h 739"/>
                <a:gd name="T78" fmla="*/ 2147483647 w 1333"/>
                <a:gd name="T79" fmla="*/ 2147483647 h 739"/>
                <a:gd name="T80" fmla="*/ 2147483647 w 1333"/>
                <a:gd name="T81" fmla="*/ 2147483647 h 739"/>
                <a:gd name="T82" fmla="*/ 2147483647 w 1333"/>
                <a:gd name="T83" fmla="*/ 2147483647 h 739"/>
                <a:gd name="T84" fmla="*/ 2147483647 w 1333"/>
                <a:gd name="T85" fmla="*/ 2147483647 h 739"/>
                <a:gd name="T86" fmla="*/ 2147483647 w 1333"/>
                <a:gd name="T87" fmla="*/ 2147483647 h 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33" h="739">
                  <a:moveTo>
                    <a:pt x="36" y="30"/>
                  </a:moveTo>
                  <a:lnTo>
                    <a:pt x="49" y="30"/>
                  </a:lnTo>
                  <a:lnTo>
                    <a:pt x="88" y="28"/>
                  </a:lnTo>
                  <a:lnTo>
                    <a:pt x="147" y="26"/>
                  </a:lnTo>
                  <a:lnTo>
                    <a:pt x="225" y="22"/>
                  </a:lnTo>
                  <a:lnTo>
                    <a:pt x="318" y="18"/>
                  </a:lnTo>
                  <a:lnTo>
                    <a:pt x="422" y="15"/>
                  </a:lnTo>
                  <a:lnTo>
                    <a:pt x="533" y="11"/>
                  </a:lnTo>
                  <a:lnTo>
                    <a:pt x="649" y="8"/>
                  </a:lnTo>
                  <a:lnTo>
                    <a:pt x="766" y="4"/>
                  </a:lnTo>
                  <a:lnTo>
                    <a:pt x="880" y="2"/>
                  </a:lnTo>
                  <a:lnTo>
                    <a:pt x="989" y="0"/>
                  </a:lnTo>
                  <a:lnTo>
                    <a:pt x="1090" y="0"/>
                  </a:lnTo>
                  <a:lnTo>
                    <a:pt x="1177" y="2"/>
                  </a:lnTo>
                  <a:lnTo>
                    <a:pt x="1249" y="5"/>
                  </a:lnTo>
                  <a:lnTo>
                    <a:pt x="1278" y="8"/>
                  </a:lnTo>
                  <a:lnTo>
                    <a:pt x="1301" y="10"/>
                  </a:lnTo>
                  <a:lnTo>
                    <a:pt x="1319" y="14"/>
                  </a:lnTo>
                  <a:lnTo>
                    <a:pt x="1331" y="17"/>
                  </a:lnTo>
                  <a:lnTo>
                    <a:pt x="1331" y="41"/>
                  </a:lnTo>
                  <a:lnTo>
                    <a:pt x="1332" y="107"/>
                  </a:lnTo>
                  <a:lnTo>
                    <a:pt x="1333" y="201"/>
                  </a:lnTo>
                  <a:lnTo>
                    <a:pt x="1333" y="313"/>
                  </a:lnTo>
                  <a:lnTo>
                    <a:pt x="1333" y="429"/>
                  </a:lnTo>
                  <a:lnTo>
                    <a:pt x="1330" y="539"/>
                  </a:lnTo>
                  <a:lnTo>
                    <a:pt x="1327" y="588"/>
                  </a:lnTo>
                  <a:lnTo>
                    <a:pt x="1324" y="630"/>
                  </a:lnTo>
                  <a:lnTo>
                    <a:pt x="1320" y="665"/>
                  </a:lnTo>
                  <a:lnTo>
                    <a:pt x="1316" y="691"/>
                  </a:lnTo>
                  <a:lnTo>
                    <a:pt x="0" y="739"/>
                  </a:lnTo>
                  <a:lnTo>
                    <a:pt x="0" y="710"/>
                  </a:lnTo>
                  <a:lnTo>
                    <a:pt x="0" y="631"/>
                  </a:lnTo>
                  <a:lnTo>
                    <a:pt x="1" y="519"/>
                  </a:lnTo>
                  <a:lnTo>
                    <a:pt x="3" y="391"/>
                  </a:lnTo>
                  <a:lnTo>
                    <a:pt x="5" y="325"/>
                  </a:lnTo>
                  <a:lnTo>
                    <a:pt x="7" y="262"/>
                  </a:lnTo>
                  <a:lnTo>
                    <a:pt x="9" y="201"/>
                  </a:lnTo>
                  <a:lnTo>
                    <a:pt x="14" y="147"/>
                  </a:lnTo>
                  <a:lnTo>
                    <a:pt x="18" y="102"/>
                  </a:lnTo>
                  <a:lnTo>
                    <a:pt x="23" y="66"/>
                  </a:lnTo>
                  <a:lnTo>
                    <a:pt x="25" y="51"/>
                  </a:lnTo>
                  <a:lnTo>
                    <a:pt x="29" y="40"/>
                  </a:lnTo>
                  <a:lnTo>
                    <a:pt x="32" y="34"/>
                  </a:lnTo>
                  <a:lnTo>
                    <a:pt x="36" y="30"/>
                  </a:lnTo>
                  <a:close/>
                </a:path>
              </a:pathLst>
            </a:custGeom>
            <a:solidFill>
              <a:srgbClr val="FFFFF5"/>
            </a:solidFill>
            <a:ln w="9525">
              <a:noFill/>
              <a:round/>
              <a:headEnd/>
              <a:tailEnd/>
            </a:ln>
          </p:spPr>
          <p:txBody>
            <a:bodyPr/>
            <a:lstStyle/>
            <a:p>
              <a:endParaRPr lang="zh-TW" altLang="en-US"/>
            </a:p>
          </p:txBody>
        </p:sp>
        <p:sp>
          <p:nvSpPr>
            <p:cNvPr id="99" name="Freeform 135"/>
            <p:cNvSpPr>
              <a:spLocks/>
            </p:cNvSpPr>
            <p:nvPr/>
          </p:nvSpPr>
          <p:spPr bwMode="auto">
            <a:xfrm>
              <a:off x="-1909763" y="1190625"/>
              <a:ext cx="204788" cy="49212"/>
            </a:xfrm>
            <a:custGeom>
              <a:avLst/>
              <a:gdLst>
                <a:gd name="T0" fmla="*/ 0 w 1160"/>
                <a:gd name="T1" fmla="*/ 0 h 277"/>
                <a:gd name="T2" fmla="*/ 2147483647 w 1160"/>
                <a:gd name="T3" fmla="*/ 0 h 277"/>
                <a:gd name="T4" fmla="*/ 2147483647 w 1160"/>
                <a:gd name="T5" fmla="*/ 2147483647 h 277"/>
                <a:gd name="T6" fmla="*/ 2147483647 w 1160"/>
                <a:gd name="T7" fmla="*/ 2147483647 h 277"/>
                <a:gd name="T8" fmla="*/ 2147483647 w 1160"/>
                <a:gd name="T9" fmla="*/ 2147483647 h 277"/>
                <a:gd name="T10" fmla="*/ 2147483647 w 1160"/>
                <a:gd name="T11" fmla="*/ 2147483647 h 277"/>
                <a:gd name="T12" fmla="*/ 2147483647 w 1160"/>
                <a:gd name="T13" fmla="*/ 2147483647 h 277"/>
                <a:gd name="T14" fmla="*/ 2147483647 w 1160"/>
                <a:gd name="T15" fmla="*/ 2147483647 h 277"/>
                <a:gd name="T16" fmla="*/ 2147483647 w 1160"/>
                <a:gd name="T17" fmla="*/ 2147483647 h 277"/>
                <a:gd name="T18" fmla="*/ 2147483647 w 1160"/>
                <a:gd name="T19" fmla="*/ 2147483647 h 277"/>
                <a:gd name="T20" fmla="*/ 2147483647 w 1160"/>
                <a:gd name="T21" fmla="*/ 2147483647 h 277"/>
                <a:gd name="T22" fmla="*/ 2147483647 w 1160"/>
                <a:gd name="T23" fmla="*/ 2147483647 h 277"/>
                <a:gd name="T24" fmla="*/ 2147483647 w 1160"/>
                <a:gd name="T25" fmla="*/ 2147483647 h 277"/>
                <a:gd name="T26" fmla="*/ 2147483647 w 1160"/>
                <a:gd name="T27" fmla="*/ 2147483647 h 277"/>
                <a:gd name="T28" fmla="*/ 2147483647 w 1160"/>
                <a:gd name="T29" fmla="*/ 2147483647 h 277"/>
                <a:gd name="T30" fmla="*/ 2147483647 w 1160"/>
                <a:gd name="T31" fmla="*/ 2147483647 h 277"/>
                <a:gd name="T32" fmla="*/ 2147483647 w 1160"/>
                <a:gd name="T33" fmla="*/ 2147483647 h 277"/>
                <a:gd name="T34" fmla="*/ 2147483647 w 1160"/>
                <a:gd name="T35" fmla="*/ 2147483647 h 277"/>
                <a:gd name="T36" fmla="*/ 2147483647 w 1160"/>
                <a:gd name="T37" fmla="*/ 2147483647 h 277"/>
                <a:gd name="T38" fmla="*/ 2147483647 w 1160"/>
                <a:gd name="T39" fmla="*/ 2147483647 h 277"/>
                <a:gd name="T40" fmla="*/ 2147483647 w 1160"/>
                <a:gd name="T41" fmla="*/ 2147483647 h 277"/>
                <a:gd name="T42" fmla="*/ 2147483647 w 1160"/>
                <a:gd name="T43" fmla="*/ 2147483647 h 277"/>
                <a:gd name="T44" fmla="*/ 2147483647 w 1160"/>
                <a:gd name="T45" fmla="*/ 2147483647 h 277"/>
                <a:gd name="T46" fmla="*/ 2147483647 w 1160"/>
                <a:gd name="T47" fmla="*/ 2147483647 h 277"/>
                <a:gd name="T48" fmla="*/ 2147483647 w 1160"/>
                <a:gd name="T49" fmla="*/ 2147483647 h 277"/>
                <a:gd name="T50" fmla="*/ 2147483647 w 1160"/>
                <a:gd name="T51" fmla="*/ 2147483647 h 277"/>
                <a:gd name="T52" fmla="*/ 2147483647 w 1160"/>
                <a:gd name="T53" fmla="*/ 2147483647 h 277"/>
                <a:gd name="T54" fmla="*/ 2147483647 w 1160"/>
                <a:gd name="T55" fmla="*/ 2147483647 h 277"/>
                <a:gd name="T56" fmla="*/ 2147483647 w 1160"/>
                <a:gd name="T57" fmla="*/ 2147483647 h 277"/>
                <a:gd name="T58" fmla="*/ 2147483647 w 1160"/>
                <a:gd name="T59" fmla="*/ 2147483647 h 277"/>
                <a:gd name="T60" fmla="*/ 2147483647 w 1160"/>
                <a:gd name="T61" fmla="*/ 2147483647 h 277"/>
                <a:gd name="T62" fmla="*/ 2147483647 w 1160"/>
                <a:gd name="T63" fmla="*/ 2147483647 h 277"/>
                <a:gd name="T64" fmla="*/ 2147483647 w 1160"/>
                <a:gd name="T65" fmla="*/ 2147483647 h 277"/>
                <a:gd name="T66" fmla="*/ 2147483647 w 1160"/>
                <a:gd name="T67" fmla="*/ 2147483647 h 277"/>
                <a:gd name="T68" fmla="*/ 2147483647 w 1160"/>
                <a:gd name="T69" fmla="*/ 2147483647 h 277"/>
                <a:gd name="T70" fmla="*/ 2147483647 w 1160"/>
                <a:gd name="T71" fmla="*/ 2147483647 h 277"/>
                <a:gd name="T72" fmla="*/ 2147483647 w 1160"/>
                <a:gd name="T73" fmla="*/ 2147483647 h 277"/>
                <a:gd name="T74" fmla="*/ 2147483647 w 1160"/>
                <a:gd name="T75" fmla="*/ 2147483647 h 277"/>
                <a:gd name="T76" fmla="*/ 0 w 1160"/>
                <a:gd name="T77" fmla="*/ 0 h 2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0" h="277">
                  <a:moveTo>
                    <a:pt x="0" y="0"/>
                  </a:moveTo>
                  <a:lnTo>
                    <a:pt x="8" y="0"/>
                  </a:lnTo>
                  <a:lnTo>
                    <a:pt x="31" y="4"/>
                  </a:lnTo>
                  <a:lnTo>
                    <a:pt x="70" y="8"/>
                  </a:lnTo>
                  <a:lnTo>
                    <a:pt x="119" y="15"/>
                  </a:lnTo>
                  <a:lnTo>
                    <a:pt x="181" y="24"/>
                  </a:lnTo>
                  <a:lnTo>
                    <a:pt x="252" y="34"/>
                  </a:lnTo>
                  <a:lnTo>
                    <a:pt x="331" y="47"/>
                  </a:lnTo>
                  <a:lnTo>
                    <a:pt x="417" y="63"/>
                  </a:lnTo>
                  <a:lnTo>
                    <a:pt x="507" y="80"/>
                  </a:lnTo>
                  <a:lnTo>
                    <a:pt x="601" y="100"/>
                  </a:lnTo>
                  <a:lnTo>
                    <a:pt x="650" y="112"/>
                  </a:lnTo>
                  <a:lnTo>
                    <a:pt x="698" y="123"/>
                  </a:lnTo>
                  <a:lnTo>
                    <a:pt x="747" y="135"/>
                  </a:lnTo>
                  <a:lnTo>
                    <a:pt x="795" y="149"/>
                  </a:lnTo>
                  <a:lnTo>
                    <a:pt x="843" y="161"/>
                  </a:lnTo>
                  <a:lnTo>
                    <a:pt x="892" y="176"/>
                  </a:lnTo>
                  <a:lnTo>
                    <a:pt x="938" y="191"/>
                  </a:lnTo>
                  <a:lnTo>
                    <a:pt x="985" y="207"/>
                  </a:lnTo>
                  <a:lnTo>
                    <a:pt x="1030" y="223"/>
                  </a:lnTo>
                  <a:lnTo>
                    <a:pt x="1075" y="240"/>
                  </a:lnTo>
                  <a:lnTo>
                    <a:pt x="1118" y="258"/>
                  </a:lnTo>
                  <a:lnTo>
                    <a:pt x="1160" y="277"/>
                  </a:lnTo>
                  <a:lnTo>
                    <a:pt x="1154" y="275"/>
                  </a:lnTo>
                  <a:lnTo>
                    <a:pt x="1140" y="271"/>
                  </a:lnTo>
                  <a:lnTo>
                    <a:pt x="1114" y="262"/>
                  </a:lnTo>
                  <a:lnTo>
                    <a:pt x="1080" y="251"/>
                  </a:lnTo>
                  <a:lnTo>
                    <a:pt x="1036" y="239"/>
                  </a:lnTo>
                  <a:lnTo>
                    <a:pt x="983" y="224"/>
                  </a:lnTo>
                  <a:lnTo>
                    <a:pt x="921" y="206"/>
                  </a:lnTo>
                  <a:lnTo>
                    <a:pt x="850" y="187"/>
                  </a:lnTo>
                  <a:lnTo>
                    <a:pt x="771" y="167"/>
                  </a:lnTo>
                  <a:lnTo>
                    <a:pt x="684" y="144"/>
                  </a:lnTo>
                  <a:lnTo>
                    <a:pt x="589" y="122"/>
                  </a:lnTo>
                  <a:lnTo>
                    <a:pt x="485" y="98"/>
                  </a:lnTo>
                  <a:lnTo>
                    <a:pt x="375" y="75"/>
                  </a:lnTo>
                  <a:lnTo>
                    <a:pt x="257" y="49"/>
                  </a:lnTo>
                  <a:lnTo>
                    <a:pt x="132" y="25"/>
                  </a:lnTo>
                  <a:lnTo>
                    <a:pt x="0" y="0"/>
                  </a:lnTo>
                  <a:close/>
                </a:path>
              </a:pathLst>
            </a:custGeom>
            <a:solidFill>
              <a:srgbClr val="CBADA3"/>
            </a:solidFill>
            <a:ln w="9525">
              <a:noFill/>
              <a:round/>
              <a:headEnd/>
              <a:tailEnd/>
            </a:ln>
          </p:spPr>
          <p:txBody>
            <a:bodyPr/>
            <a:lstStyle/>
            <a:p>
              <a:endParaRPr lang="zh-TW" altLang="en-US"/>
            </a:p>
          </p:txBody>
        </p:sp>
        <p:sp>
          <p:nvSpPr>
            <p:cNvPr id="100" name="Freeform 136"/>
            <p:cNvSpPr>
              <a:spLocks/>
            </p:cNvSpPr>
            <p:nvPr/>
          </p:nvSpPr>
          <p:spPr bwMode="auto">
            <a:xfrm>
              <a:off x="-1724025" y="1590675"/>
              <a:ext cx="26988" cy="125412"/>
            </a:xfrm>
            <a:custGeom>
              <a:avLst/>
              <a:gdLst>
                <a:gd name="T0" fmla="*/ 2147483647 w 155"/>
                <a:gd name="T1" fmla="*/ 2147483647 h 716"/>
                <a:gd name="T2" fmla="*/ 2147483647 w 155"/>
                <a:gd name="T3" fmla="*/ 2147483647 h 716"/>
                <a:gd name="T4" fmla="*/ 2147483647 w 155"/>
                <a:gd name="T5" fmla="*/ 2147483647 h 716"/>
                <a:gd name="T6" fmla="*/ 2147483647 w 155"/>
                <a:gd name="T7" fmla="*/ 2147483647 h 716"/>
                <a:gd name="T8" fmla="*/ 2147483647 w 155"/>
                <a:gd name="T9" fmla="*/ 2147483647 h 716"/>
                <a:gd name="T10" fmla="*/ 2147483647 w 155"/>
                <a:gd name="T11" fmla="*/ 940396452 h 716"/>
                <a:gd name="T12" fmla="*/ 2147483647 w 155"/>
                <a:gd name="T13" fmla="*/ 0 h 716"/>
                <a:gd name="T14" fmla="*/ 2147483647 w 155"/>
                <a:gd name="T15" fmla="*/ 940396452 h 716"/>
                <a:gd name="T16" fmla="*/ 2147483647 w 155"/>
                <a:gd name="T17" fmla="*/ 2147483647 h 716"/>
                <a:gd name="T18" fmla="*/ 2147483647 w 155"/>
                <a:gd name="T19" fmla="*/ 2147483647 h 716"/>
                <a:gd name="T20" fmla="*/ 2147483647 w 155"/>
                <a:gd name="T21" fmla="*/ 2147483647 h 716"/>
                <a:gd name="T22" fmla="*/ 2147483647 w 155"/>
                <a:gd name="T23" fmla="*/ 2147483647 h 716"/>
                <a:gd name="T24" fmla="*/ 2147483647 w 155"/>
                <a:gd name="T25" fmla="*/ 2147483647 h 716"/>
                <a:gd name="T26" fmla="*/ 2147483647 w 155"/>
                <a:gd name="T27" fmla="*/ 2147483647 h 716"/>
                <a:gd name="T28" fmla="*/ 2147483647 w 155"/>
                <a:gd name="T29" fmla="*/ 2147483647 h 716"/>
                <a:gd name="T30" fmla="*/ 2147483647 w 155"/>
                <a:gd name="T31" fmla="*/ 2147483647 h 716"/>
                <a:gd name="T32" fmla="*/ 2147483647 w 155"/>
                <a:gd name="T33" fmla="*/ 2147483647 h 716"/>
                <a:gd name="T34" fmla="*/ 2147483647 w 155"/>
                <a:gd name="T35" fmla="*/ 2147483647 h 716"/>
                <a:gd name="T36" fmla="*/ 2147483647 w 155"/>
                <a:gd name="T37" fmla="*/ 2147483647 h 716"/>
                <a:gd name="T38" fmla="*/ 2147483647 w 155"/>
                <a:gd name="T39" fmla="*/ 2147483647 h 716"/>
                <a:gd name="T40" fmla="*/ 2147483647 w 155"/>
                <a:gd name="T41" fmla="*/ 2147483647 h 716"/>
                <a:gd name="T42" fmla="*/ 2147483647 w 155"/>
                <a:gd name="T43" fmla="*/ 2147483647 h 716"/>
                <a:gd name="T44" fmla="*/ 2147483647 w 155"/>
                <a:gd name="T45" fmla="*/ 2147483647 h 716"/>
                <a:gd name="T46" fmla="*/ 2147483647 w 155"/>
                <a:gd name="T47" fmla="*/ 2147483647 h 716"/>
                <a:gd name="T48" fmla="*/ 2147483647 w 155"/>
                <a:gd name="T49" fmla="*/ 2147483647 h 716"/>
                <a:gd name="T50" fmla="*/ 2147483647 w 155"/>
                <a:gd name="T51" fmla="*/ 2147483647 h 716"/>
                <a:gd name="T52" fmla="*/ 2147483647 w 155"/>
                <a:gd name="T53" fmla="*/ 2147483647 h 716"/>
                <a:gd name="T54" fmla="*/ 2147483647 w 155"/>
                <a:gd name="T55" fmla="*/ 2147483647 h 716"/>
                <a:gd name="T56" fmla="*/ 2147483647 w 155"/>
                <a:gd name="T57" fmla="*/ 2147483647 h 716"/>
                <a:gd name="T58" fmla="*/ 2147483647 w 155"/>
                <a:gd name="T59" fmla="*/ 2147483647 h 716"/>
                <a:gd name="T60" fmla="*/ 2147483647 w 155"/>
                <a:gd name="T61" fmla="*/ 2147483647 h 716"/>
                <a:gd name="T62" fmla="*/ 2147483647 w 155"/>
                <a:gd name="T63" fmla="*/ 2147483647 h 716"/>
                <a:gd name="T64" fmla="*/ 2147483647 w 155"/>
                <a:gd name="T65" fmla="*/ 2147483647 h 716"/>
                <a:gd name="T66" fmla="*/ 2147483647 w 155"/>
                <a:gd name="T67" fmla="*/ 2147483647 h 716"/>
                <a:gd name="T68" fmla="*/ 2147483647 w 155"/>
                <a:gd name="T69" fmla="*/ 2147483647 h 716"/>
                <a:gd name="T70" fmla="*/ 2147483647 w 155"/>
                <a:gd name="T71" fmla="*/ 2147483647 h 716"/>
                <a:gd name="T72" fmla="*/ 0 w 155"/>
                <a:gd name="T73" fmla="*/ 2147483647 h 716"/>
                <a:gd name="T74" fmla="*/ 2147483647 w 155"/>
                <a:gd name="T75" fmla="*/ 2147483647 h 716"/>
                <a:gd name="T76" fmla="*/ 2147483647 w 155"/>
                <a:gd name="T77" fmla="*/ 2147483647 h 716"/>
                <a:gd name="T78" fmla="*/ 2147483647 w 155"/>
                <a:gd name="T79" fmla="*/ 2147483647 h 716"/>
                <a:gd name="T80" fmla="*/ 2147483647 w 155"/>
                <a:gd name="T81" fmla="*/ 2147483647 h 716"/>
                <a:gd name="T82" fmla="*/ 2147483647 w 155"/>
                <a:gd name="T83" fmla="*/ 2147483647 h 716"/>
                <a:gd name="T84" fmla="*/ 2147483647 w 155"/>
                <a:gd name="T85" fmla="*/ 2147483647 h 716"/>
                <a:gd name="T86" fmla="*/ 2147483647 w 155"/>
                <a:gd name="T87" fmla="*/ 2147483647 h 716"/>
                <a:gd name="T88" fmla="*/ 2147483647 w 155"/>
                <a:gd name="T89" fmla="*/ 2147483647 h 716"/>
                <a:gd name="T90" fmla="*/ 2147483647 w 155"/>
                <a:gd name="T91" fmla="*/ 2147483647 h 716"/>
                <a:gd name="T92" fmla="*/ 2147483647 w 155"/>
                <a:gd name="T93" fmla="*/ 2147483647 h 716"/>
                <a:gd name="T94" fmla="*/ 2147483647 w 155"/>
                <a:gd name="T95" fmla="*/ 2147483647 h 716"/>
                <a:gd name="T96" fmla="*/ 2147483647 w 155"/>
                <a:gd name="T97" fmla="*/ 2147483647 h 716"/>
                <a:gd name="T98" fmla="*/ 2147483647 w 155"/>
                <a:gd name="T99" fmla="*/ 2147483647 h 716"/>
                <a:gd name="T100" fmla="*/ 2147483647 w 155"/>
                <a:gd name="T101" fmla="*/ 2147483647 h 716"/>
                <a:gd name="T102" fmla="*/ 2147483647 w 155"/>
                <a:gd name="T103" fmla="*/ 2147483647 h 716"/>
                <a:gd name="T104" fmla="*/ 2147483647 w 155"/>
                <a:gd name="T105" fmla="*/ 2147483647 h 716"/>
                <a:gd name="T106" fmla="*/ 2147483647 w 155"/>
                <a:gd name="T107" fmla="*/ 2147483647 h 716"/>
                <a:gd name="T108" fmla="*/ 2147483647 w 155"/>
                <a:gd name="T109" fmla="*/ 2147483647 h 716"/>
                <a:gd name="T110" fmla="*/ 2147483647 w 155"/>
                <a:gd name="T111" fmla="*/ 2147483647 h 716"/>
                <a:gd name="T112" fmla="*/ 2147483647 w 155"/>
                <a:gd name="T113" fmla="*/ 2147483647 h 7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5" h="716">
                  <a:moveTo>
                    <a:pt x="54" y="17"/>
                  </a:moveTo>
                  <a:lnTo>
                    <a:pt x="56" y="15"/>
                  </a:lnTo>
                  <a:lnTo>
                    <a:pt x="63" y="8"/>
                  </a:lnTo>
                  <a:lnTo>
                    <a:pt x="69" y="6"/>
                  </a:lnTo>
                  <a:lnTo>
                    <a:pt x="75" y="3"/>
                  </a:lnTo>
                  <a:lnTo>
                    <a:pt x="81" y="1"/>
                  </a:lnTo>
                  <a:lnTo>
                    <a:pt x="89" y="0"/>
                  </a:lnTo>
                  <a:lnTo>
                    <a:pt x="96" y="1"/>
                  </a:lnTo>
                  <a:lnTo>
                    <a:pt x="104" y="4"/>
                  </a:lnTo>
                  <a:lnTo>
                    <a:pt x="111" y="8"/>
                  </a:lnTo>
                  <a:lnTo>
                    <a:pt x="119" y="16"/>
                  </a:lnTo>
                  <a:lnTo>
                    <a:pt x="127" y="27"/>
                  </a:lnTo>
                  <a:lnTo>
                    <a:pt x="134" y="41"/>
                  </a:lnTo>
                  <a:lnTo>
                    <a:pt x="141" y="58"/>
                  </a:lnTo>
                  <a:lnTo>
                    <a:pt x="147" y="81"/>
                  </a:lnTo>
                  <a:lnTo>
                    <a:pt x="150" y="93"/>
                  </a:lnTo>
                  <a:lnTo>
                    <a:pt x="152" y="108"/>
                  </a:lnTo>
                  <a:lnTo>
                    <a:pt x="153" y="123"/>
                  </a:lnTo>
                  <a:lnTo>
                    <a:pt x="155" y="140"/>
                  </a:lnTo>
                  <a:lnTo>
                    <a:pt x="153" y="177"/>
                  </a:lnTo>
                  <a:lnTo>
                    <a:pt x="151" y="217"/>
                  </a:lnTo>
                  <a:lnTo>
                    <a:pt x="146" y="262"/>
                  </a:lnTo>
                  <a:lnTo>
                    <a:pt x="140" y="307"/>
                  </a:lnTo>
                  <a:lnTo>
                    <a:pt x="131" y="354"/>
                  </a:lnTo>
                  <a:lnTo>
                    <a:pt x="121" y="401"/>
                  </a:lnTo>
                  <a:lnTo>
                    <a:pt x="109" y="450"/>
                  </a:lnTo>
                  <a:lnTo>
                    <a:pt x="96" y="497"/>
                  </a:lnTo>
                  <a:lnTo>
                    <a:pt x="82" y="541"/>
                  </a:lnTo>
                  <a:lnTo>
                    <a:pt x="67" y="585"/>
                  </a:lnTo>
                  <a:lnTo>
                    <a:pt x="59" y="605"/>
                  </a:lnTo>
                  <a:lnTo>
                    <a:pt x="51" y="624"/>
                  </a:lnTo>
                  <a:lnTo>
                    <a:pt x="43" y="643"/>
                  </a:lnTo>
                  <a:lnTo>
                    <a:pt x="35" y="660"/>
                  </a:lnTo>
                  <a:lnTo>
                    <a:pt x="26" y="676"/>
                  </a:lnTo>
                  <a:lnTo>
                    <a:pt x="18" y="691"/>
                  </a:lnTo>
                  <a:lnTo>
                    <a:pt x="8" y="704"/>
                  </a:lnTo>
                  <a:lnTo>
                    <a:pt x="0" y="716"/>
                  </a:lnTo>
                  <a:lnTo>
                    <a:pt x="7" y="695"/>
                  </a:lnTo>
                  <a:lnTo>
                    <a:pt x="24" y="638"/>
                  </a:lnTo>
                  <a:lnTo>
                    <a:pt x="35" y="598"/>
                  </a:lnTo>
                  <a:lnTo>
                    <a:pt x="45" y="553"/>
                  </a:lnTo>
                  <a:lnTo>
                    <a:pt x="57" y="502"/>
                  </a:lnTo>
                  <a:lnTo>
                    <a:pt x="68" y="449"/>
                  </a:lnTo>
                  <a:lnTo>
                    <a:pt x="77" y="393"/>
                  </a:lnTo>
                  <a:lnTo>
                    <a:pt x="85" y="335"/>
                  </a:lnTo>
                  <a:lnTo>
                    <a:pt x="88" y="305"/>
                  </a:lnTo>
                  <a:lnTo>
                    <a:pt x="90" y="276"/>
                  </a:lnTo>
                  <a:lnTo>
                    <a:pt x="91" y="248"/>
                  </a:lnTo>
                  <a:lnTo>
                    <a:pt x="92" y="219"/>
                  </a:lnTo>
                  <a:lnTo>
                    <a:pt x="91" y="191"/>
                  </a:lnTo>
                  <a:lnTo>
                    <a:pt x="90" y="163"/>
                  </a:lnTo>
                  <a:lnTo>
                    <a:pt x="87" y="137"/>
                  </a:lnTo>
                  <a:lnTo>
                    <a:pt x="82" y="110"/>
                  </a:lnTo>
                  <a:lnTo>
                    <a:pt x="77" y="85"/>
                  </a:lnTo>
                  <a:lnTo>
                    <a:pt x="71" y="61"/>
                  </a:lnTo>
                  <a:lnTo>
                    <a:pt x="63" y="38"/>
                  </a:lnTo>
                  <a:lnTo>
                    <a:pt x="54" y="17"/>
                  </a:lnTo>
                  <a:close/>
                </a:path>
              </a:pathLst>
            </a:custGeom>
            <a:solidFill>
              <a:srgbClr val="DB9874"/>
            </a:solidFill>
            <a:ln w="9525">
              <a:noFill/>
              <a:round/>
              <a:headEnd/>
              <a:tailEnd/>
            </a:ln>
          </p:spPr>
          <p:txBody>
            <a:bodyPr/>
            <a:lstStyle/>
            <a:p>
              <a:endParaRPr lang="zh-TW" altLang="en-US"/>
            </a:p>
          </p:txBody>
        </p:sp>
        <p:sp>
          <p:nvSpPr>
            <p:cNvPr id="101" name="Freeform 137"/>
            <p:cNvSpPr>
              <a:spLocks/>
            </p:cNvSpPr>
            <p:nvPr/>
          </p:nvSpPr>
          <p:spPr bwMode="auto">
            <a:xfrm>
              <a:off x="-1685925" y="1600200"/>
              <a:ext cx="28575" cy="127000"/>
            </a:xfrm>
            <a:custGeom>
              <a:avLst/>
              <a:gdLst>
                <a:gd name="T0" fmla="*/ 2147483647 w 155"/>
                <a:gd name="T1" fmla="*/ 2147483647 h 716"/>
                <a:gd name="T2" fmla="*/ 2147483647 w 155"/>
                <a:gd name="T3" fmla="*/ 2147483647 h 716"/>
                <a:gd name="T4" fmla="*/ 2147483647 w 155"/>
                <a:gd name="T5" fmla="*/ 2147483647 h 716"/>
                <a:gd name="T6" fmla="*/ 2147483647 w 155"/>
                <a:gd name="T7" fmla="*/ 2147483647 h 716"/>
                <a:gd name="T8" fmla="*/ 2147483647 w 155"/>
                <a:gd name="T9" fmla="*/ 2147483647 h 716"/>
                <a:gd name="T10" fmla="*/ 2147483647 w 155"/>
                <a:gd name="T11" fmla="*/ 987738243 h 716"/>
                <a:gd name="T12" fmla="*/ 2147483647 w 155"/>
                <a:gd name="T13" fmla="*/ 0 h 716"/>
                <a:gd name="T14" fmla="*/ 2147483647 w 155"/>
                <a:gd name="T15" fmla="*/ 987738243 h 716"/>
                <a:gd name="T16" fmla="*/ 2147483647 w 155"/>
                <a:gd name="T17" fmla="*/ 2147483647 h 716"/>
                <a:gd name="T18" fmla="*/ 2147483647 w 155"/>
                <a:gd name="T19" fmla="*/ 2147483647 h 716"/>
                <a:gd name="T20" fmla="*/ 2147483647 w 155"/>
                <a:gd name="T21" fmla="*/ 2147483647 h 716"/>
                <a:gd name="T22" fmla="*/ 2147483647 w 155"/>
                <a:gd name="T23" fmla="*/ 2147483647 h 716"/>
                <a:gd name="T24" fmla="*/ 2147483647 w 155"/>
                <a:gd name="T25" fmla="*/ 2147483647 h 716"/>
                <a:gd name="T26" fmla="*/ 2147483647 w 155"/>
                <a:gd name="T27" fmla="*/ 2147483647 h 716"/>
                <a:gd name="T28" fmla="*/ 2147483647 w 155"/>
                <a:gd name="T29" fmla="*/ 2147483647 h 716"/>
                <a:gd name="T30" fmla="*/ 2147483647 w 155"/>
                <a:gd name="T31" fmla="*/ 2147483647 h 716"/>
                <a:gd name="T32" fmla="*/ 2147483647 w 155"/>
                <a:gd name="T33" fmla="*/ 2147483647 h 716"/>
                <a:gd name="T34" fmla="*/ 2147483647 w 155"/>
                <a:gd name="T35" fmla="*/ 2147483647 h 716"/>
                <a:gd name="T36" fmla="*/ 2147483647 w 155"/>
                <a:gd name="T37" fmla="*/ 2147483647 h 716"/>
                <a:gd name="T38" fmla="*/ 2147483647 w 155"/>
                <a:gd name="T39" fmla="*/ 2147483647 h 716"/>
                <a:gd name="T40" fmla="*/ 2147483647 w 155"/>
                <a:gd name="T41" fmla="*/ 2147483647 h 716"/>
                <a:gd name="T42" fmla="*/ 2147483647 w 155"/>
                <a:gd name="T43" fmla="*/ 2147483647 h 716"/>
                <a:gd name="T44" fmla="*/ 2147483647 w 155"/>
                <a:gd name="T45" fmla="*/ 2147483647 h 716"/>
                <a:gd name="T46" fmla="*/ 2147483647 w 155"/>
                <a:gd name="T47" fmla="*/ 2147483647 h 716"/>
                <a:gd name="T48" fmla="*/ 2147483647 w 155"/>
                <a:gd name="T49" fmla="*/ 2147483647 h 716"/>
                <a:gd name="T50" fmla="*/ 2147483647 w 155"/>
                <a:gd name="T51" fmla="*/ 2147483647 h 716"/>
                <a:gd name="T52" fmla="*/ 2147483647 w 155"/>
                <a:gd name="T53" fmla="*/ 2147483647 h 716"/>
                <a:gd name="T54" fmla="*/ 2147483647 w 155"/>
                <a:gd name="T55" fmla="*/ 2147483647 h 716"/>
                <a:gd name="T56" fmla="*/ 2147483647 w 155"/>
                <a:gd name="T57" fmla="*/ 2147483647 h 716"/>
                <a:gd name="T58" fmla="*/ 2147483647 w 155"/>
                <a:gd name="T59" fmla="*/ 2147483647 h 716"/>
                <a:gd name="T60" fmla="*/ 2147483647 w 155"/>
                <a:gd name="T61" fmla="*/ 2147483647 h 716"/>
                <a:gd name="T62" fmla="*/ 2147483647 w 155"/>
                <a:gd name="T63" fmla="*/ 2147483647 h 716"/>
                <a:gd name="T64" fmla="*/ 2147483647 w 155"/>
                <a:gd name="T65" fmla="*/ 2147483647 h 716"/>
                <a:gd name="T66" fmla="*/ 2147483647 w 155"/>
                <a:gd name="T67" fmla="*/ 2147483647 h 716"/>
                <a:gd name="T68" fmla="*/ 2147483647 w 155"/>
                <a:gd name="T69" fmla="*/ 2147483647 h 716"/>
                <a:gd name="T70" fmla="*/ 2147483647 w 155"/>
                <a:gd name="T71" fmla="*/ 2147483647 h 716"/>
                <a:gd name="T72" fmla="*/ 0 w 155"/>
                <a:gd name="T73" fmla="*/ 2147483647 h 716"/>
                <a:gd name="T74" fmla="*/ 2147483647 w 155"/>
                <a:gd name="T75" fmla="*/ 2147483647 h 716"/>
                <a:gd name="T76" fmla="*/ 2147483647 w 155"/>
                <a:gd name="T77" fmla="*/ 2147483647 h 716"/>
                <a:gd name="T78" fmla="*/ 2147483647 w 155"/>
                <a:gd name="T79" fmla="*/ 2147483647 h 716"/>
                <a:gd name="T80" fmla="*/ 2147483647 w 155"/>
                <a:gd name="T81" fmla="*/ 2147483647 h 716"/>
                <a:gd name="T82" fmla="*/ 2147483647 w 155"/>
                <a:gd name="T83" fmla="*/ 2147483647 h 716"/>
                <a:gd name="T84" fmla="*/ 2147483647 w 155"/>
                <a:gd name="T85" fmla="*/ 2147483647 h 716"/>
                <a:gd name="T86" fmla="*/ 2147483647 w 155"/>
                <a:gd name="T87" fmla="*/ 2147483647 h 716"/>
                <a:gd name="T88" fmla="*/ 2147483647 w 155"/>
                <a:gd name="T89" fmla="*/ 2147483647 h 716"/>
                <a:gd name="T90" fmla="*/ 2147483647 w 155"/>
                <a:gd name="T91" fmla="*/ 2147483647 h 716"/>
                <a:gd name="T92" fmla="*/ 2147483647 w 155"/>
                <a:gd name="T93" fmla="*/ 2147483647 h 716"/>
                <a:gd name="T94" fmla="*/ 2147483647 w 155"/>
                <a:gd name="T95" fmla="*/ 2147483647 h 716"/>
                <a:gd name="T96" fmla="*/ 2147483647 w 155"/>
                <a:gd name="T97" fmla="*/ 2147483647 h 716"/>
                <a:gd name="T98" fmla="*/ 2147483647 w 155"/>
                <a:gd name="T99" fmla="*/ 2147483647 h 716"/>
                <a:gd name="T100" fmla="*/ 2147483647 w 155"/>
                <a:gd name="T101" fmla="*/ 2147483647 h 716"/>
                <a:gd name="T102" fmla="*/ 2147483647 w 155"/>
                <a:gd name="T103" fmla="*/ 2147483647 h 716"/>
                <a:gd name="T104" fmla="*/ 2147483647 w 155"/>
                <a:gd name="T105" fmla="*/ 2147483647 h 716"/>
                <a:gd name="T106" fmla="*/ 2147483647 w 155"/>
                <a:gd name="T107" fmla="*/ 2147483647 h 716"/>
                <a:gd name="T108" fmla="*/ 2147483647 w 155"/>
                <a:gd name="T109" fmla="*/ 2147483647 h 716"/>
                <a:gd name="T110" fmla="*/ 2147483647 w 155"/>
                <a:gd name="T111" fmla="*/ 2147483647 h 716"/>
                <a:gd name="T112" fmla="*/ 2147483647 w 155"/>
                <a:gd name="T113" fmla="*/ 2147483647 h 7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5" h="716">
                  <a:moveTo>
                    <a:pt x="54" y="17"/>
                  </a:moveTo>
                  <a:lnTo>
                    <a:pt x="56" y="15"/>
                  </a:lnTo>
                  <a:lnTo>
                    <a:pt x="64" y="9"/>
                  </a:lnTo>
                  <a:lnTo>
                    <a:pt x="69" y="6"/>
                  </a:lnTo>
                  <a:lnTo>
                    <a:pt x="75" y="4"/>
                  </a:lnTo>
                  <a:lnTo>
                    <a:pt x="82" y="1"/>
                  </a:lnTo>
                  <a:lnTo>
                    <a:pt x="89" y="0"/>
                  </a:lnTo>
                  <a:lnTo>
                    <a:pt x="97" y="1"/>
                  </a:lnTo>
                  <a:lnTo>
                    <a:pt x="104" y="4"/>
                  </a:lnTo>
                  <a:lnTo>
                    <a:pt x="111" y="9"/>
                  </a:lnTo>
                  <a:lnTo>
                    <a:pt x="120" y="16"/>
                  </a:lnTo>
                  <a:lnTo>
                    <a:pt x="127" y="27"/>
                  </a:lnTo>
                  <a:lnTo>
                    <a:pt x="135" y="41"/>
                  </a:lnTo>
                  <a:lnTo>
                    <a:pt x="141" y="59"/>
                  </a:lnTo>
                  <a:lnTo>
                    <a:pt x="147" y="81"/>
                  </a:lnTo>
                  <a:lnTo>
                    <a:pt x="151" y="94"/>
                  </a:lnTo>
                  <a:lnTo>
                    <a:pt x="153" y="108"/>
                  </a:lnTo>
                  <a:lnTo>
                    <a:pt x="154" y="123"/>
                  </a:lnTo>
                  <a:lnTo>
                    <a:pt x="155" y="140"/>
                  </a:lnTo>
                  <a:lnTo>
                    <a:pt x="154" y="177"/>
                  </a:lnTo>
                  <a:lnTo>
                    <a:pt x="152" y="217"/>
                  </a:lnTo>
                  <a:lnTo>
                    <a:pt x="146" y="261"/>
                  </a:lnTo>
                  <a:lnTo>
                    <a:pt x="140" y="308"/>
                  </a:lnTo>
                  <a:lnTo>
                    <a:pt x="132" y="354"/>
                  </a:lnTo>
                  <a:lnTo>
                    <a:pt x="121" y="402"/>
                  </a:lnTo>
                  <a:lnTo>
                    <a:pt x="109" y="449"/>
                  </a:lnTo>
                  <a:lnTo>
                    <a:pt x="97" y="497"/>
                  </a:lnTo>
                  <a:lnTo>
                    <a:pt x="83" y="542"/>
                  </a:lnTo>
                  <a:lnTo>
                    <a:pt x="68" y="585"/>
                  </a:lnTo>
                  <a:lnTo>
                    <a:pt x="60" y="605"/>
                  </a:lnTo>
                  <a:lnTo>
                    <a:pt x="51" y="624"/>
                  </a:lnTo>
                  <a:lnTo>
                    <a:pt x="44" y="642"/>
                  </a:lnTo>
                  <a:lnTo>
                    <a:pt x="35" y="660"/>
                  </a:lnTo>
                  <a:lnTo>
                    <a:pt x="27" y="676"/>
                  </a:lnTo>
                  <a:lnTo>
                    <a:pt x="18" y="691"/>
                  </a:lnTo>
                  <a:lnTo>
                    <a:pt x="9" y="704"/>
                  </a:lnTo>
                  <a:lnTo>
                    <a:pt x="0" y="716"/>
                  </a:lnTo>
                  <a:lnTo>
                    <a:pt x="8" y="695"/>
                  </a:lnTo>
                  <a:lnTo>
                    <a:pt x="25" y="638"/>
                  </a:lnTo>
                  <a:lnTo>
                    <a:pt x="35" y="598"/>
                  </a:lnTo>
                  <a:lnTo>
                    <a:pt x="47" y="553"/>
                  </a:lnTo>
                  <a:lnTo>
                    <a:pt x="57" y="502"/>
                  </a:lnTo>
                  <a:lnTo>
                    <a:pt x="68" y="448"/>
                  </a:lnTo>
                  <a:lnTo>
                    <a:pt x="78" y="392"/>
                  </a:lnTo>
                  <a:lnTo>
                    <a:pt x="85" y="335"/>
                  </a:lnTo>
                  <a:lnTo>
                    <a:pt x="88" y="305"/>
                  </a:lnTo>
                  <a:lnTo>
                    <a:pt x="90" y="277"/>
                  </a:lnTo>
                  <a:lnTo>
                    <a:pt x="91" y="247"/>
                  </a:lnTo>
                  <a:lnTo>
                    <a:pt x="92" y="219"/>
                  </a:lnTo>
                  <a:lnTo>
                    <a:pt x="91" y="191"/>
                  </a:lnTo>
                  <a:lnTo>
                    <a:pt x="90" y="163"/>
                  </a:lnTo>
                  <a:lnTo>
                    <a:pt x="87" y="136"/>
                  </a:lnTo>
                  <a:lnTo>
                    <a:pt x="83" y="110"/>
                  </a:lnTo>
                  <a:lnTo>
                    <a:pt x="79" y="85"/>
                  </a:lnTo>
                  <a:lnTo>
                    <a:pt x="71" y="62"/>
                  </a:lnTo>
                  <a:lnTo>
                    <a:pt x="64" y="38"/>
                  </a:lnTo>
                  <a:lnTo>
                    <a:pt x="54" y="17"/>
                  </a:lnTo>
                  <a:close/>
                </a:path>
              </a:pathLst>
            </a:custGeom>
            <a:solidFill>
              <a:srgbClr val="DB9874"/>
            </a:solidFill>
            <a:ln w="9525">
              <a:noFill/>
              <a:round/>
              <a:headEnd/>
              <a:tailEnd/>
            </a:ln>
          </p:spPr>
          <p:txBody>
            <a:bodyPr/>
            <a:lstStyle/>
            <a:p>
              <a:endParaRPr lang="zh-TW" altLang="en-US"/>
            </a:p>
          </p:txBody>
        </p:sp>
        <p:sp>
          <p:nvSpPr>
            <p:cNvPr id="102" name="Freeform 138"/>
            <p:cNvSpPr>
              <a:spLocks/>
            </p:cNvSpPr>
            <p:nvPr/>
          </p:nvSpPr>
          <p:spPr bwMode="auto">
            <a:xfrm>
              <a:off x="-1649413" y="1616075"/>
              <a:ext cx="26988" cy="127000"/>
            </a:xfrm>
            <a:custGeom>
              <a:avLst/>
              <a:gdLst>
                <a:gd name="T0" fmla="*/ 2147483647 w 153"/>
                <a:gd name="T1" fmla="*/ 2147483647 h 716"/>
                <a:gd name="T2" fmla="*/ 2147483647 w 153"/>
                <a:gd name="T3" fmla="*/ 2147483647 h 716"/>
                <a:gd name="T4" fmla="*/ 2147483647 w 153"/>
                <a:gd name="T5" fmla="*/ 2147483647 h 716"/>
                <a:gd name="T6" fmla="*/ 2147483647 w 153"/>
                <a:gd name="T7" fmla="*/ 2147483647 h 716"/>
                <a:gd name="T8" fmla="*/ 2147483647 w 153"/>
                <a:gd name="T9" fmla="*/ 2147483647 h 716"/>
                <a:gd name="T10" fmla="*/ 2147483647 w 153"/>
                <a:gd name="T11" fmla="*/ 987738243 h 716"/>
                <a:gd name="T12" fmla="*/ 2147483647 w 153"/>
                <a:gd name="T13" fmla="*/ 0 h 716"/>
                <a:gd name="T14" fmla="*/ 2147483647 w 153"/>
                <a:gd name="T15" fmla="*/ 987738243 h 716"/>
                <a:gd name="T16" fmla="*/ 2147483647 w 153"/>
                <a:gd name="T17" fmla="*/ 2147483647 h 716"/>
                <a:gd name="T18" fmla="*/ 2147483647 w 153"/>
                <a:gd name="T19" fmla="*/ 2147483647 h 716"/>
                <a:gd name="T20" fmla="*/ 2147483647 w 153"/>
                <a:gd name="T21" fmla="*/ 2147483647 h 716"/>
                <a:gd name="T22" fmla="*/ 2147483647 w 153"/>
                <a:gd name="T23" fmla="*/ 2147483647 h 716"/>
                <a:gd name="T24" fmla="*/ 2147483647 w 153"/>
                <a:gd name="T25" fmla="*/ 2147483647 h 716"/>
                <a:gd name="T26" fmla="*/ 2147483647 w 153"/>
                <a:gd name="T27" fmla="*/ 2147483647 h 716"/>
                <a:gd name="T28" fmla="*/ 2147483647 w 153"/>
                <a:gd name="T29" fmla="*/ 2147483647 h 716"/>
                <a:gd name="T30" fmla="*/ 2147483647 w 153"/>
                <a:gd name="T31" fmla="*/ 2147483647 h 716"/>
                <a:gd name="T32" fmla="*/ 2147483647 w 153"/>
                <a:gd name="T33" fmla="*/ 2147483647 h 716"/>
                <a:gd name="T34" fmla="*/ 2147483647 w 153"/>
                <a:gd name="T35" fmla="*/ 2147483647 h 716"/>
                <a:gd name="T36" fmla="*/ 2147483647 w 153"/>
                <a:gd name="T37" fmla="*/ 2147483647 h 716"/>
                <a:gd name="T38" fmla="*/ 2147483647 w 153"/>
                <a:gd name="T39" fmla="*/ 2147483647 h 716"/>
                <a:gd name="T40" fmla="*/ 2147483647 w 153"/>
                <a:gd name="T41" fmla="*/ 2147483647 h 716"/>
                <a:gd name="T42" fmla="*/ 2147483647 w 153"/>
                <a:gd name="T43" fmla="*/ 2147483647 h 716"/>
                <a:gd name="T44" fmla="*/ 2147483647 w 153"/>
                <a:gd name="T45" fmla="*/ 2147483647 h 716"/>
                <a:gd name="T46" fmla="*/ 2147483647 w 153"/>
                <a:gd name="T47" fmla="*/ 2147483647 h 716"/>
                <a:gd name="T48" fmla="*/ 2147483647 w 153"/>
                <a:gd name="T49" fmla="*/ 2147483647 h 716"/>
                <a:gd name="T50" fmla="*/ 2147483647 w 153"/>
                <a:gd name="T51" fmla="*/ 2147483647 h 716"/>
                <a:gd name="T52" fmla="*/ 2147483647 w 153"/>
                <a:gd name="T53" fmla="*/ 2147483647 h 716"/>
                <a:gd name="T54" fmla="*/ 2147483647 w 153"/>
                <a:gd name="T55" fmla="*/ 2147483647 h 716"/>
                <a:gd name="T56" fmla="*/ 2147483647 w 153"/>
                <a:gd name="T57" fmla="*/ 2147483647 h 716"/>
                <a:gd name="T58" fmla="*/ 2147483647 w 153"/>
                <a:gd name="T59" fmla="*/ 2147483647 h 716"/>
                <a:gd name="T60" fmla="*/ 2147483647 w 153"/>
                <a:gd name="T61" fmla="*/ 2147483647 h 716"/>
                <a:gd name="T62" fmla="*/ 2147483647 w 153"/>
                <a:gd name="T63" fmla="*/ 2147483647 h 716"/>
                <a:gd name="T64" fmla="*/ 2147483647 w 153"/>
                <a:gd name="T65" fmla="*/ 2147483647 h 716"/>
                <a:gd name="T66" fmla="*/ 2147483647 w 153"/>
                <a:gd name="T67" fmla="*/ 2147483647 h 716"/>
                <a:gd name="T68" fmla="*/ 2147483647 w 153"/>
                <a:gd name="T69" fmla="*/ 2147483647 h 716"/>
                <a:gd name="T70" fmla="*/ 2147483647 w 153"/>
                <a:gd name="T71" fmla="*/ 2147483647 h 716"/>
                <a:gd name="T72" fmla="*/ 0 w 153"/>
                <a:gd name="T73" fmla="*/ 2147483647 h 716"/>
                <a:gd name="T74" fmla="*/ 2147483647 w 153"/>
                <a:gd name="T75" fmla="*/ 2147483647 h 716"/>
                <a:gd name="T76" fmla="*/ 2147483647 w 153"/>
                <a:gd name="T77" fmla="*/ 2147483647 h 716"/>
                <a:gd name="T78" fmla="*/ 2147483647 w 153"/>
                <a:gd name="T79" fmla="*/ 2147483647 h 716"/>
                <a:gd name="T80" fmla="*/ 2147483647 w 153"/>
                <a:gd name="T81" fmla="*/ 2147483647 h 716"/>
                <a:gd name="T82" fmla="*/ 2147483647 w 153"/>
                <a:gd name="T83" fmla="*/ 2147483647 h 716"/>
                <a:gd name="T84" fmla="*/ 2147483647 w 153"/>
                <a:gd name="T85" fmla="*/ 2147483647 h 716"/>
                <a:gd name="T86" fmla="*/ 2147483647 w 153"/>
                <a:gd name="T87" fmla="*/ 2147483647 h 716"/>
                <a:gd name="T88" fmla="*/ 2147483647 w 153"/>
                <a:gd name="T89" fmla="*/ 2147483647 h 716"/>
                <a:gd name="T90" fmla="*/ 2147483647 w 153"/>
                <a:gd name="T91" fmla="*/ 2147483647 h 716"/>
                <a:gd name="T92" fmla="*/ 2147483647 w 153"/>
                <a:gd name="T93" fmla="*/ 2147483647 h 716"/>
                <a:gd name="T94" fmla="*/ 2147483647 w 153"/>
                <a:gd name="T95" fmla="*/ 2147483647 h 716"/>
                <a:gd name="T96" fmla="*/ 2147483647 w 153"/>
                <a:gd name="T97" fmla="*/ 2147483647 h 716"/>
                <a:gd name="T98" fmla="*/ 2147483647 w 153"/>
                <a:gd name="T99" fmla="*/ 2147483647 h 716"/>
                <a:gd name="T100" fmla="*/ 2147483647 w 153"/>
                <a:gd name="T101" fmla="*/ 2147483647 h 716"/>
                <a:gd name="T102" fmla="*/ 2147483647 w 153"/>
                <a:gd name="T103" fmla="*/ 2147483647 h 716"/>
                <a:gd name="T104" fmla="*/ 2147483647 w 153"/>
                <a:gd name="T105" fmla="*/ 2147483647 h 716"/>
                <a:gd name="T106" fmla="*/ 2147483647 w 153"/>
                <a:gd name="T107" fmla="*/ 2147483647 h 716"/>
                <a:gd name="T108" fmla="*/ 2147483647 w 153"/>
                <a:gd name="T109" fmla="*/ 2147483647 h 716"/>
                <a:gd name="T110" fmla="*/ 2147483647 w 153"/>
                <a:gd name="T111" fmla="*/ 2147483647 h 716"/>
                <a:gd name="T112" fmla="*/ 2147483647 w 153"/>
                <a:gd name="T113" fmla="*/ 2147483647 h 7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716">
                  <a:moveTo>
                    <a:pt x="54" y="17"/>
                  </a:moveTo>
                  <a:lnTo>
                    <a:pt x="56" y="15"/>
                  </a:lnTo>
                  <a:lnTo>
                    <a:pt x="63" y="9"/>
                  </a:lnTo>
                  <a:lnTo>
                    <a:pt x="69" y="6"/>
                  </a:lnTo>
                  <a:lnTo>
                    <a:pt x="75" y="3"/>
                  </a:lnTo>
                  <a:lnTo>
                    <a:pt x="81" y="1"/>
                  </a:lnTo>
                  <a:lnTo>
                    <a:pt x="89" y="0"/>
                  </a:lnTo>
                  <a:lnTo>
                    <a:pt x="96" y="1"/>
                  </a:lnTo>
                  <a:lnTo>
                    <a:pt x="104" y="4"/>
                  </a:lnTo>
                  <a:lnTo>
                    <a:pt x="111" y="9"/>
                  </a:lnTo>
                  <a:lnTo>
                    <a:pt x="118" y="16"/>
                  </a:lnTo>
                  <a:lnTo>
                    <a:pt x="127" y="27"/>
                  </a:lnTo>
                  <a:lnTo>
                    <a:pt x="134" y="41"/>
                  </a:lnTo>
                  <a:lnTo>
                    <a:pt x="141" y="58"/>
                  </a:lnTo>
                  <a:lnTo>
                    <a:pt x="147" y="81"/>
                  </a:lnTo>
                  <a:lnTo>
                    <a:pt x="150" y="93"/>
                  </a:lnTo>
                  <a:lnTo>
                    <a:pt x="152" y="108"/>
                  </a:lnTo>
                  <a:lnTo>
                    <a:pt x="153" y="123"/>
                  </a:lnTo>
                  <a:lnTo>
                    <a:pt x="153" y="140"/>
                  </a:lnTo>
                  <a:lnTo>
                    <a:pt x="153" y="177"/>
                  </a:lnTo>
                  <a:lnTo>
                    <a:pt x="151" y="217"/>
                  </a:lnTo>
                  <a:lnTo>
                    <a:pt x="146" y="262"/>
                  </a:lnTo>
                  <a:lnTo>
                    <a:pt x="140" y="307"/>
                  </a:lnTo>
                  <a:lnTo>
                    <a:pt x="131" y="354"/>
                  </a:lnTo>
                  <a:lnTo>
                    <a:pt x="120" y="402"/>
                  </a:lnTo>
                  <a:lnTo>
                    <a:pt x="109" y="450"/>
                  </a:lnTo>
                  <a:lnTo>
                    <a:pt x="96" y="497"/>
                  </a:lnTo>
                  <a:lnTo>
                    <a:pt x="82" y="541"/>
                  </a:lnTo>
                  <a:lnTo>
                    <a:pt x="66" y="585"/>
                  </a:lnTo>
                  <a:lnTo>
                    <a:pt x="59" y="605"/>
                  </a:lnTo>
                  <a:lnTo>
                    <a:pt x="51" y="624"/>
                  </a:lnTo>
                  <a:lnTo>
                    <a:pt x="43" y="643"/>
                  </a:lnTo>
                  <a:lnTo>
                    <a:pt x="35" y="660"/>
                  </a:lnTo>
                  <a:lnTo>
                    <a:pt x="26" y="676"/>
                  </a:lnTo>
                  <a:lnTo>
                    <a:pt x="18" y="691"/>
                  </a:lnTo>
                  <a:lnTo>
                    <a:pt x="8" y="704"/>
                  </a:lnTo>
                  <a:lnTo>
                    <a:pt x="0" y="716"/>
                  </a:lnTo>
                  <a:lnTo>
                    <a:pt x="7" y="695"/>
                  </a:lnTo>
                  <a:lnTo>
                    <a:pt x="24" y="638"/>
                  </a:lnTo>
                  <a:lnTo>
                    <a:pt x="35" y="599"/>
                  </a:lnTo>
                  <a:lnTo>
                    <a:pt x="45" y="553"/>
                  </a:lnTo>
                  <a:lnTo>
                    <a:pt x="57" y="503"/>
                  </a:lnTo>
                  <a:lnTo>
                    <a:pt x="68" y="449"/>
                  </a:lnTo>
                  <a:lnTo>
                    <a:pt x="77" y="393"/>
                  </a:lnTo>
                  <a:lnTo>
                    <a:pt x="84" y="335"/>
                  </a:lnTo>
                  <a:lnTo>
                    <a:pt x="88" y="306"/>
                  </a:lnTo>
                  <a:lnTo>
                    <a:pt x="90" y="277"/>
                  </a:lnTo>
                  <a:lnTo>
                    <a:pt x="91" y="248"/>
                  </a:lnTo>
                  <a:lnTo>
                    <a:pt x="92" y="219"/>
                  </a:lnTo>
                  <a:lnTo>
                    <a:pt x="91" y="191"/>
                  </a:lnTo>
                  <a:lnTo>
                    <a:pt x="90" y="163"/>
                  </a:lnTo>
                  <a:lnTo>
                    <a:pt x="87" y="137"/>
                  </a:lnTo>
                  <a:lnTo>
                    <a:pt x="82" y="110"/>
                  </a:lnTo>
                  <a:lnTo>
                    <a:pt x="77" y="85"/>
                  </a:lnTo>
                  <a:lnTo>
                    <a:pt x="71" y="62"/>
                  </a:lnTo>
                  <a:lnTo>
                    <a:pt x="63" y="38"/>
                  </a:lnTo>
                  <a:lnTo>
                    <a:pt x="54" y="17"/>
                  </a:lnTo>
                  <a:close/>
                </a:path>
              </a:pathLst>
            </a:custGeom>
            <a:solidFill>
              <a:srgbClr val="DB9874"/>
            </a:solidFill>
            <a:ln w="9525">
              <a:noFill/>
              <a:round/>
              <a:headEnd/>
              <a:tailEnd/>
            </a:ln>
          </p:spPr>
          <p:txBody>
            <a:bodyPr/>
            <a:lstStyle/>
            <a:p>
              <a:endParaRPr lang="zh-TW" altLang="en-US"/>
            </a:p>
          </p:txBody>
        </p:sp>
        <p:sp>
          <p:nvSpPr>
            <p:cNvPr id="103" name="Freeform 139"/>
            <p:cNvSpPr>
              <a:spLocks/>
            </p:cNvSpPr>
            <p:nvPr/>
          </p:nvSpPr>
          <p:spPr bwMode="auto">
            <a:xfrm>
              <a:off x="-1287463" y="1309688"/>
              <a:ext cx="106363" cy="74612"/>
            </a:xfrm>
            <a:custGeom>
              <a:avLst/>
              <a:gdLst>
                <a:gd name="T0" fmla="*/ 2147483647 w 602"/>
                <a:gd name="T1" fmla="*/ 2147483647 h 421"/>
                <a:gd name="T2" fmla="*/ 2147483647 w 602"/>
                <a:gd name="T3" fmla="*/ 2147483647 h 421"/>
                <a:gd name="T4" fmla="*/ 2147483647 w 602"/>
                <a:gd name="T5" fmla="*/ 2147483647 h 421"/>
                <a:gd name="T6" fmla="*/ 2147483647 w 602"/>
                <a:gd name="T7" fmla="*/ 2147483647 h 421"/>
                <a:gd name="T8" fmla="*/ 2147483647 w 602"/>
                <a:gd name="T9" fmla="*/ 2147483647 h 421"/>
                <a:gd name="T10" fmla="*/ 2147483647 w 602"/>
                <a:gd name="T11" fmla="*/ 2147483647 h 421"/>
                <a:gd name="T12" fmla="*/ 2147483647 w 602"/>
                <a:gd name="T13" fmla="*/ 2147483647 h 421"/>
                <a:gd name="T14" fmla="*/ 2147483647 w 602"/>
                <a:gd name="T15" fmla="*/ 2147483647 h 421"/>
                <a:gd name="T16" fmla="*/ 2147483647 w 602"/>
                <a:gd name="T17" fmla="*/ 2147483647 h 421"/>
                <a:gd name="T18" fmla="*/ 2147483647 w 602"/>
                <a:gd name="T19" fmla="*/ 2147483647 h 421"/>
                <a:gd name="T20" fmla="*/ 2147483647 w 602"/>
                <a:gd name="T21" fmla="*/ 2147483647 h 421"/>
                <a:gd name="T22" fmla="*/ 2147483647 w 602"/>
                <a:gd name="T23" fmla="*/ 2147483647 h 421"/>
                <a:gd name="T24" fmla="*/ 2147483647 w 602"/>
                <a:gd name="T25" fmla="*/ 2147483647 h 421"/>
                <a:gd name="T26" fmla="*/ 2147483647 w 602"/>
                <a:gd name="T27" fmla="*/ 2147483647 h 421"/>
                <a:gd name="T28" fmla="*/ 2147483647 w 602"/>
                <a:gd name="T29" fmla="*/ 2147483647 h 421"/>
                <a:gd name="T30" fmla="*/ 2147483647 w 602"/>
                <a:gd name="T31" fmla="*/ 2147483647 h 421"/>
                <a:gd name="T32" fmla="*/ 2147483647 w 602"/>
                <a:gd name="T33" fmla="*/ 2147483647 h 421"/>
                <a:gd name="T34" fmla="*/ 2147483647 w 602"/>
                <a:gd name="T35" fmla="*/ 2147483647 h 421"/>
                <a:gd name="T36" fmla="*/ 2147483647 w 602"/>
                <a:gd name="T37" fmla="*/ 2147483647 h 421"/>
                <a:gd name="T38" fmla="*/ 2147483647 w 602"/>
                <a:gd name="T39" fmla="*/ 2147483647 h 421"/>
                <a:gd name="T40" fmla="*/ 2147483647 w 602"/>
                <a:gd name="T41" fmla="*/ 2147483647 h 421"/>
                <a:gd name="T42" fmla="*/ 2147483647 w 602"/>
                <a:gd name="T43" fmla="*/ 2147483647 h 421"/>
                <a:gd name="T44" fmla="*/ 2147483647 w 602"/>
                <a:gd name="T45" fmla="*/ 2147483647 h 421"/>
                <a:gd name="T46" fmla="*/ 2147483647 w 602"/>
                <a:gd name="T47" fmla="*/ 2147483647 h 421"/>
                <a:gd name="T48" fmla="*/ 2147483647 w 602"/>
                <a:gd name="T49" fmla="*/ 2147483647 h 421"/>
                <a:gd name="T50" fmla="*/ 2147483647 w 602"/>
                <a:gd name="T51" fmla="*/ 2147483647 h 421"/>
                <a:gd name="T52" fmla="*/ 2147483647 w 602"/>
                <a:gd name="T53" fmla="*/ 2147483647 h 421"/>
                <a:gd name="T54" fmla="*/ 2147483647 w 602"/>
                <a:gd name="T55" fmla="*/ 2147483647 h 421"/>
                <a:gd name="T56" fmla="*/ 2147483647 w 602"/>
                <a:gd name="T57" fmla="*/ 2147483647 h 421"/>
                <a:gd name="T58" fmla="*/ 2147483647 w 602"/>
                <a:gd name="T59" fmla="*/ 2147483647 h 421"/>
                <a:gd name="T60" fmla="*/ 2147483647 w 602"/>
                <a:gd name="T61" fmla="*/ 2147483647 h 421"/>
                <a:gd name="T62" fmla="*/ 2147483647 w 602"/>
                <a:gd name="T63" fmla="*/ 2147483647 h 421"/>
                <a:gd name="T64" fmla="*/ 2147483647 w 602"/>
                <a:gd name="T65" fmla="*/ 2147483647 h 421"/>
                <a:gd name="T66" fmla="*/ 2147483647 w 602"/>
                <a:gd name="T67" fmla="*/ 2147483647 h 421"/>
                <a:gd name="T68" fmla="*/ 2147483647 w 602"/>
                <a:gd name="T69" fmla="*/ 2147483647 h 421"/>
                <a:gd name="T70" fmla="*/ 2147483647 w 602"/>
                <a:gd name="T71" fmla="*/ 2147483647 h 421"/>
                <a:gd name="T72" fmla="*/ 2147483647 w 602"/>
                <a:gd name="T73" fmla="*/ 2147483647 h 421"/>
                <a:gd name="T74" fmla="*/ 2147483647 w 602"/>
                <a:gd name="T75" fmla="*/ 2147483647 h 421"/>
                <a:gd name="T76" fmla="*/ 2147483647 w 602"/>
                <a:gd name="T77" fmla="*/ 2147483647 h 421"/>
                <a:gd name="T78" fmla="*/ 2147483647 w 602"/>
                <a:gd name="T79" fmla="*/ 2147483647 h 421"/>
                <a:gd name="T80" fmla="*/ 2147483647 w 602"/>
                <a:gd name="T81" fmla="*/ 2147483647 h 421"/>
                <a:gd name="T82" fmla="*/ 2147483647 w 602"/>
                <a:gd name="T83" fmla="*/ 2147483647 h 421"/>
                <a:gd name="T84" fmla="*/ 0 w 602"/>
                <a:gd name="T85" fmla="*/ 2147483647 h 4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421">
                  <a:moveTo>
                    <a:pt x="0" y="337"/>
                  </a:moveTo>
                  <a:lnTo>
                    <a:pt x="6" y="339"/>
                  </a:lnTo>
                  <a:lnTo>
                    <a:pt x="22" y="341"/>
                  </a:lnTo>
                  <a:lnTo>
                    <a:pt x="34" y="340"/>
                  </a:lnTo>
                  <a:lnTo>
                    <a:pt x="47" y="337"/>
                  </a:lnTo>
                  <a:lnTo>
                    <a:pt x="55" y="335"/>
                  </a:lnTo>
                  <a:lnTo>
                    <a:pt x="63" y="332"/>
                  </a:lnTo>
                  <a:lnTo>
                    <a:pt x="72" y="327"/>
                  </a:lnTo>
                  <a:lnTo>
                    <a:pt x="80" y="321"/>
                  </a:lnTo>
                  <a:lnTo>
                    <a:pt x="90" y="314"/>
                  </a:lnTo>
                  <a:lnTo>
                    <a:pt x="99" y="306"/>
                  </a:lnTo>
                  <a:lnTo>
                    <a:pt x="110" y="297"/>
                  </a:lnTo>
                  <a:lnTo>
                    <a:pt x="120" y="285"/>
                  </a:lnTo>
                  <a:lnTo>
                    <a:pt x="131" y="273"/>
                  </a:lnTo>
                  <a:lnTo>
                    <a:pt x="143" y="259"/>
                  </a:lnTo>
                  <a:lnTo>
                    <a:pt x="153" y="243"/>
                  </a:lnTo>
                  <a:lnTo>
                    <a:pt x="166" y="225"/>
                  </a:lnTo>
                  <a:lnTo>
                    <a:pt x="178" y="205"/>
                  </a:lnTo>
                  <a:lnTo>
                    <a:pt x="189" y="182"/>
                  </a:lnTo>
                  <a:lnTo>
                    <a:pt x="202" y="158"/>
                  </a:lnTo>
                  <a:lnTo>
                    <a:pt x="215" y="132"/>
                  </a:lnTo>
                  <a:lnTo>
                    <a:pt x="227" y="103"/>
                  </a:lnTo>
                  <a:lnTo>
                    <a:pt x="240" y="71"/>
                  </a:lnTo>
                  <a:lnTo>
                    <a:pt x="253" y="37"/>
                  </a:lnTo>
                  <a:lnTo>
                    <a:pt x="267" y="0"/>
                  </a:lnTo>
                  <a:lnTo>
                    <a:pt x="277" y="14"/>
                  </a:lnTo>
                  <a:lnTo>
                    <a:pt x="305" y="50"/>
                  </a:lnTo>
                  <a:lnTo>
                    <a:pt x="325" y="74"/>
                  </a:lnTo>
                  <a:lnTo>
                    <a:pt x="347" y="102"/>
                  </a:lnTo>
                  <a:lnTo>
                    <a:pt x="372" y="131"/>
                  </a:lnTo>
                  <a:lnTo>
                    <a:pt x="398" y="160"/>
                  </a:lnTo>
                  <a:lnTo>
                    <a:pt x="426" y="189"/>
                  </a:lnTo>
                  <a:lnTo>
                    <a:pt x="453" y="217"/>
                  </a:lnTo>
                  <a:lnTo>
                    <a:pt x="482" y="244"/>
                  </a:lnTo>
                  <a:lnTo>
                    <a:pt x="509" y="266"/>
                  </a:lnTo>
                  <a:lnTo>
                    <a:pt x="522" y="277"/>
                  </a:lnTo>
                  <a:lnTo>
                    <a:pt x="536" y="285"/>
                  </a:lnTo>
                  <a:lnTo>
                    <a:pt x="548" y="294"/>
                  </a:lnTo>
                  <a:lnTo>
                    <a:pt x="560" y="299"/>
                  </a:lnTo>
                  <a:lnTo>
                    <a:pt x="572" y="304"/>
                  </a:lnTo>
                  <a:lnTo>
                    <a:pt x="583" y="307"/>
                  </a:lnTo>
                  <a:lnTo>
                    <a:pt x="593" y="310"/>
                  </a:lnTo>
                  <a:lnTo>
                    <a:pt x="602" y="309"/>
                  </a:lnTo>
                  <a:lnTo>
                    <a:pt x="561" y="421"/>
                  </a:lnTo>
                  <a:lnTo>
                    <a:pt x="551" y="414"/>
                  </a:lnTo>
                  <a:lnTo>
                    <a:pt x="523" y="394"/>
                  </a:lnTo>
                  <a:lnTo>
                    <a:pt x="505" y="381"/>
                  </a:lnTo>
                  <a:lnTo>
                    <a:pt x="484" y="364"/>
                  </a:lnTo>
                  <a:lnTo>
                    <a:pt x="462" y="345"/>
                  </a:lnTo>
                  <a:lnTo>
                    <a:pt x="438" y="322"/>
                  </a:lnTo>
                  <a:lnTo>
                    <a:pt x="414" y="300"/>
                  </a:lnTo>
                  <a:lnTo>
                    <a:pt x="391" y="275"/>
                  </a:lnTo>
                  <a:lnTo>
                    <a:pt x="380" y="262"/>
                  </a:lnTo>
                  <a:lnTo>
                    <a:pt x="368" y="248"/>
                  </a:lnTo>
                  <a:lnTo>
                    <a:pt x="358" y="234"/>
                  </a:lnTo>
                  <a:lnTo>
                    <a:pt x="348" y="220"/>
                  </a:lnTo>
                  <a:lnTo>
                    <a:pt x="339" y="206"/>
                  </a:lnTo>
                  <a:lnTo>
                    <a:pt x="329" y="191"/>
                  </a:lnTo>
                  <a:lnTo>
                    <a:pt x="321" y="176"/>
                  </a:lnTo>
                  <a:lnTo>
                    <a:pt x="314" y="160"/>
                  </a:lnTo>
                  <a:lnTo>
                    <a:pt x="308" y="145"/>
                  </a:lnTo>
                  <a:lnTo>
                    <a:pt x="302" y="130"/>
                  </a:lnTo>
                  <a:lnTo>
                    <a:pt x="297" y="115"/>
                  </a:lnTo>
                  <a:lnTo>
                    <a:pt x="294" y="99"/>
                  </a:lnTo>
                  <a:lnTo>
                    <a:pt x="286" y="116"/>
                  </a:lnTo>
                  <a:lnTo>
                    <a:pt x="262" y="161"/>
                  </a:lnTo>
                  <a:lnTo>
                    <a:pt x="245" y="191"/>
                  </a:lnTo>
                  <a:lnTo>
                    <a:pt x="227" y="222"/>
                  </a:lnTo>
                  <a:lnTo>
                    <a:pt x="206" y="255"/>
                  </a:lnTo>
                  <a:lnTo>
                    <a:pt x="184" y="286"/>
                  </a:lnTo>
                  <a:lnTo>
                    <a:pt x="172" y="301"/>
                  </a:lnTo>
                  <a:lnTo>
                    <a:pt x="161" y="316"/>
                  </a:lnTo>
                  <a:lnTo>
                    <a:pt x="148" y="329"/>
                  </a:lnTo>
                  <a:lnTo>
                    <a:pt x="136" y="341"/>
                  </a:lnTo>
                  <a:lnTo>
                    <a:pt x="124" y="353"/>
                  </a:lnTo>
                  <a:lnTo>
                    <a:pt x="112" y="363"/>
                  </a:lnTo>
                  <a:lnTo>
                    <a:pt x="99" y="370"/>
                  </a:lnTo>
                  <a:lnTo>
                    <a:pt x="88" y="376"/>
                  </a:lnTo>
                  <a:lnTo>
                    <a:pt x="75" y="381"/>
                  </a:lnTo>
                  <a:lnTo>
                    <a:pt x="63" y="383"/>
                  </a:lnTo>
                  <a:lnTo>
                    <a:pt x="52" y="382"/>
                  </a:lnTo>
                  <a:lnTo>
                    <a:pt x="41" y="378"/>
                  </a:lnTo>
                  <a:lnTo>
                    <a:pt x="29" y="373"/>
                  </a:lnTo>
                  <a:lnTo>
                    <a:pt x="20" y="365"/>
                  </a:lnTo>
                  <a:lnTo>
                    <a:pt x="9" y="352"/>
                  </a:lnTo>
                  <a:lnTo>
                    <a:pt x="0" y="337"/>
                  </a:lnTo>
                  <a:close/>
                </a:path>
              </a:pathLst>
            </a:custGeom>
            <a:solidFill>
              <a:srgbClr val="AB88A8"/>
            </a:solidFill>
            <a:ln w="9525">
              <a:noFill/>
              <a:round/>
              <a:headEnd/>
              <a:tailEnd/>
            </a:ln>
          </p:spPr>
          <p:txBody>
            <a:bodyPr/>
            <a:lstStyle/>
            <a:p>
              <a:endParaRPr lang="zh-TW" altLang="en-US"/>
            </a:p>
          </p:txBody>
        </p:sp>
      </p:grpSp>
    </p:spTree>
    <p:extLst>
      <p:ext uri="{BB962C8B-B14F-4D97-AF65-F5344CB8AC3E}">
        <p14:creationId xmlns:p14="http://schemas.microsoft.com/office/powerpoint/2010/main" val="13956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a:xfrm>
            <a:off x="1944291" y="1325166"/>
            <a:ext cx="6684169" cy="960834"/>
          </a:xfrm>
        </p:spPr>
        <p:txBody>
          <a:bodyPr/>
          <a:lstStyle/>
          <a:p>
            <a:pPr eaLnBrk="1" hangingPunct="1"/>
            <a:endParaRPr lang="zh-TW" altLang="en-US" dirty="0"/>
          </a:p>
        </p:txBody>
      </p:sp>
      <p:sp>
        <p:nvSpPr>
          <p:cNvPr id="46082"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graphicFrame>
        <p:nvGraphicFramePr>
          <p:cNvPr id="37928" name="Group 40"/>
          <p:cNvGraphicFramePr>
            <a:graphicFrameLocks noGrp="1"/>
          </p:cNvGraphicFramePr>
          <p:nvPr>
            <p:extLst>
              <p:ext uri="{D42A27DB-BD31-4B8C-83A1-F6EECF244321}">
                <p14:modId xmlns:p14="http://schemas.microsoft.com/office/powerpoint/2010/main" val="92254524"/>
              </p:ext>
            </p:extLst>
          </p:nvPr>
        </p:nvGraphicFramePr>
        <p:xfrm>
          <a:off x="827584" y="1484784"/>
          <a:ext cx="7800876" cy="4763616"/>
        </p:xfrm>
        <a:graphic>
          <a:graphicData uri="http://schemas.openxmlformats.org/drawingml/2006/table">
            <a:tbl>
              <a:tblPr/>
              <a:tblGrid>
                <a:gridCol w="1297510">
                  <a:extLst>
                    <a:ext uri="{9D8B030D-6E8A-4147-A177-3AD203B41FA5}">
                      <a16:colId xmlns:a16="http://schemas.microsoft.com/office/drawing/2014/main" val="20000"/>
                    </a:ext>
                  </a:extLst>
                </a:gridCol>
                <a:gridCol w="3292822">
                  <a:extLst>
                    <a:ext uri="{9D8B030D-6E8A-4147-A177-3AD203B41FA5}">
                      <a16:colId xmlns:a16="http://schemas.microsoft.com/office/drawing/2014/main" val="20001"/>
                    </a:ext>
                  </a:extLst>
                </a:gridCol>
                <a:gridCol w="3210544">
                  <a:extLst>
                    <a:ext uri="{9D8B030D-6E8A-4147-A177-3AD203B41FA5}">
                      <a16:colId xmlns:a16="http://schemas.microsoft.com/office/drawing/2014/main" val="20002"/>
                    </a:ext>
                  </a:extLst>
                </a:gridCol>
              </a:tblGrid>
              <a:tr h="39758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rgbClr val="FFFFFF"/>
                          </a:solidFill>
                          <a:effectLst/>
                          <a:latin typeface="Century Gothic" pitchFamily="34" charset="0"/>
                          <a:ea typeface="微軟正黑體"/>
                          <a:cs typeface="微軟正黑體"/>
                        </a:rPr>
                        <a:t>就學區</a:t>
                      </a:r>
                      <a:endParaRPr kumimoji="0" lang="zh-TW" altLang="en-US" sz="1400" b="1" i="0" u="none" strike="noStrike" cap="none" normalizeH="0" baseline="0" dirty="0">
                        <a:ln>
                          <a:noFill/>
                        </a:ln>
                        <a:solidFill>
                          <a:srgbClr val="FFFFFF"/>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Century Gothic" pitchFamily="34" charset="0"/>
                          <a:ea typeface="微軟正黑體"/>
                          <a:cs typeface="微軟正黑體"/>
                        </a:rPr>
                        <a:t>共同就學區</a:t>
                      </a:r>
                      <a:endParaRPr kumimoji="0" lang="zh-TW" altLang="en-US" sz="1800" b="1" i="0" u="none" strike="noStrike" cap="none" normalizeH="0" baseline="0">
                        <a:ln>
                          <a:noFill/>
                        </a:ln>
                        <a:solidFill>
                          <a:srgbClr val="FFFFFF"/>
                        </a:solidFill>
                        <a:effectLst/>
                        <a:latin typeface="Calibri" pitchFamily="34" charset="0"/>
                        <a:ea typeface="新細明體" charset="-120"/>
                        <a:cs typeface="Times New Roman" pitchFamily="18"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6714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sng" strike="noStrike" cap="none" normalizeH="0" baseline="0" dirty="0">
                          <a:ln>
                            <a:noFill/>
                          </a:ln>
                          <a:solidFill>
                            <a:srgbClr val="000000"/>
                          </a:solidFill>
                          <a:effectLst/>
                          <a:latin typeface="Century Gothic" pitchFamily="34" charset="0"/>
                          <a:ea typeface="微軟正黑體"/>
                          <a:cs typeface="微軟正黑體"/>
                        </a:rPr>
                        <a:t>本區國中</a:t>
                      </a:r>
                      <a:endParaRPr kumimoji="0" lang="zh-TW" altLang="en-US" sz="1500" b="0" i="0" u="none" strike="noStrike" cap="none" normalizeH="0" baseline="0" dirty="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sng" strike="noStrike" cap="none" normalizeH="0" baseline="0">
                          <a:ln>
                            <a:noFill/>
                          </a:ln>
                          <a:solidFill>
                            <a:srgbClr val="000000"/>
                          </a:solidFill>
                          <a:effectLst/>
                          <a:latin typeface="Century Gothic" pitchFamily="34" charset="0"/>
                          <a:ea typeface="微軟正黑體"/>
                          <a:cs typeface="微軟正黑體"/>
                        </a:rPr>
                        <a:t>他區高級中等學校</a:t>
                      </a:r>
                      <a:endParaRPr kumimoji="0" lang="zh-TW" altLang="en-US" sz="1500" b="0" i="0" u="none" strike="noStrike" cap="none" normalizeH="0" baseline="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64791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rgbClr val="FFFFFF"/>
                          </a:solidFill>
                          <a:effectLst/>
                          <a:latin typeface="Century Gothic" pitchFamily="34" charset="0"/>
                          <a:ea typeface="微軟正黑體"/>
                          <a:cs typeface="微軟正黑體"/>
                        </a:rPr>
                        <a:t>臺南區</a:t>
                      </a:r>
                      <a:endParaRPr kumimoji="0" lang="zh-TW" altLang="en-US" sz="1400" b="1" i="0" u="none" strike="noStrike" cap="none" normalizeH="0" baseline="0" dirty="0">
                        <a:ln>
                          <a:noFill/>
                        </a:ln>
                        <a:solidFill>
                          <a:srgbClr val="FFFFFF"/>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後壁區、白河區</a:t>
                      </a:r>
                      <a:endParaRPr kumimoji="0" lang="zh-TW" altLang="en-US" sz="1500" b="0" i="0" u="none" strike="noStrike" cap="none" normalizeH="0" baseline="0" dirty="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嘉義市東區、西區</a:t>
                      </a:r>
                      <a:endParaRPr kumimoji="0" lang="zh-TW" altLang="en-US" sz="1500" b="0" i="0" u="none" strike="noStrike" cap="none" normalizeH="0" baseline="0" dirty="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39889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後壁區、白河區、北門區、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學甲區、鹽水區、新營區、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柳營區、東山區、</a:t>
                      </a:r>
                      <a:r>
                        <a:rPr kumimoji="0" lang="zh-TW" altLang="en-US" sz="1500" b="0" i="0" u="none" strike="noStrike" cap="none" normalizeH="0" baseline="0" dirty="0">
                          <a:ln>
                            <a:noFill/>
                          </a:ln>
                          <a:solidFill>
                            <a:schemeClr val="tx1"/>
                          </a:solidFill>
                          <a:effectLst/>
                          <a:latin typeface="Century Gothic" pitchFamily="34" charset="0"/>
                          <a:ea typeface="微軟正黑體"/>
                          <a:cs typeface="微軟正黑體"/>
                        </a:rPr>
                        <a:t>玉井區、楠西區</a:t>
                      </a:r>
                      <a:endParaRPr kumimoji="0" lang="zh-TW" altLang="en-US" sz="1500" b="0" i="0" u="none" strike="noStrike" cap="none" normalizeH="0" baseline="0" dirty="0">
                        <a:ln>
                          <a:noFill/>
                        </a:ln>
                        <a:solidFill>
                          <a:schemeClr val="tx1"/>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嘉義縣東石鄉、朴子市、</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布袋鎮、義竹鄉、鹿草鄉</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水上鄉、中埔鄉、大埔鄉</a:t>
                      </a:r>
                      <a:endParaRPr kumimoji="0" lang="zh-TW" altLang="en-US" sz="1500" b="0" i="0" u="none" strike="noStrike" cap="none" normalizeH="0" baseline="0" dirty="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16477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楠西區、南化區、玉井區、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左鎮區、新化區、龍崎區、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永康區、歸仁區、關廟區、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安南區、</a:t>
                      </a:r>
                      <a:r>
                        <a:rPr kumimoji="0" lang="zh-TW" altLang="zh-TW" sz="1500" b="0" i="0" u="none" strike="noStrike" cap="none" normalizeH="0" baseline="0" dirty="0">
                          <a:ln>
                            <a:noFill/>
                          </a:ln>
                          <a:solidFill>
                            <a:srgbClr val="000000"/>
                          </a:solidFill>
                          <a:effectLst/>
                          <a:latin typeface="Century Gothic" pitchFamily="34" charset="0"/>
                          <a:ea typeface="微軟正黑體"/>
                          <a:cs typeface="微軟正黑體"/>
                        </a:rPr>
                        <a:t>仁德區、安平區、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北區、中西區、東區、南區</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高雄市甲仙區、杉林區、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內門區、旗山區、田寮區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阿蓮區、湖內區、路竹區</a:t>
                      </a:r>
                      <a:endParaRPr kumimoji="0" lang="en-US" altLang="zh-TW" sz="1500" b="0" i="0" u="none" strike="noStrike" cap="none" normalizeH="0" baseline="0" dirty="0">
                        <a:ln>
                          <a:noFill/>
                        </a:ln>
                        <a:solidFill>
                          <a:srgbClr val="000000"/>
                        </a:solidFill>
                        <a:effectLst/>
                        <a:latin typeface="Century Gothic" pitchFamily="34" charset="0"/>
                        <a:ea typeface="微軟正黑體"/>
                        <a:cs typeface="微軟正黑體"/>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0" i="0" u="none" strike="noStrike" cap="none" normalizeH="0" baseline="0" dirty="0">
                          <a:ln>
                            <a:noFill/>
                          </a:ln>
                          <a:solidFill>
                            <a:srgbClr val="000000"/>
                          </a:solidFill>
                          <a:effectLst/>
                          <a:latin typeface="Century Gothic" pitchFamily="34" charset="0"/>
                          <a:ea typeface="微軟正黑體"/>
                          <a:cs typeface="微軟正黑體"/>
                        </a:rPr>
                        <a:t>茄萣區、永安區、岡山區</a:t>
                      </a:r>
                      <a:endParaRPr kumimoji="0" lang="zh-TW" altLang="en-US" sz="1500" b="0" i="0" u="none" strike="noStrike" cap="none" normalizeH="0" baseline="0" dirty="0">
                        <a:ln>
                          <a:noFill/>
                        </a:ln>
                        <a:solidFill>
                          <a:srgbClr val="000000"/>
                        </a:solidFill>
                        <a:effectLst/>
                        <a:latin typeface="Calibri" pitchFamily="34" charset="0"/>
                        <a:ea typeface="新細明體"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50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47737" y="332656"/>
            <a:ext cx="8196263" cy="3384550"/>
          </a:xfrm>
          <a:prstGeom prst="rect">
            <a:avLst/>
          </a:prstGeom>
        </p:spPr>
      </p:pic>
      <p:pic>
        <p:nvPicPr>
          <p:cNvPr id="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539552" y="2852936"/>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563888" y="5633150"/>
            <a:ext cx="5541903" cy="923330"/>
          </a:xfrm>
          <a:prstGeom prst="rect">
            <a:avLst/>
          </a:prstGeom>
          <a:noFill/>
        </p:spPr>
        <p:txBody>
          <a:bodyPr wrap="none" lIns="91440" tIns="45720" rIns="91440" bIns="45720">
            <a:spAutoFit/>
          </a:bodyPr>
          <a:lstStyle/>
          <a:p>
            <a:pPr algn="ctr"/>
            <a:r>
              <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臺南區 </a:t>
            </a:r>
            <a:r>
              <a:rPr lang="en-US" altLang="zh-TW"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a:t>
            </a:r>
            <a:r>
              <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嘉義區</a:t>
            </a:r>
            <a:endParaRPr lang="zh-TW"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投影片編號版面配置區 5"/>
          <p:cNvSpPr>
            <a:spLocks noGrp="1"/>
          </p:cNvSpPr>
          <p:nvPr>
            <p:ph type="sldNum" sz="quarter" idx="12"/>
          </p:nvPr>
        </p:nvSpPr>
        <p:spPr/>
        <p:txBody>
          <a:bodyPr/>
          <a:lstStyle/>
          <a:p>
            <a:pPr>
              <a:defRPr/>
            </a:pPr>
            <a:fld id="{59AAA3D0-8D1C-4E91-B2C6-47888C680415}" type="slidenum">
              <a:rPr lang="en-US" altLang="zh-TW" smtClean="0"/>
              <a:pPr>
                <a:defRPr/>
              </a:pPr>
              <a:t>11</a:t>
            </a:fld>
            <a:endParaRPr lang="en-US" altLang="zh-TW"/>
          </a:p>
        </p:txBody>
      </p:sp>
    </p:spTree>
    <p:extLst>
      <p:ext uri="{BB962C8B-B14F-4D97-AF65-F5344CB8AC3E}">
        <p14:creationId xmlns:p14="http://schemas.microsoft.com/office/powerpoint/2010/main" val="13507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725488" y="-193675"/>
            <a:ext cx="7712075"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1042988" y="333375"/>
            <a:ext cx="468153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10974" y="116632"/>
            <a:ext cx="5541903" cy="923330"/>
          </a:xfrm>
          <a:prstGeom prst="rect">
            <a:avLst/>
          </a:prstGeom>
          <a:noFill/>
        </p:spPr>
        <p:txBody>
          <a:bodyPr wrap="none" lIns="91440" tIns="45720" rIns="91440" bIns="45720">
            <a:spAutoFit/>
          </a:bodyPr>
          <a:lstStyle/>
          <a:p>
            <a:pPr algn="ctr"/>
            <a:r>
              <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臺南區 </a:t>
            </a:r>
            <a:r>
              <a:rPr lang="en-US" altLang="zh-TW"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a:t>
            </a:r>
            <a:r>
              <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高雄區</a:t>
            </a:r>
            <a:endParaRPr lang="zh-TW"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投影片編號版面配置區 5"/>
          <p:cNvSpPr>
            <a:spLocks noGrp="1"/>
          </p:cNvSpPr>
          <p:nvPr>
            <p:ph type="sldNum" sz="quarter" idx="12"/>
          </p:nvPr>
        </p:nvSpPr>
        <p:spPr/>
        <p:txBody>
          <a:bodyPr/>
          <a:lstStyle/>
          <a:p>
            <a:pPr>
              <a:defRPr/>
            </a:pPr>
            <a:fld id="{59AAA3D0-8D1C-4E91-B2C6-47888C680415}" type="slidenum">
              <a:rPr lang="en-US" altLang="zh-TW" smtClean="0"/>
              <a:pPr>
                <a:defRPr/>
              </a:pPr>
              <a:t>12</a:t>
            </a:fld>
            <a:endParaRPr lang="en-US" altLang="zh-TW"/>
          </a:p>
        </p:txBody>
      </p:sp>
    </p:spTree>
    <p:extLst>
      <p:ext uri="{BB962C8B-B14F-4D97-AF65-F5344CB8AC3E}">
        <p14:creationId xmlns:p14="http://schemas.microsoft.com/office/powerpoint/2010/main" val="21044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p:cNvSpPr>
            <a:spLocks noGrp="1"/>
          </p:cNvSpPr>
          <p:nvPr>
            <p:ph type="title"/>
          </p:nvPr>
        </p:nvSpPr>
        <p:spPr>
          <a:xfrm>
            <a:off x="2357438" y="1175148"/>
            <a:ext cx="5013722" cy="463153"/>
          </a:xfrm>
        </p:spPr>
        <p:txBody>
          <a:bodyPr/>
          <a:lstStyle/>
          <a:p>
            <a:r>
              <a:rPr lang="zh-TW" altLang="en-US" sz="3000" dirty="0">
                <a:solidFill>
                  <a:srgbClr val="C00000"/>
                </a:solidFill>
                <a:latin typeface="華康華綜體W5" panose="020B0509000000000000" pitchFamily="49" charset="-120"/>
                <a:ea typeface="華康華綜體W5" panose="020B0509000000000000" pitchFamily="49" charset="-120"/>
              </a:rPr>
              <a:t>志願序</a:t>
            </a:r>
            <a:r>
              <a:rPr lang="en-US" altLang="zh-TW" sz="3000" dirty="0">
                <a:solidFill>
                  <a:srgbClr val="C00000"/>
                </a:solidFill>
                <a:latin typeface="華康華綜體W5" panose="020B0509000000000000" pitchFamily="49" charset="-120"/>
                <a:ea typeface="華康華綜體W5" panose="020B0509000000000000" pitchFamily="49" charset="-120"/>
              </a:rPr>
              <a:t>(12</a:t>
            </a:r>
            <a:r>
              <a:rPr lang="zh-TW" altLang="en-US" sz="3000" dirty="0">
                <a:solidFill>
                  <a:srgbClr val="C00000"/>
                </a:solidFill>
                <a:latin typeface="華康華綜體W5" panose="020B0509000000000000" pitchFamily="49" charset="-120"/>
                <a:ea typeface="華康華綜體W5" panose="020B0509000000000000" pitchFamily="49" charset="-120"/>
              </a:rPr>
              <a:t>分</a:t>
            </a:r>
            <a:r>
              <a:rPr lang="en-US" altLang="zh-TW" sz="3000" dirty="0">
                <a:solidFill>
                  <a:srgbClr val="C00000"/>
                </a:solidFill>
                <a:latin typeface="華康華綜體W5" panose="020B0509000000000000" pitchFamily="49" charset="-120"/>
                <a:ea typeface="華康華綜體W5" panose="020B0509000000000000" pitchFamily="49" charset="-120"/>
              </a:rPr>
              <a:t>)</a:t>
            </a:r>
            <a:endParaRPr lang="zh-TW" altLang="en-US" sz="3000" dirty="0">
              <a:solidFill>
                <a:srgbClr val="C00000"/>
              </a:solidFill>
              <a:latin typeface="華康華綜體W5" panose="020B0509000000000000" pitchFamily="49" charset="-120"/>
              <a:ea typeface="華康華綜體W5" panose="020B0509000000000000" pitchFamily="49" charset="-120"/>
            </a:endParaRPr>
          </a:p>
        </p:txBody>
      </p:sp>
      <p:graphicFrame>
        <p:nvGraphicFramePr>
          <p:cNvPr id="5" name="內容版面配置區 1"/>
          <p:cNvGraphicFramePr>
            <a:graphicFrameLocks/>
          </p:cNvGraphicFramePr>
          <p:nvPr>
            <p:extLst>
              <p:ext uri="{D42A27DB-BD31-4B8C-83A1-F6EECF244321}">
                <p14:modId xmlns:p14="http://schemas.microsoft.com/office/powerpoint/2010/main" val="2250810970"/>
              </p:ext>
            </p:extLst>
          </p:nvPr>
        </p:nvGraphicFramePr>
        <p:xfrm>
          <a:off x="1441847" y="1916906"/>
          <a:ext cx="6232926" cy="950120"/>
        </p:xfrm>
        <a:graphic>
          <a:graphicData uri="http://schemas.openxmlformats.org/drawingml/2006/table">
            <a:tbl>
              <a:tblPr>
                <a:tableStyleId>{5C22544A-7EE6-4342-B048-85BDC9FD1C3A}</a:tableStyleId>
              </a:tblPr>
              <a:tblGrid>
                <a:gridCol w="1038821">
                  <a:extLst>
                    <a:ext uri="{9D8B030D-6E8A-4147-A177-3AD203B41FA5}">
                      <a16:colId xmlns:a16="http://schemas.microsoft.com/office/drawing/2014/main" val="20000"/>
                    </a:ext>
                  </a:extLst>
                </a:gridCol>
                <a:gridCol w="1038821">
                  <a:extLst>
                    <a:ext uri="{9D8B030D-6E8A-4147-A177-3AD203B41FA5}">
                      <a16:colId xmlns:a16="http://schemas.microsoft.com/office/drawing/2014/main" val="20001"/>
                    </a:ext>
                  </a:extLst>
                </a:gridCol>
                <a:gridCol w="1038821">
                  <a:extLst>
                    <a:ext uri="{9D8B030D-6E8A-4147-A177-3AD203B41FA5}">
                      <a16:colId xmlns:a16="http://schemas.microsoft.com/office/drawing/2014/main" val="20002"/>
                    </a:ext>
                  </a:extLst>
                </a:gridCol>
                <a:gridCol w="1038821">
                  <a:extLst>
                    <a:ext uri="{9D8B030D-6E8A-4147-A177-3AD203B41FA5}">
                      <a16:colId xmlns:a16="http://schemas.microsoft.com/office/drawing/2014/main" val="20003"/>
                    </a:ext>
                  </a:extLst>
                </a:gridCol>
                <a:gridCol w="1038821">
                  <a:extLst>
                    <a:ext uri="{9D8B030D-6E8A-4147-A177-3AD203B41FA5}">
                      <a16:colId xmlns:a16="http://schemas.microsoft.com/office/drawing/2014/main" val="20004"/>
                    </a:ext>
                  </a:extLst>
                </a:gridCol>
                <a:gridCol w="1038821">
                  <a:extLst>
                    <a:ext uri="{9D8B030D-6E8A-4147-A177-3AD203B41FA5}">
                      <a16:colId xmlns:a16="http://schemas.microsoft.com/office/drawing/2014/main" val="20005"/>
                    </a:ext>
                  </a:extLst>
                </a:gridCol>
              </a:tblGrid>
              <a:tr h="475060">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第一志願序學校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第二志願序學校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第三志願序學校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第四志願序學校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第五志願序學校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tc>
                  <a:txBody>
                    <a:bodyPr/>
                    <a:lstStyle/>
                    <a:p>
                      <a:pPr algn="ctr" fontAlgn="ctr"/>
                      <a:r>
                        <a:rPr lang="zh-TW" altLang="en-US" sz="1500" b="1" u="none" strike="noStrike" dirty="0">
                          <a:effectLst/>
                          <a:latin typeface="華康魏碑體" panose="03000709000000000000" pitchFamily="65" charset="-120"/>
                          <a:ea typeface="華康魏碑體" panose="03000709000000000000" pitchFamily="65" charset="-120"/>
                        </a:rPr>
                        <a:t>其他志願序學校</a:t>
                      </a:r>
                      <a:endParaRPr lang="zh-TW" altLang="en-US" sz="15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3572" marR="3572" marT="3572" marB="0" anchor="ctr">
                    <a:solidFill>
                      <a:schemeClr val="accent6">
                        <a:lumMod val="20000"/>
                        <a:lumOff val="80000"/>
                      </a:schemeClr>
                    </a:solidFill>
                  </a:tcPr>
                </a:tc>
                <a:extLst>
                  <a:ext uri="{0D108BD9-81ED-4DB2-BD59-A6C34878D82A}">
                    <a16:rowId xmlns:a16="http://schemas.microsoft.com/office/drawing/2014/main" val="10000"/>
                  </a:ext>
                </a:extLst>
              </a:tr>
              <a:tr h="475060">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12</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11</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tc>
                  <a:txBody>
                    <a:bodyPr/>
                    <a:lstStyle/>
                    <a:p>
                      <a:pPr algn="ctr" fontAlgn="ctr"/>
                      <a:r>
                        <a:rPr lang="en-US" altLang="zh-TW" sz="24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24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3572" marR="3572" marT="3572" marB="0" anchor="ctr"/>
                </a:tc>
                <a:extLst>
                  <a:ext uri="{0D108BD9-81ED-4DB2-BD59-A6C34878D82A}">
                    <a16:rowId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68466489"/>
              </p:ext>
            </p:extLst>
          </p:nvPr>
        </p:nvGraphicFramePr>
        <p:xfrm>
          <a:off x="1441847" y="3145632"/>
          <a:ext cx="6232922" cy="1645444"/>
        </p:xfrm>
        <a:graphic>
          <a:graphicData uri="http://schemas.openxmlformats.org/drawingml/2006/table">
            <a:tbl>
              <a:tblPr/>
              <a:tblGrid>
                <a:gridCol w="6232922">
                  <a:extLst>
                    <a:ext uri="{9D8B030D-6E8A-4147-A177-3AD203B41FA5}">
                      <a16:colId xmlns:a16="http://schemas.microsoft.com/office/drawing/2014/main" val="20000"/>
                    </a:ext>
                  </a:extLst>
                </a:gridCol>
              </a:tblGrid>
              <a:tr h="1645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1.</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每一志願序至多</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可選填</a:t>
                      </a:r>
                      <a:r>
                        <a:rPr kumimoji="0" lang="en-US" altLang="zh-TW"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3</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校為一群組</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，其志願序積分相同。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2.</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同一志願序如有</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多科別</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3.</a:t>
                      </a:r>
                      <a:r>
                        <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rPr>
                        <a:t>同一學校第二次選填，視為視為不同志願序 。 </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4.</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第</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6</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志願序後</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含第</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6</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 </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志願選填以單科為單位，以</a:t>
                      </a:r>
                      <a:r>
                        <a:rPr kumimoji="0" lang="en-US" altLang="zh-TW"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7</a:t>
                      </a:r>
                      <a:r>
                        <a:rPr kumimoji="0" lang="zh-TW" altLang="en-US" sz="18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微軟正黑體"/>
                        </a:rPr>
                        <a:t>分計 。</a:t>
                      </a:r>
                      <a:endParaRPr kumimoji="0" lang="zh-TW" altLang="en-US" sz="1800" b="0" i="0" u="none" strike="noStrike" cap="none" normalizeH="0" baseline="0" dirty="0">
                        <a:ln>
                          <a:noFill/>
                        </a:ln>
                        <a:solidFill>
                          <a:srgbClr val="FF0000"/>
                        </a:solidFill>
                        <a:effectLst/>
                        <a:latin typeface="Times New Roman" panose="02020603050405020304" pitchFamily="18" charset="0"/>
                        <a:ea typeface="新細明體" panose="02020500000000000000" pitchFamily="18" charset="-120"/>
                        <a:cs typeface="微軟正黑體"/>
                      </a:endParaRPr>
                    </a:p>
                  </a:txBody>
                  <a:tcPr marL="64297" marR="6429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8" name="投影片編號版面配置區 7"/>
          <p:cNvSpPr>
            <a:spLocks noGrp="1"/>
          </p:cNvSpPr>
          <p:nvPr>
            <p:ph type="sldNum" sz="quarter" idx="12"/>
          </p:nvPr>
        </p:nvSpPr>
        <p:spPr/>
        <p:txBody>
          <a:bodyPr/>
          <a:lstStyle/>
          <a:p>
            <a:pPr>
              <a:spcBef>
                <a:spcPct val="0"/>
              </a:spcBef>
              <a:defRPr/>
            </a:pPr>
            <a:fld id="{152918DB-61EF-479F-AE43-B08AC5A4761F}" type="slidenum">
              <a:rPr lang="zh-TW" altLang="en-US" sz="1500"/>
              <a:pPr>
                <a:spcBef>
                  <a:spcPct val="0"/>
                </a:spcBef>
                <a:defRPr/>
              </a:pPr>
              <a:t>13</a:t>
            </a:fld>
            <a:endParaRPr lang="zh-TW" altLang="en-US" sz="1500" dirty="0"/>
          </a:p>
        </p:txBody>
      </p:sp>
    </p:spTree>
    <p:extLst>
      <p:ext uri="{BB962C8B-B14F-4D97-AF65-F5344CB8AC3E}">
        <p14:creationId xmlns:p14="http://schemas.microsoft.com/office/powerpoint/2010/main" val="41611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07469" y="1733550"/>
            <a:ext cx="6184106" cy="4171950"/>
          </a:xfrm>
        </p:spPr>
      </p:pic>
      <p:sp>
        <p:nvSpPr>
          <p:cNvPr id="17" name="直線圖說文字 1 (加上強調線) 16"/>
          <p:cNvSpPr>
            <a:spLocks/>
          </p:cNvSpPr>
          <p:nvPr/>
        </p:nvSpPr>
        <p:spPr bwMode="auto">
          <a:xfrm>
            <a:off x="464344" y="2646760"/>
            <a:ext cx="2085975" cy="820340"/>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lnSpc>
                <a:spcPct val="150000"/>
              </a:lnSpc>
              <a:spcBef>
                <a:spcPct val="0"/>
              </a:spcBef>
              <a:buClrTx/>
              <a:buNone/>
              <a:defRPr/>
            </a:pPr>
            <a:r>
              <a:rPr kumimoji="0" lang="en-US" altLang="zh-TW" b="1">
                <a:solidFill>
                  <a:srgbClr val="0000FF"/>
                </a:solidFill>
                <a:latin typeface="標楷體" panose="03000509000000000000" pitchFamily="65" charset="-120"/>
                <a:ea typeface="標楷體" panose="03000509000000000000" pitchFamily="65" charset="-120"/>
              </a:rPr>
              <a:t>1</a:t>
            </a:r>
            <a:r>
              <a:rPr kumimoji="0" lang="zh-TW" altLang="en-US" b="1">
                <a:solidFill>
                  <a:srgbClr val="0000FF"/>
                </a:solidFill>
                <a:latin typeface="標楷體" panose="03000509000000000000" pitchFamily="65" charset="-120"/>
                <a:ea typeface="標楷體" panose="03000509000000000000" pitchFamily="65" charset="-120"/>
              </a:rPr>
              <a:t>個志願序內最多只能填</a:t>
            </a:r>
            <a:r>
              <a:rPr kumimoji="0" lang="en-US" altLang="zh-TW" b="1">
                <a:solidFill>
                  <a:srgbClr val="0000FF"/>
                </a:solidFill>
                <a:latin typeface="標楷體" panose="03000509000000000000" pitchFamily="65" charset="-120"/>
                <a:ea typeface="標楷體" panose="03000509000000000000" pitchFamily="65" charset="-120"/>
              </a:rPr>
              <a:t>3</a:t>
            </a:r>
            <a:r>
              <a:rPr kumimoji="0" lang="zh-TW" altLang="en-US" b="1">
                <a:solidFill>
                  <a:srgbClr val="0000FF"/>
                </a:solidFill>
                <a:latin typeface="標楷體" panose="03000509000000000000" pitchFamily="65" charset="-120"/>
                <a:ea typeface="標楷體" panose="03000509000000000000" pitchFamily="65" charset="-120"/>
              </a:rPr>
              <a:t>間「學校」</a:t>
            </a:r>
            <a:endParaRPr kumimoji="0" lang="zh-TW" altLang="en-US">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1659732" y="3832622"/>
            <a:ext cx="3751660" cy="70485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20000"/>
              </a:spcBef>
              <a:buClrTx/>
              <a:buNone/>
              <a:defRPr/>
            </a:pPr>
            <a:r>
              <a:rPr kumimoji="0" lang="zh-TW" altLang="zh-TW" b="1">
                <a:solidFill>
                  <a:srgbClr val="0000FF"/>
                </a:solidFill>
                <a:latin typeface="標楷體" panose="03000509000000000000" pitchFamily="65" charset="-120"/>
                <a:ea typeface="標楷體" panose="03000509000000000000" pitchFamily="65" charset="-120"/>
              </a:rPr>
              <a:t>一</a:t>
            </a:r>
            <a:r>
              <a:rPr kumimoji="0" lang="zh-TW" altLang="en-US" b="1">
                <a:solidFill>
                  <a:srgbClr val="0000FF"/>
                </a:solidFill>
                <a:latin typeface="標楷體" panose="03000509000000000000" pitchFamily="65" charset="-120"/>
                <a:ea typeface="標楷體" panose="03000509000000000000" pitchFamily="65" charset="-120"/>
              </a:rPr>
              <a:t>校</a:t>
            </a:r>
            <a:r>
              <a:rPr kumimoji="0" lang="zh-TW" altLang="zh-TW" b="1">
                <a:solidFill>
                  <a:srgbClr val="0000FF"/>
                </a:solidFill>
                <a:latin typeface="標楷體" panose="03000509000000000000" pitchFamily="65" charset="-120"/>
                <a:ea typeface="標楷體" panose="03000509000000000000" pitchFamily="65" charset="-120"/>
              </a:rPr>
              <a:t>如有多科別</a:t>
            </a:r>
            <a:r>
              <a:rPr kumimoji="0" lang="zh-TW" altLang="en-US" b="1">
                <a:solidFill>
                  <a:srgbClr val="0000FF"/>
                </a:solidFill>
                <a:latin typeface="標楷體" panose="03000509000000000000" pitchFamily="65" charset="-120"/>
                <a:ea typeface="標楷體" panose="03000509000000000000" pitchFamily="65" charset="-120"/>
              </a:rPr>
              <a:t>，</a:t>
            </a:r>
            <a:r>
              <a:rPr kumimoji="0" lang="zh-TW" altLang="zh-TW"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3123010" y="2013347"/>
            <a:ext cx="307181" cy="2702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3123010" y="2832498"/>
            <a:ext cx="307181" cy="26908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3123010" y="3351610"/>
            <a:ext cx="307181" cy="2702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6088856" y="3446860"/>
            <a:ext cx="266700" cy="1067990"/>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313260" y="1039416"/>
            <a:ext cx="7366397"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grpSp>
        <p:nvGrpSpPr>
          <p:cNvPr id="4" name="群組 3">
            <a:extLst>
              <a:ext uri="{FF2B5EF4-FFF2-40B4-BE49-F238E27FC236}">
                <a16:creationId xmlns:a16="http://schemas.microsoft.com/office/drawing/2014/main" id="{BB2FF07C-8DFA-4A89-8600-7BEA456808C8}"/>
              </a:ext>
            </a:extLst>
          </p:cNvPr>
          <p:cNvGrpSpPr/>
          <p:nvPr/>
        </p:nvGrpSpPr>
        <p:grpSpPr>
          <a:xfrm>
            <a:off x="5719315" y="2013347"/>
            <a:ext cx="688096" cy="1664741"/>
            <a:chOff x="7625751" y="1541463"/>
            <a:chExt cx="917461" cy="2219654"/>
          </a:xfrm>
        </p:grpSpPr>
        <p:sp>
          <p:nvSpPr>
            <p:cNvPr id="2" name="矩形 1">
              <a:extLst>
                <a:ext uri="{FF2B5EF4-FFF2-40B4-BE49-F238E27FC236}">
                  <a16:creationId xmlns:a16="http://schemas.microsoft.com/office/drawing/2014/main" id="{BB3A796A-2CD8-4CA1-8A4B-50AE6FB07B22}"/>
                </a:ext>
              </a:extLst>
            </p:cNvPr>
            <p:cNvSpPr/>
            <p:nvPr/>
          </p:nvSpPr>
          <p:spPr>
            <a:xfrm>
              <a:off x="7625751" y="1541463"/>
              <a:ext cx="629728" cy="2219654"/>
            </a:xfrm>
            <a:prstGeom prst="rect">
              <a:avLst/>
            </a:prstGeom>
            <a:solidFill>
              <a:srgbClr val="E78712">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86CCECE-48E2-4193-A41F-165E36854159}"/>
                </a:ext>
              </a:extLst>
            </p:cNvPr>
            <p:cNvSpPr txBox="1"/>
            <p:nvPr/>
          </p:nvSpPr>
          <p:spPr>
            <a:xfrm>
              <a:off x="7647240" y="1960922"/>
              <a:ext cx="895972" cy="492443"/>
            </a:xfrm>
            <a:prstGeom prst="rect">
              <a:avLst/>
            </a:prstGeom>
            <a:noFill/>
          </p:spPr>
          <p:txBody>
            <a:bodyPr wrap="none" rtlCol="0">
              <a:spAutoFit/>
            </a:bodyPr>
            <a:lstStyle/>
            <a:p>
              <a:r>
                <a:rPr lang="en-US" altLang="zh-TW" b="1" dirty="0">
                  <a:solidFill>
                    <a:srgbClr val="FF0000"/>
                  </a:solidFill>
                </a:rPr>
                <a:t>70</a:t>
              </a:r>
              <a:r>
                <a:rPr lang="zh-TW" altLang="en-US" b="1" dirty="0">
                  <a:solidFill>
                    <a:srgbClr val="FF0000"/>
                  </a:solidFill>
                </a:rPr>
                <a:t>分</a:t>
              </a:r>
            </a:p>
          </p:txBody>
        </p:sp>
      </p:grpSp>
      <p:sp>
        <p:nvSpPr>
          <p:cNvPr id="14" name="投影片編號版面配置區 11">
            <a:extLst>
              <a:ext uri="{FF2B5EF4-FFF2-40B4-BE49-F238E27FC236}">
                <a16:creationId xmlns:a16="http://schemas.microsoft.com/office/drawing/2014/main" id="{3D639388-AC04-45FF-AA18-38B5A957A5AE}"/>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14</a:t>
            </a:fld>
            <a:endParaRPr lang="zh-TW" altLang="en-US" sz="1350" dirty="0">
              <a:solidFill>
                <a:srgbClr val="FFFFFF"/>
              </a:solidFill>
              <a:latin typeface="Arial"/>
              <a:ea typeface="微软雅黑"/>
            </a:endParaRPr>
          </a:p>
        </p:txBody>
      </p:sp>
    </p:spTree>
    <p:extLst>
      <p:ext uri="{BB962C8B-B14F-4D97-AF65-F5344CB8AC3E}">
        <p14:creationId xmlns:p14="http://schemas.microsoft.com/office/powerpoint/2010/main" val="18004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37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313260" y="1039416"/>
            <a:ext cx="6973490"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6900" y="1581150"/>
            <a:ext cx="6419850" cy="4316016"/>
          </a:xfrm>
        </p:spPr>
      </p:pic>
      <p:sp>
        <p:nvSpPr>
          <p:cNvPr id="138244" name="投影片編號版面配置區 3"/>
          <p:cNvSpPr>
            <a:spLocks noGrp="1"/>
          </p:cNvSpPr>
          <p:nvPr>
            <p:ph type="sldNum" sz="quarter" idx="12"/>
          </p:nvPr>
        </p:nvSpPr>
        <p:spPr bwMode="auto">
          <a:xfrm>
            <a:off x="7116366" y="5599510"/>
            <a:ext cx="1616869" cy="217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fld id="{CC49FBD8-80F9-4167-869B-557A6202ADF8}" type="slidenum">
              <a:rPr lang="en-US" altLang="zh-TW" sz="750">
                <a:solidFill>
                  <a:srgbClr val="000000"/>
                </a:solidFill>
                <a:latin typeface="Arial" panose="020B0604020202020204" pitchFamily="34" charset="0"/>
                <a:ea typeface="新細明體" panose="02020500000000000000" pitchFamily="18" charset="-120"/>
              </a:rPr>
              <a:pPr defTabSz="685800">
                <a:spcBef>
                  <a:spcPct val="0"/>
                </a:spcBef>
                <a:buClrTx/>
                <a:buNone/>
                <a:defRPr/>
              </a:pPr>
              <a:t>15</a:t>
            </a:fld>
            <a:endParaRPr lang="en-US" altLang="zh-TW" sz="75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3923110" y="2003823"/>
            <a:ext cx="3083719" cy="42148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3923110" y="5411392"/>
            <a:ext cx="2653903" cy="47744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834629" y="3744516"/>
            <a:ext cx="2819400" cy="84177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lnSpc>
                <a:spcPct val="150000"/>
              </a:lnSpc>
              <a:spcBef>
                <a:spcPct val="20000"/>
              </a:spcBef>
              <a:buClrTx/>
              <a:buNone/>
              <a:defRPr/>
            </a:pPr>
            <a:r>
              <a:rPr lang="zh-TW"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defTabSz="685800" eaLnBrk="0" hangingPunct="0">
              <a:spcBef>
                <a:spcPct val="0"/>
              </a:spcBef>
              <a:buClrTx/>
              <a:buNone/>
              <a:defRPr/>
            </a:pP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3654029" y="4165998"/>
            <a:ext cx="1409700" cy="1235869"/>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投影片編號版面配置區 11">
            <a:extLst>
              <a:ext uri="{FF2B5EF4-FFF2-40B4-BE49-F238E27FC236}">
                <a16:creationId xmlns:a16="http://schemas.microsoft.com/office/drawing/2014/main" id="{FC192176-7208-40E8-895F-68EBDF63F845}"/>
              </a:ext>
            </a:extLst>
          </p:cNvPr>
          <p:cNvSpPr txBox="1">
            <a:spLocks/>
          </p:cNvSpPr>
          <p:nvPr/>
        </p:nvSpPr>
        <p:spPr>
          <a:xfrm>
            <a:off x="398860" y="1447800"/>
            <a:ext cx="584597" cy="273844"/>
          </a:xfrm>
          <a:prstGeom prst="rect">
            <a:avLst/>
          </a:prstGeom>
        </p:spPr>
        <p:txBody>
          <a:bodyPr vert="horz" wrap="square" lIns="68580" tIns="34290" rIns="68580" bIns="3429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15</a:t>
            </a:fld>
            <a:endParaRPr lang="zh-TW" altLang="en-US" sz="1350" dirty="0">
              <a:solidFill>
                <a:srgbClr val="FFFFFF"/>
              </a:solidFill>
              <a:latin typeface="Arial"/>
              <a:ea typeface="微软雅黑"/>
            </a:endParaRPr>
          </a:p>
        </p:txBody>
      </p:sp>
    </p:spTree>
    <p:extLst>
      <p:ext uri="{BB962C8B-B14F-4D97-AF65-F5344CB8AC3E}">
        <p14:creationId xmlns:p14="http://schemas.microsoft.com/office/powerpoint/2010/main" val="30479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358230" y="1039416"/>
            <a:ext cx="5952208"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3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5431631" y="5637610"/>
            <a:ext cx="1615679" cy="217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fld id="{E966E37D-EF04-4D38-95D8-88CEBD67F0C4}" type="slidenum">
              <a:rPr lang="en-US" altLang="zh-TW" sz="750">
                <a:solidFill>
                  <a:srgbClr val="000000"/>
                </a:solidFill>
                <a:latin typeface="Arial" panose="020B0604020202020204" pitchFamily="34" charset="0"/>
                <a:ea typeface="新細明體" panose="02020500000000000000" pitchFamily="18" charset="-120"/>
              </a:rPr>
              <a:pPr defTabSz="685800">
                <a:spcBef>
                  <a:spcPct val="0"/>
                </a:spcBef>
                <a:buClrTx/>
                <a:buNone/>
                <a:defRPr/>
              </a:pPr>
              <a:t>16</a:t>
            </a:fld>
            <a:endParaRPr lang="en-US" altLang="zh-TW" sz="750">
              <a:solidFill>
                <a:srgbClr val="000000"/>
              </a:solidFill>
              <a:latin typeface="Arial" panose="020B0604020202020204" pitchFamily="34" charset="0"/>
              <a:ea typeface="新細明體" panose="02020500000000000000" pitchFamily="18" charset="-120"/>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0954" y="1721644"/>
            <a:ext cx="5399484"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5431631" y="5637610"/>
            <a:ext cx="1615679"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defTabSz="685800">
              <a:spcBef>
                <a:spcPct val="0"/>
              </a:spcBef>
              <a:buClrTx/>
              <a:buNone/>
              <a:defRPr/>
            </a:pPr>
            <a:fld id="{B09848BA-7AF5-4599-9872-3C32BFF07D2A}" type="slidenum">
              <a:rPr kumimoji="0" lang="en-US" altLang="zh-TW" sz="750">
                <a:solidFill>
                  <a:srgbClr val="000000"/>
                </a:solidFill>
                <a:latin typeface="Arial" panose="020B0604020202020204" pitchFamily="34" charset="0"/>
                <a:ea typeface="新細明體" panose="02020500000000000000" pitchFamily="18" charset="-120"/>
              </a:rPr>
              <a:pPr algn="r" defTabSz="685800">
                <a:spcBef>
                  <a:spcPct val="0"/>
                </a:spcBef>
                <a:buClrTx/>
                <a:buNone/>
                <a:defRPr/>
              </a:pPr>
              <a:t>16</a:t>
            </a:fld>
            <a:endParaRPr kumimoji="0" lang="en-US" altLang="zh-TW" sz="75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1910954" y="5032772"/>
            <a:ext cx="296465" cy="87510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a:spcBef>
                <a:spcPct val="0"/>
              </a:spcBef>
              <a:buClrTx/>
              <a:buNone/>
              <a:defRPr/>
            </a:pPr>
            <a:endParaRPr kumimoji="0" lang="zh-TW" altLang="en-US" sz="1350">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3557588" y="3349229"/>
            <a:ext cx="2880122" cy="1269206"/>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685800" eaLnBrk="0" hangingPunct="0">
              <a:spcBef>
                <a:spcPct val="0"/>
              </a:spcBef>
              <a:buClrTx/>
              <a:buNone/>
              <a:defRPr/>
            </a:pP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7</a:t>
            </a:r>
            <a:r>
              <a:rPr lang="zh-TW" altLang="zh-TW" sz="2100" b="1"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defTabSz="685800" eaLnBrk="0" hangingPunct="0">
              <a:spcBef>
                <a:spcPct val="0"/>
              </a:spcBef>
              <a:buClrTx/>
              <a:buNone/>
              <a:defRPr/>
            </a:pPr>
            <a:endParaRPr lang="zh-TW" altLang="en-US" sz="2100" b="1" dirty="0">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
        <p:nvSpPr>
          <p:cNvPr id="9" name="投影片編號版面配置區 11">
            <a:extLst>
              <a:ext uri="{FF2B5EF4-FFF2-40B4-BE49-F238E27FC236}">
                <a16:creationId xmlns:a16="http://schemas.microsoft.com/office/drawing/2014/main" id="{7EE84767-4C45-4E74-942F-76FE67A9E0A7}"/>
              </a:ext>
            </a:extLst>
          </p:cNvPr>
          <p:cNvSpPr txBox="1">
            <a:spLocks/>
          </p:cNvSpPr>
          <p:nvPr/>
        </p:nvSpPr>
        <p:spPr>
          <a:xfrm>
            <a:off x="398860" y="1447800"/>
            <a:ext cx="584597" cy="273844"/>
          </a:xfrm>
          <a:prstGeom prst="rect">
            <a:avLst/>
          </a:prstGeom>
        </p:spPr>
        <p:txBody>
          <a:bodyPr vert="horz" wrap="square" lIns="68580" tIns="34290" rIns="68580" bIns="3429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16</a:t>
            </a:fld>
            <a:endParaRPr lang="zh-TW" altLang="en-US" sz="1350" dirty="0">
              <a:solidFill>
                <a:srgbClr val="FFFFFF"/>
              </a:solidFill>
              <a:latin typeface="Arial"/>
              <a:ea typeface="微软雅黑"/>
            </a:endParaRPr>
          </a:p>
        </p:txBody>
      </p:sp>
    </p:spTree>
    <p:extLst>
      <p:ext uri="{BB962C8B-B14F-4D97-AF65-F5344CB8AC3E}">
        <p14:creationId xmlns:p14="http://schemas.microsoft.com/office/powerpoint/2010/main" val="42094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352550" y="1570297"/>
            <a:ext cx="6863954" cy="92333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a:t>
            </a:r>
            <a:r>
              <a:rPr lang="zh-TW" altLang="en-US"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dirty="0">
                <a:solidFill>
                  <a:srgbClr val="000000"/>
                </a:solidFill>
                <a:latin typeface="標楷體" panose="03000509000000000000" pitchFamily="65" charset="-120"/>
                <a:ea typeface="標楷體" panose="03000509000000000000" pitchFamily="65" charset="-120"/>
                <a:cs typeface="華康細圓體"/>
              </a:rPr>
              <a:t>(</a:t>
            </a:r>
            <a:r>
              <a:rPr lang="zh-TW" altLang="en-US" dirty="0">
                <a:solidFill>
                  <a:srgbClr val="000000"/>
                </a:solidFill>
                <a:latin typeface="標楷體" panose="03000509000000000000" pitchFamily="65" charset="-120"/>
                <a:ea typeface="標楷體" panose="03000509000000000000" pitchFamily="65" charset="-120"/>
                <a:cs typeface="華康細圓體"/>
              </a:rPr>
              <a:t>由科別</a:t>
            </a:r>
            <a:r>
              <a:rPr lang="en-US" altLang="zh-TW" dirty="0">
                <a:solidFill>
                  <a:srgbClr val="000000"/>
                </a:solidFill>
                <a:latin typeface="標楷體" panose="03000509000000000000" pitchFamily="65" charset="-120"/>
                <a:ea typeface="標楷體" panose="03000509000000000000" pitchFamily="65" charset="-120"/>
                <a:cs typeface="華康細圓體"/>
              </a:rPr>
              <a:t>1</a:t>
            </a:r>
            <a:r>
              <a:rPr lang="zh-TW" altLang="en-US" dirty="0">
                <a:solidFill>
                  <a:srgbClr val="000000"/>
                </a:solidFill>
                <a:latin typeface="標楷體" panose="03000509000000000000" pitchFamily="65" charset="-120"/>
                <a:ea typeface="標楷體" panose="03000509000000000000" pitchFamily="65" charset="-120"/>
                <a:cs typeface="華康細圓體"/>
              </a:rPr>
              <a:t>、科別</a:t>
            </a:r>
            <a:r>
              <a:rPr lang="en-US" altLang="zh-TW" dirty="0">
                <a:solidFill>
                  <a:srgbClr val="000000"/>
                </a:solidFill>
                <a:latin typeface="標楷體" panose="03000509000000000000" pitchFamily="65" charset="-120"/>
                <a:ea typeface="標楷體" panose="03000509000000000000" pitchFamily="65" charset="-120"/>
                <a:cs typeface="華康細圓體"/>
              </a:rPr>
              <a:t>2</a:t>
            </a:r>
            <a:r>
              <a:rPr lang="zh-TW" altLang="en-US" dirty="0">
                <a:solidFill>
                  <a:srgbClr val="000000"/>
                </a:solidFill>
                <a:latin typeface="標楷體" panose="03000509000000000000" pitchFamily="65" charset="-120"/>
                <a:ea typeface="標楷體" panose="03000509000000000000" pitchFamily="65" charset="-120"/>
                <a:cs typeface="華康細圓體"/>
              </a:rPr>
              <a:t>、科別</a:t>
            </a:r>
            <a:r>
              <a:rPr lang="en-US" altLang="zh-TW" dirty="0">
                <a:solidFill>
                  <a:srgbClr val="000000"/>
                </a:solidFill>
                <a:latin typeface="標楷體" panose="03000509000000000000" pitchFamily="65" charset="-120"/>
                <a:ea typeface="標楷體" panose="03000509000000000000" pitchFamily="65" charset="-120"/>
                <a:cs typeface="華康細圓體"/>
              </a:rPr>
              <a:t>3…)</a:t>
            </a:r>
            <a:r>
              <a:rPr lang="zh-TW" altLang="en-US"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200" dirty="0">
              <a:latin typeface="標楷體" panose="03000509000000000000" pitchFamily="65" charset="-120"/>
              <a:ea typeface="標楷體" panose="03000509000000000000" pitchFamily="65" charset="-120"/>
            </a:endParaRPr>
          </a:p>
          <a:p>
            <a:pPr>
              <a:defRPr/>
            </a:pPr>
            <a:endParaRPr lang="zh-TW" altLang="en-US" dirty="0"/>
          </a:p>
        </p:txBody>
      </p:sp>
      <p:cxnSp>
        <p:nvCxnSpPr>
          <p:cNvPr id="7" name="直線單箭頭接點 6">
            <a:extLst>
              <a:ext uri="{FF2B5EF4-FFF2-40B4-BE49-F238E27FC236}">
                <a16:creationId xmlns:a16="http://schemas.microsoft.com/office/drawing/2014/main" id="{CF1FCD90-C21B-40DB-A322-E8EEEFAA8400}"/>
              </a:ext>
            </a:extLst>
          </p:cNvPr>
          <p:cNvCxnSpPr>
            <a:cxnSpLocks/>
          </p:cNvCxnSpPr>
          <p:nvPr/>
        </p:nvCxnSpPr>
        <p:spPr>
          <a:xfrm>
            <a:off x="1752306" y="2414588"/>
            <a:ext cx="0" cy="34907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2" name="文字方塊 3"/>
          <p:cNvSpPr txBox="1">
            <a:spLocks noChangeArrowheads="1"/>
          </p:cNvSpPr>
          <p:nvPr/>
        </p:nvSpPr>
        <p:spPr bwMode="auto">
          <a:xfrm>
            <a:off x="1229916" y="1039416"/>
            <a:ext cx="4556522" cy="55399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3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2" name="圖片 1">
            <a:extLst>
              <a:ext uri="{FF2B5EF4-FFF2-40B4-BE49-F238E27FC236}">
                <a16:creationId xmlns:a16="http://schemas.microsoft.com/office/drawing/2014/main" id="{5E3F0476-26A2-4B81-9512-A7FFBC4357F9}"/>
              </a:ext>
            </a:extLst>
          </p:cNvPr>
          <p:cNvPicPr>
            <a:picLocks noChangeAspect="1"/>
          </p:cNvPicPr>
          <p:nvPr/>
        </p:nvPicPr>
        <p:blipFill>
          <a:blip r:embed="rId2"/>
          <a:stretch>
            <a:fillRect/>
          </a:stretch>
        </p:blipFill>
        <p:spPr>
          <a:xfrm>
            <a:off x="1987282" y="2309000"/>
            <a:ext cx="4729316" cy="3680136"/>
          </a:xfrm>
          <a:prstGeom prst="rect">
            <a:avLst/>
          </a:prstGeom>
        </p:spPr>
      </p:pic>
      <p:sp>
        <p:nvSpPr>
          <p:cNvPr id="8" name="投影片編號版面配置區 11">
            <a:extLst>
              <a:ext uri="{FF2B5EF4-FFF2-40B4-BE49-F238E27FC236}">
                <a16:creationId xmlns:a16="http://schemas.microsoft.com/office/drawing/2014/main" id="{951F73D9-DFCA-4D9C-9DC4-D9E17139E47A}"/>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17</a:t>
            </a:fld>
            <a:endParaRPr lang="zh-TW" altLang="en-US" sz="1350" dirty="0">
              <a:solidFill>
                <a:srgbClr val="FFFFFF"/>
              </a:solidFill>
              <a:latin typeface="Arial"/>
              <a:ea typeface="微软雅黑"/>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539552" y="364331"/>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5" y="1556792"/>
            <a:ext cx="8424936" cy="3816424"/>
          </a:xfrm>
        </p:spPr>
        <p:txBody>
          <a:bodyPr/>
          <a:lstStyle/>
          <a:p>
            <a:r>
              <a:rPr lang="zh-TW" altLang="en-US" sz="3400" dirty="0">
                <a:solidFill>
                  <a:srgbClr val="000066"/>
                </a:solidFill>
                <a:latin typeface="微軟正黑體" panose="020B0604030504040204" pitchFamily="34" charset="-120"/>
                <a:ea typeface="微軟正黑體" panose="020B0604030504040204" pitchFamily="34" charset="-120"/>
              </a:rPr>
              <a:t>分發方式為：若學生錄取多科系，則以</a:t>
            </a:r>
            <a:r>
              <a:rPr lang="zh-TW" altLang="en-US" sz="3400" dirty="0">
                <a:solidFill>
                  <a:srgbClr val="C00000"/>
                </a:solidFill>
                <a:latin typeface="微軟正黑體" panose="020B0604030504040204" pitchFamily="34" charset="-120"/>
                <a:ea typeface="微軟正黑體" panose="020B0604030504040204" pitchFamily="34" charset="-120"/>
              </a:rPr>
              <a:t>學生選填志願為第一優先考量</a:t>
            </a:r>
            <a:r>
              <a:rPr lang="zh-TW" altLang="en-US" sz="3400" dirty="0">
                <a:solidFill>
                  <a:srgbClr val="000066"/>
                </a:solidFill>
                <a:latin typeface="微軟正黑體" panose="020B0604030504040204" pitchFamily="34" charset="-120"/>
                <a:ea typeface="微軟正黑體" panose="020B0604030504040204" pitchFamily="34" charset="-120"/>
              </a:rPr>
              <a:t>，並非以學生分數最高之錄取科系為最優先錄取。</a:t>
            </a:r>
            <a:endParaRPr lang="en-US" altLang="zh-TW" sz="3400" dirty="0">
              <a:solidFill>
                <a:srgbClr val="000066"/>
              </a:solidFill>
              <a:latin typeface="微軟正黑體" panose="020B0604030504040204" pitchFamily="34" charset="-120"/>
              <a:ea typeface="微軟正黑體" panose="020B0604030504040204" pitchFamily="34" charset="-120"/>
            </a:endParaRPr>
          </a:p>
          <a:p>
            <a:r>
              <a:rPr lang="zh-TW" altLang="en-US" sz="3400" dirty="0">
                <a:solidFill>
                  <a:srgbClr val="000066"/>
                </a:solidFill>
                <a:latin typeface="微軟正黑體" panose="020B0604030504040204" pitchFamily="34" charset="-120"/>
                <a:ea typeface="微軟正黑體" panose="020B0604030504040204" pitchFamily="34" charset="-120"/>
              </a:rPr>
              <a:t>志願分發採由第一志願校到第五志願校</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以下類推</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，從上而下的方式</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由科別</a:t>
            </a:r>
            <a:r>
              <a:rPr lang="en-US" altLang="zh-TW" sz="3400" dirty="0">
                <a:solidFill>
                  <a:srgbClr val="000066"/>
                </a:solidFill>
                <a:latin typeface="微軟正黑體" panose="020B0604030504040204" pitchFamily="34" charset="-120"/>
                <a:ea typeface="微軟正黑體" panose="020B0604030504040204" pitchFamily="34" charset="-120"/>
              </a:rPr>
              <a:t>1</a:t>
            </a:r>
            <a:r>
              <a:rPr lang="zh-TW" altLang="en-US" sz="3400" dirty="0">
                <a:solidFill>
                  <a:srgbClr val="000066"/>
                </a:solidFill>
                <a:latin typeface="微軟正黑體" panose="020B0604030504040204" pitchFamily="34" charset="-120"/>
                <a:ea typeface="微軟正黑體" panose="020B0604030504040204" pitchFamily="34" charset="-120"/>
              </a:rPr>
              <a:t>、科別</a:t>
            </a:r>
            <a:r>
              <a:rPr lang="en-US" altLang="zh-TW" sz="3400" dirty="0">
                <a:solidFill>
                  <a:srgbClr val="000066"/>
                </a:solidFill>
                <a:latin typeface="微軟正黑體" panose="020B0604030504040204" pitchFamily="34" charset="-120"/>
                <a:ea typeface="微軟正黑體" panose="020B0604030504040204" pitchFamily="34" charset="-120"/>
              </a:rPr>
              <a:t>2</a:t>
            </a:r>
            <a:r>
              <a:rPr lang="zh-TW" altLang="en-US" sz="3400" dirty="0">
                <a:solidFill>
                  <a:srgbClr val="000066"/>
                </a:solidFill>
                <a:latin typeface="微軟正黑體" panose="020B0604030504040204" pitchFamily="34" charset="-120"/>
                <a:ea typeface="微軟正黑體" panose="020B0604030504040204" pitchFamily="34" charset="-120"/>
              </a:rPr>
              <a:t>、科別</a:t>
            </a:r>
            <a:r>
              <a:rPr lang="en-US" altLang="zh-TW" sz="3400" dirty="0">
                <a:solidFill>
                  <a:srgbClr val="000066"/>
                </a:solidFill>
                <a:latin typeface="微軟正黑體" panose="020B0604030504040204" pitchFamily="34" charset="-120"/>
                <a:ea typeface="微軟正黑體" panose="020B0604030504040204" pitchFamily="34" charset="-120"/>
              </a:rPr>
              <a:t>3…)</a:t>
            </a:r>
            <a:r>
              <a:rPr lang="zh-TW" altLang="en-US" sz="3400" dirty="0">
                <a:solidFill>
                  <a:srgbClr val="000066"/>
                </a:solidFill>
                <a:latin typeface="微軟正黑體" panose="020B0604030504040204" pitchFamily="34" charset="-120"/>
                <a:ea typeface="微軟正黑體" panose="020B0604030504040204" pitchFamily="34" charset="-120"/>
              </a:rPr>
              <a:t>來進行分發。</a:t>
            </a:r>
            <a:endParaRPr lang="en-US" altLang="zh-TW" sz="3400" dirty="0">
              <a:solidFill>
                <a:srgbClr val="000066"/>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59AAA3D0-8D1C-4E91-B2C6-47888C680415}" type="slidenum">
              <a:rPr lang="en-US" altLang="zh-TW" smtClean="0"/>
              <a:pPr>
                <a:defRPr/>
              </a:pPr>
              <a:t>18</a:t>
            </a:fld>
            <a:endParaRPr lang="en-US" altLang="zh-TW"/>
          </a:p>
        </p:txBody>
      </p:sp>
      <p:pic>
        <p:nvPicPr>
          <p:cNvPr id="6" name="圖片 4"/>
          <p:cNvPicPr>
            <a:picLocks noChangeAspect="1"/>
          </p:cNvPicPr>
          <p:nvPr/>
        </p:nvPicPr>
        <p:blipFill>
          <a:blip r:embed="rId2" cstate="print"/>
          <a:srcRect/>
          <a:stretch>
            <a:fillRect/>
          </a:stretch>
        </p:blipFill>
        <p:spPr bwMode="auto">
          <a:xfrm>
            <a:off x="7236296" y="4437112"/>
            <a:ext cx="1117600" cy="2247900"/>
          </a:xfrm>
          <a:prstGeom prst="rect">
            <a:avLst/>
          </a:prstGeom>
          <a:noFill/>
          <a:ln w="9525">
            <a:noFill/>
            <a:miter lim="800000"/>
            <a:headEnd/>
            <a:tailEnd/>
          </a:ln>
        </p:spPr>
      </p:pic>
    </p:spTree>
    <p:extLst>
      <p:ext uri="{BB962C8B-B14F-4D97-AF65-F5344CB8AC3E}">
        <p14:creationId xmlns:p14="http://schemas.microsoft.com/office/powerpoint/2010/main" val="274188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313166"/>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4" y="1418797"/>
            <a:ext cx="8280920" cy="2088232"/>
          </a:xfrm>
        </p:spPr>
        <p:txBody>
          <a:bodyPr/>
          <a:lstStyle/>
          <a:p>
            <a:r>
              <a:rPr lang="zh-TW" altLang="en-US" dirty="0">
                <a:solidFill>
                  <a:srgbClr val="FF0000"/>
                </a:solidFill>
                <a:latin typeface="微軟正黑體" panose="020B0604030504040204" pitchFamily="34" charset="-120"/>
                <a:ea typeface="微軟正黑體" panose="020B0604030504040204" pitchFamily="34" charset="-120"/>
              </a:rPr>
              <a:t>保障名額</a:t>
            </a:r>
            <a:r>
              <a:rPr lang="zh-TW" altLang="en-US" dirty="0">
                <a:solidFill>
                  <a:srgbClr val="000066"/>
                </a:solidFill>
                <a:latin typeface="微軟正黑體" panose="020B0604030504040204" pitchFamily="34" charset="-120"/>
                <a:ea typeface="微軟正黑體" panose="020B0604030504040204" pitchFamily="34" charset="-120"/>
              </a:rPr>
              <a:t>，係指同一所國中選填該高中職校為第一志願，其申請者中分數最高者。</a:t>
            </a:r>
            <a:endParaRPr lang="en-US" altLang="zh-TW" dirty="0">
              <a:solidFill>
                <a:srgbClr val="000066"/>
              </a:solidFill>
              <a:latin typeface="微軟正黑體" panose="020B0604030504040204" pitchFamily="34" charset="-120"/>
              <a:ea typeface="微軟正黑體" panose="020B0604030504040204" pitchFamily="34" charset="-120"/>
            </a:endParaRPr>
          </a:p>
          <a:p>
            <a:endParaRPr lang="en-US" altLang="zh-TW" dirty="0">
              <a:solidFill>
                <a:srgbClr val="000066"/>
              </a:solidFill>
              <a:latin typeface="微軟正黑體" panose="020B0604030504040204" pitchFamily="34" charset="-120"/>
              <a:ea typeface="微軟正黑體" panose="020B0604030504040204" pitchFamily="34" charset="-120"/>
            </a:endParaRPr>
          </a:p>
          <a:p>
            <a:r>
              <a:rPr lang="zh-TW" altLang="en-US" dirty="0">
                <a:solidFill>
                  <a:srgbClr val="000066"/>
                </a:solidFill>
                <a:latin typeface="微軟正黑體" panose="020B0604030504040204" pitchFamily="34" charset="-120"/>
                <a:ea typeface="微軟正黑體" panose="020B0604030504040204" pitchFamily="34"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59AAA3D0-8D1C-4E91-B2C6-47888C680415}" type="slidenum">
              <a:rPr lang="en-US" altLang="zh-TW" smtClean="0"/>
              <a:pPr>
                <a:defRPr/>
              </a:pPr>
              <a:t>19</a:t>
            </a:fld>
            <a:endParaRPr lang="en-US" altLang="zh-TW" dirty="0"/>
          </a:p>
        </p:txBody>
      </p:sp>
    </p:spTree>
    <p:extLst>
      <p:ext uri="{BB962C8B-B14F-4D97-AF65-F5344CB8AC3E}">
        <p14:creationId xmlns:p14="http://schemas.microsoft.com/office/powerpoint/2010/main" val="19965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3776" y="1104388"/>
            <a:ext cx="6683765" cy="960668"/>
          </a:xfrm>
        </p:spPr>
        <p:txBody>
          <a:bodyPr rtlCol="0">
            <a:normAutofit fontScale="90000"/>
          </a:bodyPr>
          <a:lstStyle/>
          <a:p>
            <a:pPr eaLnBrk="1" fontAlgn="auto" hangingPunct="1">
              <a:spcAft>
                <a:spcPts val="0"/>
              </a:spcAft>
              <a:defRPr/>
            </a:pPr>
            <a:r>
              <a:rPr lang="en-US" altLang="zh-TW" b="1" dirty="0">
                <a:solidFill>
                  <a:srgbClr val="0000FF"/>
                </a:solidFill>
                <a:effectLst>
                  <a:outerShdw blurRad="38100" dist="38100" dir="2700000" algn="tl">
                    <a:srgbClr val="000000">
                      <a:alpha val="43137"/>
                    </a:srgbClr>
                  </a:outerShdw>
                </a:effectLst>
              </a:rPr>
              <a:t>12</a:t>
            </a:r>
            <a:r>
              <a:rPr lang="zh-TW" altLang="en-US" b="1" dirty="0">
                <a:solidFill>
                  <a:srgbClr val="0000FF"/>
                </a:solidFill>
                <a:effectLst>
                  <a:outerShdw blurRad="38100" dist="38100" dir="2700000" algn="tl">
                    <a:srgbClr val="000000">
                      <a:alpha val="43137"/>
                    </a:srgbClr>
                  </a:outerShdw>
                </a:effectLst>
              </a:rPr>
              <a:t>年國教入學管道</a:t>
            </a:r>
            <a:r>
              <a:rPr lang="en-US" altLang="zh-TW" sz="3100" b="1" dirty="0">
                <a:solidFill>
                  <a:srgbClr val="0000FF"/>
                </a:solidFill>
                <a:effectLst>
                  <a:outerShdw blurRad="38100" dist="38100" dir="2700000" algn="tl">
                    <a:srgbClr val="000000">
                      <a:alpha val="43137"/>
                    </a:srgbClr>
                  </a:outerShdw>
                </a:effectLst>
              </a:rPr>
              <a:t>(</a:t>
            </a:r>
            <a:r>
              <a:rPr lang="zh-TW" altLang="en-US" sz="3100" b="1" dirty="0">
                <a:solidFill>
                  <a:srgbClr val="0000FF"/>
                </a:solidFill>
                <a:effectLst>
                  <a:outerShdw blurRad="38100" dist="38100" dir="2700000" algn="tl">
                    <a:srgbClr val="000000">
                      <a:alpha val="43137"/>
                    </a:srgbClr>
                  </a:outerShdw>
                </a:effectLst>
              </a:rPr>
              <a:t>高級中等學校</a:t>
            </a:r>
            <a:r>
              <a:rPr lang="en-US" altLang="zh-TW" sz="3100" b="1" dirty="0">
                <a:solidFill>
                  <a:srgbClr val="0000FF"/>
                </a:solidFill>
                <a:effectLst>
                  <a:outerShdw blurRad="38100" dist="38100" dir="2700000" algn="tl">
                    <a:srgbClr val="000000">
                      <a:alpha val="43137"/>
                    </a:srgbClr>
                  </a:outerShdw>
                </a:effectLst>
              </a:rPr>
              <a:t>)</a:t>
            </a:r>
            <a:endParaRPr lang="zh-TW" altLang="en-US" b="1" dirty="0">
              <a:solidFill>
                <a:srgbClr val="0000FF"/>
              </a:solidFill>
              <a:effectLst>
                <a:outerShdw blurRad="38100" dist="38100" dir="2700000" algn="tl">
                  <a:srgbClr val="000000">
                    <a:alpha val="43137"/>
                  </a:srgbClr>
                </a:outerShdw>
              </a:effectLst>
            </a:endParaRPr>
          </a:p>
        </p:txBody>
      </p:sp>
      <p:sp>
        <p:nvSpPr>
          <p:cNvPr id="5837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3238A8B2-5496-4774-89D5-E970B8A6463D}" type="slidenum">
              <a:rPr lang="zh-TW" altLang="en-US" sz="900">
                <a:solidFill>
                  <a:srgbClr val="898989"/>
                </a:solidFill>
              </a:rPr>
              <a:pPr>
                <a:spcBef>
                  <a:spcPct val="0"/>
                </a:spcBef>
                <a:buFontTx/>
                <a:buNone/>
              </a:pPr>
              <a:t>2</a:t>
            </a:fld>
            <a:endParaRPr lang="zh-TW" altLang="en-US" sz="900">
              <a:solidFill>
                <a:srgbClr val="898989"/>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817434668"/>
              </p:ext>
            </p:extLst>
          </p:nvPr>
        </p:nvGraphicFramePr>
        <p:xfrm>
          <a:off x="1222342" y="2065056"/>
          <a:ext cx="6879056" cy="4348896"/>
        </p:xfrm>
        <a:graphic>
          <a:graphicData uri="http://schemas.openxmlformats.org/drawingml/2006/table">
            <a:tbl>
              <a:tblPr firstRow="1" firstCol="1" bandRow="1">
                <a:tableStyleId>{5C22544A-7EE6-4342-B048-85BDC9FD1C3A}</a:tableStyleId>
              </a:tblPr>
              <a:tblGrid>
                <a:gridCol w="399150">
                  <a:extLst>
                    <a:ext uri="{9D8B030D-6E8A-4147-A177-3AD203B41FA5}">
                      <a16:colId xmlns:a16="http://schemas.microsoft.com/office/drawing/2014/main" val="20000"/>
                    </a:ext>
                  </a:extLst>
                </a:gridCol>
                <a:gridCol w="443897">
                  <a:extLst>
                    <a:ext uri="{9D8B030D-6E8A-4147-A177-3AD203B41FA5}">
                      <a16:colId xmlns:a16="http://schemas.microsoft.com/office/drawing/2014/main" val="276603158"/>
                    </a:ext>
                  </a:extLst>
                </a:gridCol>
                <a:gridCol w="443897">
                  <a:extLst>
                    <a:ext uri="{9D8B030D-6E8A-4147-A177-3AD203B41FA5}">
                      <a16:colId xmlns:a16="http://schemas.microsoft.com/office/drawing/2014/main" val="20001"/>
                    </a:ext>
                  </a:extLst>
                </a:gridCol>
                <a:gridCol w="443897">
                  <a:extLst>
                    <a:ext uri="{9D8B030D-6E8A-4147-A177-3AD203B41FA5}">
                      <a16:colId xmlns:a16="http://schemas.microsoft.com/office/drawing/2014/main" val="20002"/>
                    </a:ext>
                  </a:extLst>
                </a:gridCol>
                <a:gridCol w="443897">
                  <a:extLst>
                    <a:ext uri="{9D8B030D-6E8A-4147-A177-3AD203B41FA5}">
                      <a16:colId xmlns:a16="http://schemas.microsoft.com/office/drawing/2014/main" val="20003"/>
                    </a:ext>
                  </a:extLst>
                </a:gridCol>
                <a:gridCol w="443897">
                  <a:extLst>
                    <a:ext uri="{9D8B030D-6E8A-4147-A177-3AD203B41FA5}">
                      <a16:colId xmlns:a16="http://schemas.microsoft.com/office/drawing/2014/main" val="20004"/>
                    </a:ext>
                  </a:extLst>
                </a:gridCol>
                <a:gridCol w="399940">
                  <a:extLst>
                    <a:ext uri="{9D8B030D-6E8A-4147-A177-3AD203B41FA5}">
                      <a16:colId xmlns:a16="http://schemas.microsoft.com/office/drawing/2014/main" val="20005"/>
                    </a:ext>
                  </a:extLst>
                </a:gridCol>
                <a:gridCol w="399150">
                  <a:extLst>
                    <a:ext uri="{9D8B030D-6E8A-4147-A177-3AD203B41FA5}">
                      <a16:colId xmlns:a16="http://schemas.microsoft.com/office/drawing/2014/main" val="20006"/>
                    </a:ext>
                  </a:extLst>
                </a:gridCol>
                <a:gridCol w="399940">
                  <a:extLst>
                    <a:ext uri="{9D8B030D-6E8A-4147-A177-3AD203B41FA5}">
                      <a16:colId xmlns:a16="http://schemas.microsoft.com/office/drawing/2014/main" val="20007"/>
                    </a:ext>
                  </a:extLst>
                </a:gridCol>
                <a:gridCol w="361211">
                  <a:extLst>
                    <a:ext uri="{9D8B030D-6E8A-4147-A177-3AD203B41FA5}">
                      <a16:colId xmlns:a16="http://schemas.microsoft.com/office/drawing/2014/main" val="20008"/>
                    </a:ext>
                  </a:extLst>
                </a:gridCol>
                <a:gridCol w="418120">
                  <a:extLst>
                    <a:ext uri="{9D8B030D-6E8A-4147-A177-3AD203B41FA5}">
                      <a16:colId xmlns:a16="http://schemas.microsoft.com/office/drawing/2014/main" val="20009"/>
                    </a:ext>
                  </a:extLst>
                </a:gridCol>
                <a:gridCol w="399940">
                  <a:extLst>
                    <a:ext uri="{9D8B030D-6E8A-4147-A177-3AD203B41FA5}">
                      <a16:colId xmlns:a16="http://schemas.microsoft.com/office/drawing/2014/main" val="20010"/>
                    </a:ext>
                  </a:extLst>
                </a:gridCol>
                <a:gridCol w="386566">
                  <a:extLst>
                    <a:ext uri="{9D8B030D-6E8A-4147-A177-3AD203B41FA5}">
                      <a16:colId xmlns:a16="http://schemas.microsoft.com/office/drawing/2014/main" val="20011"/>
                    </a:ext>
                  </a:extLst>
                </a:gridCol>
                <a:gridCol w="361211">
                  <a:extLst>
                    <a:ext uri="{9D8B030D-6E8A-4147-A177-3AD203B41FA5}">
                      <a16:colId xmlns:a16="http://schemas.microsoft.com/office/drawing/2014/main" val="20012"/>
                    </a:ext>
                  </a:extLst>
                </a:gridCol>
                <a:gridCol w="361211">
                  <a:extLst>
                    <a:ext uri="{9D8B030D-6E8A-4147-A177-3AD203B41FA5}">
                      <a16:colId xmlns:a16="http://schemas.microsoft.com/office/drawing/2014/main" val="20013"/>
                    </a:ext>
                  </a:extLst>
                </a:gridCol>
                <a:gridCol w="386566">
                  <a:extLst>
                    <a:ext uri="{9D8B030D-6E8A-4147-A177-3AD203B41FA5}">
                      <a16:colId xmlns:a16="http://schemas.microsoft.com/office/drawing/2014/main" val="20014"/>
                    </a:ext>
                  </a:extLst>
                </a:gridCol>
                <a:gridCol w="386566">
                  <a:extLst>
                    <a:ext uri="{9D8B030D-6E8A-4147-A177-3AD203B41FA5}">
                      <a16:colId xmlns:a16="http://schemas.microsoft.com/office/drawing/2014/main" val="20015"/>
                    </a:ext>
                  </a:extLst>
                </a:gridCol>
              </a:tblGrid>
              <a:tr h="508416">
                <a:tc rowSpan="3">
                  <a:txBody>
                    <a:bodyPr/>
                    <a:lstStyle/>
                    <a:p>
                      <a:pPr algn="ctr">
                        <a:spcAft>
                          <a:spcPts val="0"/>
                        </a:spcAft>
                      </a:pPr>
                      <a:r>
                        <a:rPr lang="zh-TW" sz="1800" kern="100" dirty="0">
                          <a:solidFill>
                            <a:srgbClr val="FEF79C"/>
                          </a:solidFill>
                          <a:effectLst/>
                        </a:rPr>
                        <a:t>身心障礙適性輔導安置</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E80011"/>
                    </a:solidFill>
                  </a:tcPr>
                </a:tc>
                <a:tc gridSpan="5">
                  <a:txBody>
                    <a:bodyPr/>
                    <a:lstStyle/>
                    <a:p>
                      <a:pPr algn="ctr">
                        <a:spcAft>
                          <a:spcPts val="0"/>
                        </a:spcAft>
                      </a:pPr>
                      <a:r>
                        <a:rPr lang="zh-TW" sz="1800" kern="100" dirty="0">
                          <a:solidFill>
                            <a:srgbClr val="FEF79C"/>
                          </a:solidFill>
                          <a:effectLst/>
                        </a:rPr>
                        <a:t>免試入學</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800" kern="100" dirty="0">
                          <a:solidFill>
                            <a:srgbClr val="FEF79C"/>
                          </a:solidFill>
                          <a:effectLst/>
                        </a:rPr>
                        <a:t>特色招生</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1800" kern="100" dirty="0">
                          <a:solidFill>
                            <a:srgbClr val="FFF0A0"/>
                          </a:solidFill>
                          <a:effectLst/>
                        </a:rPr>
                        <a:t>其他</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39472">
                <a:tc vMerge="1">
                  <a:txBody>
                    <a:bodyPr/>
                    <a:lstStyle/>
                    <a:p>
                      <a:endParaRPr lang="zh-TW" altLang="en-US"/>
                    </a:p>
                  </a:txBody>
                  <a:tcPr/>
                </a:tc>
                <a:tc rowSpan="2">
                  <a:txBody>
                    <a:bodyPr/>
                    <a:lstStyle/>
                    <a:p>
                      <a:pPr algn="ctr">
                        <a:spcAft>
                          <a:spcPts val="0"/>
                        </a:spcAft>
                      </a:pPr>
                      <a:r>
                        <a:rPr lang="zh-TW" altLang="en-US" sz="1800" kern="100" dirty="0">
                          <a:solidFill>
                            <a:srgbClr val="FEF79C"/>
                          </a:solidFill>
                          <a:effectLst/>
                          <a:latin typeface="+mn-lt"/>
                          <a:ea typeface="+mn-ea"/>
                          <a:cs typeface="+mn-cs"/>
                        </a:rPr>
                        <a:t>學習區完全免試</a:t>
                      </a:r>
                      <a:endParaRPr lang="zh-TW" sz="1800" kern="100" dirty="0">
                        <a:solidFill>
                          <a:srgbClr val="FEF79C"/>
                        </a:solidFill>
                        <a:effectLst/>
                        <a:latin typeface="+mn-lt"/>
                        <a:ea typeface="+mn-ea"/>
                        <a:cs typeface="+mn-cs"/>
                      </a:endParaRPr>
                    </a:p>
                  </a:txBody>
                  <a:tcPr marL="51435" marR="51435" marT="0" marB="0">
                    <a:solidFill>
                      <a:srgbClr val="65932E"/>
                    </a:solidFill>
                  </a:tcPr>
                </a:tc>
                <a:tc rowSpan="2">
                  <a:txBody>
                    <a:bodyPr/>
                    <a:lstStyle/>
                    <a:p>
                      <a:pPr algn="ctr">
                        <a:spcAft>
                          <a:spcPts val="0"/>
                        </a:spcAft>
                      </a:pPr>
                      <a:r>
                        <a:rPr lang="zh-TW" sz="1800" kern="100" dirty="0">
                          <a:solidFill>
                            <a:srgbClr val="FEF79C"/>
                          </a:solidFill>
                          <a:effectLst/>
                        </a:rPr>
                        <a:t>校內直升</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65932E"/>
                    </a:solidFill>
                  </a:tcPr>
                </a:tc>
                <a:tc rowSpan="2">
                  <a:txBody>
                    <a:bodyPr/>
                    <a:lstStyle/>
                    <a:p>
                      <a:pPr algn="ctr">
                        <a:spcAft>
                          <a:spcPts val="0"/>
                        </a:spcAft>
                      </a:pPr>
                      <a:r>
                        <a:rPr lang="zh-TW" sz="1800" kern="100" dirty="0">
                          <a:solidFill>
                            <a:srgbClr val="FEF79C"/>
                          </a:solidFill>
                          <a:effectLst/>
                        </a:rPr>
                        <a:t>就學區免試</a:t>
                      </a:r>
                      <a:endParaRPr lang="en-US" altLang="zh-TW" sz="1800" kern="100" dirty="0">
                        <a:solidFill>
                          <a:srgbClr val="FEF79C"/>
                        </a:solidFill>
                        <a:effectLst/>
                      </a:endParaRPr>
                    </a:p>
                    <a:p>
                      <a:pPr algn="ctr">
                        <a:spcAft>
                          <a:spcPts val="0"/>
                        </a:spcAft>
                      </a:pPr>
                      <a:endParaRPr lang="en-US" sz="1800" kern="100" dirty="0">
                        <a:solidFill>
                          <a:srgbClr val="FEF79C"/>
                        </a:solidFill>
                        <a:effectLst/>
                      </a:endParaRPr>
                    </a:p>
                    <a:p>
                      <a:pPr algn="ctr">
                        <a:spcAft>
                          <a:spcPts val="0"/>
                        </a:spcAft>
                      </a:pPr>
                      <a:r>
                        <a:rPr lang="zh-TW" sz="1800" kern="100" dirty="0">
                          <a:solidFill>
                            <a:srgbClr val="FEF79C"/>
                          </a:solidFill>
                          <a:effectLst/>
                        </a:rPr>
                        <a:t>含產特</a:t>
                      </a:r>
                      <a:endParaRPr lang="en-US" altLang="zh-TW" sz="1800" kern="100" dirty="0">
                        <a:solidFill>
                          <a:srgbClr val="FEF79C"/>
                        </a:solidFill>
                        <a:effectLst/>
                      </a:endParaRPr>
                    </a:p>
                    <a:p>
                      <a:pPr algn="ctr">
                        <a:spcAft>
                          <a:spcPts val="0"/>
                        </a:spcAft>
                      </a:pPr>
                      <a:r>
                        <a:rPr lang="zh-TW" altLang="en-US" sz="1800" kern="100" dirty="0">
                          <a:solidFill>
                            <a:srgbClr val="FEF79C"/>
                          </a:solidFill>
                          <a:effectLst/>
                        </a:rPr>
                        <a:t>及</a:t>
                      </a:r>
                      <a:endParaRPr lang="en-US" altLang="zh-TW" sz="1800" kern="100" dirty="0">
                        <a:solidFill>
                          <a:srgbClr val="FEF79C"/>
                        </a:solidFill>
                        <a:effectLst/>
                      </a:endParaRPr>
                    </a:p>
                    <a:p>
                      <a:pPr algn="ctr">
                        <a:spcAft>
                          <a:spcPts val="0"/>
                        </a:spcAft>
                      </a:pPr>
                      <a:r>
                        <a:rPr lang="zh-TW" sz="1800" kern="100" dirty="0">
                          <a:solidFill>
                            <a:srgbClr val="FEF79C"/>
                          </a:solidFill>
                          <a:effectLst/>
                        </a:rPr>
                        <a:t>進修學校</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65932E"/>
                    </a:solidFill>
                  </a:tcPr>
                </a:tc>
                <a:tc rowSpan="2">
                  <a:txBody>
                    <a:bodyPr/>
                    <a:lstStyle/>
                    <a:p>
                      <a:pPr algn="ctr">
                        <a:spcAft>
                          <a:spcPts val="0"/>
                        </a:spcAft>
                      </a:pPr>
                      <a:r>
                        <a:rPr lang="zh-TW" sz="1800" kern="100" dirty="0">
                          <a:solidFill>
                            <a:srgbClr val="FEF79C"/>
                          </a:solidFill>
                          <a:effectLst/>
                        </a:rPr>
                        <a:t>技優甄審</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65932E"/>
                    </a:solidFill>
                  </a:tcPr>
                </a:tc>
                <a:tc rowSpan="2">
                  <a:txBody>
                    <a:bodyPr/>
                    <a:lstStyle/>
                    <a:p>
                      <a:pPr algn="ctr">
                        <a:spcAft>
                          <a:spcPts val="0"/>
                        </a:spcAft>
                      </a:pPr>
                      <a:r>
                        <a:rPr lang="zh-TW" sz="1800" kern="100" dirty="0">
                          <a:solidFill>
                            <a:srgbClr val="FEF79C"/>
                          </a:solidFill>
                          <a:effectLst/>
                        </a:rPr>
                        <a:t>單獨招生</a:t>
                      </a:r>
                      <a:endParaRPr lang="en-US" altLang="zh-TW" sz="1800" kern="100" dirty="0">
                        <a:solidFill>
                          <a:srgbClr val="FEF79C"/>
                        </a:solidFill>
                        <a:effectLst/>
                      </a:endParaRPr>
                    </a:p>
                    <a:p>
                      <a:pPr algn="ctr">
                        <a:spcAft>
                          <a:spcPts val="0"/>
                        </a:spcAft>
                      </a:pPr>
                      <a:endParaRPr lang="en-US" altLang="zh-TW" sz="1800" kern="100" dirty="0">
                        <a:solidFill>
                          <a:srgbClr val="FEF79C"/>
                        </a:solidFill>
                        <a:effectLst/>
                      </a:endParaRPr>
                    </a:p>
                    <a:p>
                      <a:pPr algn="ctr">
                        <a:spcAft>
                          <a:spcPts val="0"/>
                        </a:spcAft>
                      </a:pPr>
                      <a:r>
                        <a:rPr lang="zh-TW" sz="1800" kern="100" dirty="0">
                          <a:solidFill>
                            <a:srgbClr val="FEF79C"/>
                          </a:solidFill>
                          <a:effectLst/>
                        </a:rPr>
                        <a:t>含園區生</a:t>
                      </a:r>
                      <a:r>
                        <a:rPr lang="zh-TW" altLang="en-US" sz="1800" kern="100" dirty="0">
                          <a:solidFill>
                            <a:srgbClr val="FEF79C"/>
                          </a:solidFill>
                          <a:effectLst/>
                        </a:rPr>
                        <a:t>及</a:t>
                      </a:r>
                      <a:r>
                        <a:rPr lang="zh-TW" sz="1800" kern="100" dirty="0">
                          <a:solidFill>
                            <a:srgbClr val="FEF79C"/>
                          </a:solidFill>
                          <a:effectLst/>
                        </a:rPr>
                        <a:t>進修學校</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65932E"/>
                    </a:solidFill>
                  </a:tcPr>
                </a:tc>
                <a:tc gridSpan="4">
                  <a:txBody>
                    <a:bodyPr/>
                    <a:lstStyle/>
                    <a:p>
                      <a:pPr algn="ctr">
                        <a:spcAft>
                          <a:spcPts val="0"/>
                        </a:spcAft>
                      </a:pPr>
                      <a:r>
                        <a:rPr lang="zh-TW" sz="1800" kern="100" dirty="0">
                          <a:solidFill>
                            <a:srgbClr val="FEF79C"/>
                          </a:solidFill>
                          <a:effectLst/>
                        </a:rPr>
                        <a:t>甄選入學</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800" kern="100" dirty="0">
                          <a:solidFill>
                            <a:srgbClr val="FEF79C"/>
                          </a:solidFill>
                          <a:effectLst/>
                        </a:rPr>
                        <a:t>考試分發入學</a:t>
                      </a:r>
                      <a:endParaRPr lang="zh-TW" sz="1800" kern="100" dirty="0">
                        <a:solidFill>
                          <a:srgbClr val="FEF79C"/>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910885"/>
                    </a:solidFill>
                  </a:tcPr>
                </a:tc>
                <a:tc rowSpan="2">
                  <a:txBody>
                    <a:bodyPr/>
                    <a:lstStyle/>
                    <a:p>
                      <a:pPr algn="ctr">
                        <a:spcAft>
                          <a:spcPts val="0"/>
                        </a:spcAft>
                      </a:pPr>
                      <a:r>
                        <a:rPr lang="zh-TW" sz="1800" kern="100" dirty="0">
                          <a:solidFill>
                            <a:srgbClr val="FFF0A0"/>
                          </a:solidFill>
                          <a:effectLst/>
                        </a:rPr>
                        <a:t>實用技能班</a:t>
                      </a:r>
                      <a:endParaRPr lang="en-US" altLang="zh-TW" sz="1800" kern="100" dirty="0">
                        <a:solidFill>
                          <a:srgbClr val="FFF0A0"/>
                        </a:solidFill>
                        <a:effectLst/>
                      </a:endParaRPr>
                    </a:p>
                    <a:p>
                      <a:pPr algn="ctr">
                        <a:spcAft>
                          <a:spcPts val="0"/>
                        </a:spcAft>
                      </a:pPr>
                      <a:r>
                        <a:rPr lang="zh-TW" sz="1800" kern="100" dirty="0">
                          <a:solidFill>
                            <a:srgbClr val="FFF0A0"/>
                          </a:solidFill>
                          <a:effectLst/>
                        </a:rPr>
                        <a:t>學程</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tc rowSpan="2">
                  <a:txBody>
                    <a:bodyPr/>
                    <a:lstStyle/>
                    <a:p>
                      <a:pPr algn="ctr">
                        <a:spcAft>
                          <a:spcPts val="0"/>
                        </a:spcAft>
                      </a:pPr>
                      <a:r>
                        <a:rPr lang="zh-TW" sz="1800" kern="100" dirty="0">
                          <a:solidFill>
                            <a:srgbClr val="FFF0A0"/>
                          </a:solidFill>
                          <a:effectLst/>
                        </a:rPr>
                        <a:t>建教合作班</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tc gridSpan="3">
                  <a:txBody>
                    <a:bodyPr/>
                    <a:lstStyle/>
                    <a:p>
                      <a:pPr algn="ctr">
                        <a:spcAft>
                          <a:spcPts val="0"/>
                        </a:spcAft>
                      </a:pPr>
                      <a:r>
                        <a:rPr lang="zh-TW" sz="1800" kern="100" dirty="0">
                          <a:solidFill>
                            <a:srgbClr val="FFF0A0"/>
                          </a:solidFill>
                          <a:effectLst/>
                        </a:rPr>
                        <a:t>體育績優</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800" kern="100" dirty="0">
                          <a:solidFill>
                            <a:srgbClr val="FFF0A0"/>
                          </a:solidFill>
                          <a:effectLst/>
                        </a:rPr>
                        <a:t>未受獎補助私校單獨招生</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extLst>
                  <a:ext uri="{0D108BD9-81ED-4DB2-BD59-A6C34878D82A}">
                    <a16:rowId xmlns:a16="http://schemas.microsoft.com/office/drawing/2014/main" val="10001"/>
                  </a:ext>
                </a:extLst>
              </a:tr>
              <a:tr h="32010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1800" kern="100" dirty="0">
                          <a:solidFill>
                            <a:srgbClr val="FEF79C"/>
                          </a:solidFill>
                          <a:effectLst/>
                          <a:latin typeface="+mn-lt"/>
                          <a:ea typeface="+mn-ea"/>
                          <a:cs typeface="+mn-cs"/>
                        </a:rPr>
                        <a:t>科學班</a:t>
                      </a:r>
                    </a:p>
                  </a:txBody>
                  <a:tcPr marL="51435" marR="51435" marT="0" marB="0">
                    <a:solidFill>
                      <a:srgbClr val="A493C6"/>
                    </a:solidFill>
                  </a:tcPr>
                </a:tc>
                <a:tc>
                  <a:txBody>
                    <a:bodyPr/>
                    <a:lstStyle/>
                    <a:p>
                      <a:pPr marL="0" algn="ctr" defTabSz="457200" rtl="0" eaLnBrk="1" latinLnBrk="0" hangingPunct="1">
                        <a:spcAft>
                          <a:spcPts val="0"/>
                        </a:spcAft>
                      </a:pPr>
                      <a:r>
                        <a:rPr lang="zh-TW" sz="1800" kern="100" dirty="0">
                          <a:solidFill>
                            <a:srgbClr val="FEF79C"/>
                          </a:solidFill>
                          <a:effectLst/>
                          <a:latin typeface="+mn-lt"/>
                          <a:ea typeface="+mn-ea"/>
                          <a:cs typeface="+mn-cs"/>
                        </a:rPr>
                        <a:t>藝術才能班</a:t>
                      </a:r>
                    </a:p>
                  </a:txBody>
                  <a:tcPr marL="51435" marR="51435" marT="0" marB="0">
                    <a:solidFill>
                      <a:srgbClr val="A493C6"/>
                    </a:solidFill>
                  </a:tcPr>
                </a:tc>
                <a:tc>
                  <a:txBody>
                    <a:bodyPr/>
                    <a:lstStyle/>
                    <a:p>
                      <a:pPr marL="0" algn="ctr" defTabSz="457200" rtl="0" eaLnBrk="1" latinLnBrk="0" hangingPunct="1">
                        <a:spcAft>
                          <a:spcPts val="0"/>
                        </a:spcAft>
                      </a:pPr>
                      <a:r>
                        <a:rPr lang="zh-TW" sz="1800" kern="100" dirty="0">
                          <a:solidFill>
                            <a:srgbClr val="FEF79C"/>
                          </a:solidFill>
                          <a:effectLst/>
                          <a:latin typeface="+mn-lt"/>
                          <a:ea typeface="+mn-ea"/>
                          <a:cs typeface="+mn-cs"/>
                        </a:rPr>
                        <a:t>職業類群科</a:t>
                      </a:r>
                    </a:p>
                  </a:txBody>
                  <a:tcPr marL="51435" marR="51435" marT="0" marB="0">
                    <a:solidFill>
                      <a:srgbClr val="A493C6"/>
                    </a:solidFill>
                  </a:tcPr>
                </a:tc>
                <a:tc>
                  <a:txBody>
                    <a:bodyPr/>
                    <a:lstStyle/>
                    <a:p>
                      <a:pPr marL="0" algn="ctr" defTabSz="457200" rtl="0" eaLnBrk="1" latinLnBrk="0" hangingPunct="1">
                        <a:spcAft>
                          <a:spcPts val="0"/>
                        </a:spcAft>
                      </a:pPr>
                      <a:r>
                        <a:rPr lang="zh-TW" sz="1800" kern="100" dirty="0">
                          <a:solidFill>
                            <a:srgbClr val="FEF79C"/>
                          </a:solidFill>
                          <a:effectLst/>
                          <a:latin typeface="+mn-lt"/>
                          <a:ea typeface="+mn-ea"/>
                          <a:cs typeface="+mn-cs"/>
                        </a:rPr>
                        <a:t>體育班</a:t>
                      </a:r>
                    </a:p>
                  </a:txBody>
                  <a:tcPr marL="51435" marR="51435"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rgbClr val="FFF0A0"/>
                          </a:solidFill>
                          <a:effectLst/>
                        </a:rPr>
                        <a:t>獨招</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tc>
                  <a:txBody>
                    <a:bodyPr/>
                    <a:lstStyle/>
                    <a:p>
                      <a:pPr algn="ctr">
                        <a:spcAft>
                          <a:spcPts val="0"/>
                        </a:spcAft>
                      </a:pPr>
                      <a:r>
                        <a:rPr lang="zh-TW" sz="1800" kern="100" dirty="0">
                          <a:solidFill>
                            <a:srgbClr val="FFF0A0"/>
                          </a:solidFill>
                          <a:effectLst/>
                        </a:rPr>
                        <a:t>甄試</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tc>
                  <a:txBody>
                    <a:bodyPr/>
                    <a:lstStyle/>
                    <a:p>
                      <a:pPr algn="ctr">
                        <a:spcAft>
                          <a:spcPts val="0"/>
                        </a:spcAft>
                      </a:pPr>
                      <a:r>
                        <a:rPr lang="zh-TW" sz="1800" kern="100" dirty="0">
                          <a:solidFill>
                            <a:srgbClr val="FFF0A0"/>
                          </a:solidFill>
                          <a:effectLst/>
                        </a:rPr>
                        <a:t>甄審</a:t>
                      </a:r>
                      <a:endParaRPr lang="zh-TW" sz="1800" kern="100" dirty="0">
                        <a:solidFill>
                          <a:srgbClr val="FFF0A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95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313166"/>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467544" y="1418797"/>
            <a:ext cx="8280920" cy="2088232"/>
          </a:xfrm>
        </p:spPr>
        <p:txBody>
          <a:bodyPr/>
          <a:lstStyle/>
          <a:p>
            <a:pPr>
              <a:defRPr/>
            </a:pPr>
            <a:r>
              <a:rPr lang="zh-TW" altLang="en-US" sz="2800" dirty="0">
                <a:solidFill>
                  <a:srgbClr val="000066"/>
                </a:solidFill>
                <a:latin typeface="微軟正黑體" panose="020B0604030504040204" pitchFamily="34" charset="-120"/>
              </a:rPr>
              <a:t>依據政府教育局中華民國</a:t>
            </a:r>
            <a:r>
              <a:rPr lang="en-US" altLang="zh-TW" sz="2800" dirty="0">
                <a:solidFill>
                  <a:srgbClr val="000066"/>
                </a:solidFill>
                <a:latin typeface="微軟正黑體" panose="020B0604030504040204" pitchFamily="34" charset="-120"/>
              </a:rPr>
              <a:t>111</a:t>
            </a:r>
            <a:r>
              <a:rPr lang="zh-TW" altLang="en-US" sz="2800" dirty="0">
                <a:solidFill>
                  <a:srgbClr val="000066"/>
                </a:solidFill>
                <a:latin typeface="微軟正黑體" panose="020B0604030504040204" pitchFamily="34" charset="-120"/>
              </a:rPr>
              <a:t>年</a:t>
            </a:r>
            <a:r>
              <a:rPr lang="en-US" altLang="zh-TW" sz="2800" dirty="0">
                <a:solidFill>
                  <a:srgbClr val="000066"/>
                </a:solidFill>
                <a:latin typeface="微軟正黑體" panose="020B0604030504040204" pitchFamily="34" charset="-120"/>
              </a:rPr>
              <a:t>9</a:t>
            </a:r>
            <a:r>
              <a:rPr lang="zh-TW" altLang="en-US" sz="2800" dirty="0">
                <a:solidFill>
                  <a:srgbClr val="000066"/>
                </a:solidFill>
                <a:latin typeface="微軟正黑體" panose="020B0604030504040204" pitchFamily="34" charset="-120"/>
              </a:rPr>
              <a:t>月</a:t>
            </a:r>
            <a:r>
              <a:rPr lang="en-US" altLang="zh-TW" sz="2800" dirty="0">
                <a:solidFill>
                  <a:srgbClr val="000066"/>
                </a:solidFill>
                <a:latin typeface="微軟正黑體" panose="020B0604030504040204" pitchFamily="34" charset="-120"/>
              </a:rPr>
              <a:t>15</a:t>
            </a:r>
            <a:r>
              <a:rPr lang="zh-TW" altLang="en-US" sz="2800" dirty="0">
                <a:solidFill>
                  <a:srgbClr val="000066"/>
                </a:solidFill>
                <a:latin typeface="微軟正黑體" panose="020B0604030504040204" pitchFamily="34" charset="-120"/>
              </a:rPr>
              <a:t>日南市教課</a:t>
            </a:r>
            <a:r>
              <a:rPr lang="en-US" altLang="zh-TW" sz="2800" dirty="0">
                <a:solidFill>
                  <a:srgbClr val="000066"/>
                </a:solidFill>
                <a:latin typeface="微軟正黑體" panose="020B0604030504040204" pitchFamily="34" charset="-120"/>
              </a:rPr>
              <a:t>(</a:t>
            </a:r>
            <a:r>
              <a:rPr lang="zh-TW" altLang="en-US" sz="2800" dirty="0">
                <a:solidFill>
                  <a:srgbClr val="000066"/>
                </a:solidFill>
                <a:latin typeface="微軟正黑體" panose="020B0604030504040204" pitchFamily="34" charset="-120"/>
              </a:rPr>
              <a:t>一</a:t>
            </a:r>
            <a:r>
              <a:rPr lang="en-US" altLang="zh-TW" sz="2800" dirty="0">
                <a:solidFill>
                  <a:srgbClr val="000066"/>
                </a:solidFill>
                <a:latin typeface="微軟正黑體" panose="020B0604030504040204" pitchFamily="34" charset="-120"/>
              </a:rPr>
              <a:t>)</a:t>
            </a:r>
            <a:r>
              <a:rPr lang="zh-TW" altLang="en-US" sz="2800" dirty="0">
                <a:solidFill>
                  <a:srgbClr val="000066"/>
                </a:solidFill>
                <a:latin typeface="微軟正黑體" panose="020B0604030504040204" pitchFamily="34" charset="-120"/>
              </a:rPr>
              <a:t>字第</a:t>
            </a:r>
            <a:r>
              <a:rPr lang="en-US" altLang="zh-TW" sz="2800" dirty="0">
                <a:solidFill>
                  <a:srgbClr val="000066"/>
                </a:solidFill>
                <a:latin typeface="微軟正黑體" panose="020B0604030504040204" pitchFamily="34" charset="-120"/>
              </a:rPr>
              <a:t>1111169151</a:t>
            </a:r>
            <a:r>
              <a:rPr lang="zh-TW" altLang="en-US" sz="2800" dirty="0">
                <a:solidFill>
                  <a:srgbClr val="000066"/>
                </a:solidFill>
                <a:latin typeface="微軟正黑體" panose="020B0604030504040204" pitchFamily="34" charset="-120"/>
              </a:rPr>
              <a:t>號函。</a:t>
            </a:r>
            <a:r>
              <a:rPr lang="zh-TW" altLang="en-US" sz="2800" dirty="0">
                <a:solidFill>
                  <a:srgbClr val="FF0000"/>
                </a:solidFill>
                <a:latin typeface="微軟正黑體" panose="020B0604030504040204" pitchFamily="34" charset="-120"/>
              </a:rPr>
              <a:t>畢業前於原校就讀滿</a:t>
            </a:r>
            <a:r>
              <a:rPr lang="en-US" altLang="zh-TW" sz="2800" dirty="0">
                <a:solidFill>
                  <a:srgbClr val="FF0000"/>
                </a:solidFill>
                <a:latin typeface="微軟正黑體" panose="020B0604030504040204" pitchFamily="34" charset="-120"/>
              </a:rPr>
              <a:t>2</a:t>
            </a:r>
            <a:r>
              <a:rPr lang="zh-TW" altLang="en-US" sz="2800" dirty="0">
                <a:solidFill>
                  <a:srgbClr val="FF0000"/>
                </a:solidFill>
                <a:latin typeface="微軟正黑體" panose="020B0604030504040204" pitchFamily="34" charset="-120"/>
              </a:rPr>
              <a:t>學年以上者</a:t>
            </a:r>
            <a:r>
              <a:rPr lang="zh-TW" altLang="en-US" sz="2800" dirty="0">
                <a:solidFill>
                  <a:srgbClr val="000066"/>
                </a:solidFill>
                <a:latin typeface="微軟正黑體" panose="020B0604030504040204" pitchFamily="34" charset="-120"/>
              </a:rPr>
              <a:t>，始取得保障名額資格。</a:t>
            </a:r>
          </a:p>
          <a:p>
            <a:pPr>
              <a:defRPr/>
            </a:pPr>
            <a:r>
              <a:rPr lang="zh-TW" altLang="en-US" sz="2800" dirty="0">
                <a:solidFill>
                  <a:srgbClr val="FF0000"/>
                </a:solidFill>
                <a:latin typeface="微軟正黑體" panose="020B0604030504040204" pitchFamily="34" charset="-120"/>
              </a:rPr>
              <a:t>針對</a:t>
            </a:r>
            <a:r>
              <a:rPr lang="en-US" altLang="zh-TW" sz="2800" dirty="0">
                <a:solidFill>
                  <a:srgbClr val="FF0000"/>
                </a:solidFill>
                <a:latin typeface="微軟正黑體" panose="020B0604030504040204" pitchFamily="34" charset="-120"/>
              </a:rPr>
              <a:t>112</a:t>
            </a:r>
            <a:r>
              <a:rPr lang="zh-TW" altLang="en-US" sz="2800" dirty="0">
                <a:solidFill>
                  <a:srgbClr val="FF0000"/>
                </a:solidFill>
                <a:latin typeface="微軟正黑體" panose="020B0604030504040204" pitchFamily="34" charset="-120"/>
              </a:rPr>
              <a:t>學年度入學高級中等學校學生</a:t>
            </a:r>
            <a:r>
              <a:rPr lang="zh-TW" altLang="en-US" sz="2800" dirty="0">
                <a:solidFill>
                  <a:srgbClr val="000066"/>
                </a:solidFill>
                <a:latin typeface="微軟正黑體" panose="020B0604030504040204" pitchFamily="34" charset="-120"/>
              </a:rPr>
              <a:t>：如為轉學生，</a:t>
            </a:r>
            <a:r>
              <a:rPr lang="zh-TW" altLang="en-US" sz="2800" dirty="0">
                <a:solidFill>
                  <a:srgbClr val="FF0000"/>
                </a:solidFill>
                <a:latin typeface="微軟正黑體" panose="020B0604030504040204" pitchFamily="34" charset="-120"/>
              </a:rPr>
              <a:t>最遲應於</a:t>
            </a:r>
            <a:r>
              <a:rPr lang="en-US" altLang="zh-TW" sz="2800" dirty="0">
                <a:solidFill>
                  <a:srgbClr val="FF0000"/>
                </a:solidFill>
                <a:latin typeface="微軟正黑體" panose="020B0604030504040204" pitchFamily="34" charset="-120"/>
              </a:rPr>
              <a:t>110</a:t>
            </a:r>
            <a:r>
              <a:rPr lang="zh-TW" altLang="en-US" sz="2800" dirty="0">
                <a:solidFill>
                  <a:srgbClr val="FF0000"/>
                </a:solidFill>
                <a:latin typeface="微軟正黑體" panose="020B0604030504040204" pitchFamily="34" charset="-120"/>
              </a:rPr>
              <a:t>年</a:t>
            </a:r>
            <a:r>
              <a:rPr lang="en-US" altLang="zh-TW" sz="2800" dirty="0">
                <a:solidFill>
                  <a:srgbClr val="FF0000"/>
                </a:solidFill>
                <a:latin typeface="微軟正黑體" panose="020B0604030504040204" pitchFamily="34" charset="-120"/>
              </a:rPr>
              <a:t>7</a:t>
            </a:r>
            <a:r>
              <a:rPr lang="zh-TW" altLang="en-US" sz="2800" dirty="0">
                <a:solidFill>
                  <a:srgbClr val="FF0000"/>
                </a:solidFill>
                <a:latin typeface="微軟正黑體" panose="020B0604030504040204" pitchFamily="34" charset="-120"/>
              </a:rPr>
              <a:t>月</a:t>
            </a:r>
            <a:r>
              <a:rPr lang="en-US" altLang="zh-TW" sz="2800" dirty="0">
                <a:solidFill>
                  <a:srgbClr val="FF0000"/>
                </a:solidFill>
                <a:latin typeface="微軟正黑體" panose="020B0604030504040204" pitchFamily="34" charset="-120"/>
              </a:rPr>
              <a:t>31</a:t>
            </a:r>
            <a:r>
              <a:rPr lang="zh-TW" altLang="en-US" sz="2800" dirty="0">
                <a:solidFill>
                  <a:srgbClr val="FF0000"/>
                </a:solidFill>
                <a:latin typeface="微軟正黑體" panose="020B0604030504040204" pitchFamily="34" charset="-120"/>
              </a:rPr>
              <a:t>日前</a:t>
            </a:r>
            <a:r>
              <a:rPr lang="en-US" altLang="zh-TW" sz="2800" dirty="0">
                <a:solidFill>
                  <a:srgbClr val="FF0000"/>
                </a:solidFill>
                <a:latin typeface="微軟正黑體" panose="020B0604030504040204" pitchFamily="34" charset="-120"/>
              </a:rPr>
              <a:t>(</a:t>
            </a:r>
            <a:r>
              <a:rPr lang="zh-TW" altLang="en-US" sz="2800" dirty="0">
                <a:solidFill>
                  <a:srgbClr val="FF0000"/>
                </a:solidFill>
                <a:latin typeface="微軟正黑體" panose="020B0604030504040204" pitchFamily="34" charset="-120"/>
              </a:rPr>
              <a:t>含</a:t>
            </a:r>
            <a:r>
              <a:rPr lang="en-US" altLang="zh-TW" sz="2800" dirty="0">
                <a:solidFill>
                  <a:srgbClr val="FF0000"/>
                </a:solidFill>
                <a:latin typeface="微軟正黑體" panose="020B0604030504040204" pitchFamily="34" charset="-120"/>
              </a:rPr>
              <a:t>7</a:t>
            </a:r>
            <a:r>
              <a:rPr lang="zh-TW" altLang="en-US" sz="2800" dirty="0">
                <a:solidFill>
                  <a:srgbClr val="FF0000"/>
                </a:solidFill>
                <a:latin typeface="微軟正黑體" panose="020B0604030504040204" pitchFamily="34" charset="-120"/>
              </a:rPr>
              <a:t>月</a:t>
            </a:r>
            <a:r>
              <a:rPr lang="en-US" altLang="zh-TW" sz="2800" dirty="0">
                <a:solidFill>
                  <a:srgbClr val="FF0000"/>
                </a:solidFill>
                <a:latin typeface="微軟正黑體" panose="020B0604030504040204" pitchFamily="34" charset="-120"/>
              </a:rPr>
              <a:t>31</a:t>
            </a:r>
            <a:r>
              <a:rPr lang="zh-TW" altLang="en-US" sz="2800" dirty="0">
                <a:solidFill>
                  <a:srgbClr val="FF0000"/>
                </a:solidFill>
                <a:latin typeface="微軟正黑體" panose="020B0604030504040204" pitchFamily="34" charset="-120"/>
              </a:rPr>
              <a:t>日當天</a:t>
            </a:r>
            <a:r>
              <a:rPr lang="en-US" altLang="zh-TW" sz="2800" dirty="0">
                <a:solidFill>
                  <a:srgbClr val="FF0000"/>
                </a:solidFill>
                <a:latin typeface="微軟正黑體" panose="020B0604030504040204" pitchFamily="34" charset="-120"/>
              </a:rPr>
              <a:t>)</a:t>
            </a:r>
            <a:r>
              <a:rPr lang="zh-TW" altLang="en-US" sz="2800" dirty="0">
                <a:solidFill>
                  <a:srgbClr val="FF0000"/>
                </a:solidFill>
                <a:latin typeface="微軟正黑體" panose="020B0604030504040204" pitchFamily="34" charset="-120"/>
              </a:rPr>
              <a:t>完成轉學程序，並於新轉入學校就讀至畢業</a:t>
            </a:r>
            <a:r>
              <a:rPr lang="zh-TW" altLang="en-US" sz="2800" dirty="0">
                <a:solidFill>
                  <a:srgbClr val="000066"/>
                </a:solidFill>
                <a:latin typeface="微軟正黑體" panose="020B0604030504040204" pitchFamily="34" charset="-120"/>
              </a:rPr>
              <a:t>，始符合「畢業前於原校就讀滿</a:t>
            </a:r>
            <a:r>
              <a:rPr lang="en-US" altLang="zh-TW" sz="2800" dirty="0">
                <a:solidFill>
                  <a:srgbClr val="000066"/>
                </a:solidFill>
                <a:latin typeface="微軟正黑體" panose="020B0604030504040204" pitchFamily="34" charset="-120"/>
              </a:rPr>
              <a:t>2</a:t>
            </a:r>
            <a:r>
              <a:rPr lang="zh-TW" altLang="en-US" sz="2800" dirty="0">
                <a:solidFill>
                  <a:srgbClr val="000066"/>
                </a:solidFill>
                <a:latin typeface="微軟正黑體" panose="020B0604030504040204" pitchFamily="34" charset="-120"/>
              </a:rPr>
              <a:t>學年以上者」之定義，而具有保障名額資格。</a:t>
            </a:r>
          </a:p>
        </p:txBody>
      </p:sp>
      <p:sp>
        <p:nvSpPr>
          <p:cNvPr id="3" name="投影片編號版面配置區 2"/>
          <p:cNvSpPr>
            <a:spLocks noGrp="1"/>
          </p:cNvSpPr>
          <p:nvPr>
            <p:ph type="sldNum" sz="quarter" idx="12"/>
          </p:nvPr>
        </p:nvSpPr>
        <p:spPr/>
        <p:txBody>
          <a:bodyPr/>
          <a:lstStyle/>
          <a:p>
            <a:pPr>
              <a:defRPr/>
            </a:pPr>
            <a:fld id="{59AAA3D0-8D1C-4E91-B2C6-47888C680415}" type="slidenum">
              <a:rPr lang="en-US" altLang="zh-TW" smtClean="0"/>
              <a:pPr>
                <a:defRPr/>
              </a:pPr>
              <a:t>20</a:t>
            </a:fld>
            <a:endParaRPr lang="en-US" altLang="zh-TW" dirty="0"/>
          </a:p>
        </p:txBody>
      </p:sp>
    </p:spTree>
    <p:extLst>
      <p:ext uri="{BB962C8B-B14F-4D97-AF65-F5344CB8AC3E}">
        <p14:creationId xmlns:p14="http://schemas.microsoft.com/office/powerpoint/2010/main" val="41162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290513"/>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539552" y="1196752"/>
            <a:ext cx="8604448" cy="5328592"/>
          </a:xfrm>
        </p:spPr>
        <p:txBody>
          <a:bodyPr/>
          <a:lstStyle/>
          <a:p>
            <a:r>
              <a:rPr lang="zh-TW" altLang="en-US" sz="3400" dirty="0">
                <a:solidFill>
                  <a:srgbClr val="000066"/>
                </a:solidFill>
                <a:latin typeface="微軟正黑體" pitchFamily="34" charset="-120"/>
                <a:ea typeface="微軟正黑體" pitchFamily="34" charset="-120"/>
              </a:rPr>
              <a:t>第一次學生上網選填志願模擬</a:t>
            </a:r>
            <a:r>
              <a:rPr lang="zh-TW" altLang="en-US" sz="3400" dirty="0">
                <a:solidFill>
                  <a:srgbClr val="000066"/>
                </a:solidFill>
                <a:latin typeface="標楷體" panose="03000509000000000000" pitchFamily="65" charset="-120"/>
                <a:ea typeface="標楷體" panose="03000509000000000000" pitchFamily="65" charset="-120"/>
              </a:rPr>
              <a:t>：</a:t>
            </a:r>
            <a:endParaRPr lang="en-US" altLang="zh-TW" sz="3400" dirty="0">
              <a:solidFill>
                <a:srgbClr val="000066"/>
              </a:solidFill>
              <a:latin typeface="標楷體" panose="03000509000000000000" pitchFamily="65" charset="-120"/>
              <a:ea typeface="標楷體" panose="03000509000000000000" pitchFamily="65" charset="-120"/>
            </a:endParaRPr>
          </a:p>
          <a:p>
            <a:pPr marL="0" indent="0">
              <a:buNone/>
            </a:pPr>
            <a:r>
              <a:rPr lang="en-US" altLang="zh-TW" sz="3400" dirty="0">
                <a:solidFill>
                  <a:srgbClr val="000066"/>
                </a:solidFill>
                <a:latin typeface="標楷體" panose="03000509000000000000" pitchFamily="65" charset="-120"/>
                <a:ea typeface="標楷體" panose="03000509000000000000" pitchFamily="65" charset="-120"/>
              </a:rPr>
              <a:t>  </a:t>
            </a:r>
            <a:r>
              <a:rPr lang="en-US" altLang="zh-TW" sz="3400" dirty="0">
                <a:solidFill>
                  <a:srgbClr val="C00000"/>
                </a:solidFill>
                <a:latin typeface="微軟正黑體" pitchFamily="34" charset="-120"/>
                <a:ea typeface="微軟正黑體" pitchFamily="34" charset="-120"/>
              </a:rPr>
              <a:t>1/4(</a:t>
            </a:r>
            <a:r>
              <a:rPr lang="zh-TW" altLang="en-US" sz="3400" dirty="0">
                <a:solidFill>
                  <a:srgbClr val="C00000"/>
                </a:solidFill>
                <a:latin typeface="微軟正黑體" pitchFamily="34" charset="-120"/>
                <a:ea typeface="微軟正黑體" pitchFamily="34" charset="-120"/>
              </a:rPr>
              <a:t>三</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12</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-1/8(</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時前</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第二次學生上網選填志願模擬</a:t>
            </a:r>
            <a:r>
              <a:rPr lang="zh-TW" altLang="en-US" sz="3400" dirty="0">
                <a:solidFill>
                  <a:srgbClr val="000066"/>
                </a:solidFill>
                <a:latin typeface="標楷體" panose="03000509000000000000" pitchFamily="65" charset="-120"/>
                <a:ea typeface="標楷體" panose="03000509000000000000" pitchFamily="65" charset="-120"/>
              </a:rPr>
              <a:t>：</a:t>
            </a:r>
            <a:endParaRPr lang="en-US" altLang="zh-TW" sz="3400" dirty="0">
              <a:solidFill>
                <a:srgbClr val="000066"/>
              </a:solidFill>
              <a:latin typeface="標楷體" panose="03000509000000000000" pitchFamily="65" charset="-120"/>
              <a:ea typeface="標楷體" panose="03000509000000000000" pitchFamily="65" charset="-120"/>
            </a:endParaRPr>
          </a:p>
          <a:p>
            <a:pPr marL="0" indent="0">
              <a:buNone/>
            </a:pPr>
            <a:r>
              <a:rPr lang="zh-TW" altLang="en-US" sz="3400" dirty="0">
                <a:solidFill>
                  <a:srgbClr val="000066"/>
                </a:solidFill>
                <a:latin typeface="標楷體" panose="03000509000000000000" pitchFamily="65" charset="-120"/>
                <a:ea typeface="標楷體" panose="03000509000000000000" pitchFamily="65" charset="-120"/>
              </a:rPr>
              <a:t>  </a:t>
            </a:r>
            <a:r>
              <a:rPr lang="en-US" altLang="zh-TW" sz="3400" dirty="0">
                <a:solidFill>
                  <a:srgbClr val="C00000"/>
                </a:solidFill>
                <a:latin typeface="微軟正黑體" pitchFamily="34" charset="-120"/>
                <a:ea typeface="微軟正黑體" pitchFamily="34" charset="-120"/>
              </a:rPr>
              <a:t>4/5(</a:t>
            </a:r>
            <a:r>
              <a:rPr lang="zh-TW" altLang="en-US" sz="3400" dirty="0">
                <a:solidFill>
                  <a:srgbClr val="C00000"/>
                </a:solidFill>
                <a:latin typeface="微軟正黑體" pitchFamily="34" charset="-120"/>
                <a:ea typeface="微軟正黑體" pitchFamily="34" charset="-120"/>
              </a:rPr>
              <a:t>三</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12</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-4/9(</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時前</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正式志願選填日：</a:t>
            </a:r>
            <a:endParaRPr lang="en-US" altLang="zh-TW" sz="3400" dirty="0">
              <a:solidFill>
                <a:srgbClr val="000066"/>
              </a:solidFill>
              <a:latin typeface="微軟正黑體" pitchFamily="34" charset="-120"/>
              <a:ea typeface="微軟正黑體" pitchFamily="34" charset="-120"/>
            </a:endParaRPr>
          </a:p>
          <a:p>
            <a:pPr marL="0" indent="0">
              <a:buNone/>
            </a:pPr>
            <a:r>
              <a:rPr lang="zh-TW" altLang="en-US" sz="3400" dirty="0">
                <a:solidFill>
                  <a:srgbClr val="000066"/>
                </a:solidFill>
                <a:latin typeface="微軟正黑體" pitchFamily="34" charset="-120"/>
                <a:ea typeface="微軟正黑體" pitchFamily="34" charset="-120"/>
              </a:rPr>
              <a:t>    </a:t>
            </a:r>
            <a:r>
              <a:rPr lang="en-US" altLang="zh-TW" sz="3400" dirty="0">
                <a:solidFill>
                  <a:srgbClr val="C00000"/>
                </a:solidFill>
                <a:latin typeface="微軟正黑體" pitchFamily="34" charset="-120"/>
                <a:ea typeface="微軟正黑體" pitchFamily="34" charset="-120"/>
              </a:rPr>
              <a:t>6/21(</a:t>
            </a:r>
            <a:r>
              <a:rPr lang="zh-TW" altLang="en-US" sz="3400" dirty="0">
                <a:solidFill>
                  <a:srgbClr val="C00000"/>
                </a:solidFill>
                <a:latin typeface="微軟正黑體" pitchFamily="34" charset="-120"/>
                <a:ea typeface="微軟正黑體" pitchFamily="34" charset="-120"/>
              </a:rPr>
              <a:t>三</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12</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-6/25(</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時前</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模擬及正式選填志願，學生可在家選填。若學生家中無法進行電腦選填志願者，請學校協助安排電腦教室供學生志願選填。</a:t>
            </a:r>
          </a:p>
          <a:p>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59AAA3D0-8D1C-4E91-B2C6-47888C680415}" type="slidenum">
              <a:rPr lang="en-US" altLang="zh-TW" smtClean="0"/>
              <a:pPr>
                <a:defRPr/>
              </a:pPr>
              <a:t>21</a:t>
            </a:fld>
            <a:endParaRPr lang="en-US" altLang="zh-TW"/>
          </a:p>
        </p:txBody>
      </p:sp>
    </p:spTree>
    <p:extLst>
      <p:ext uri="{BB962C8B-B14F-4D97-AF65-F5344CB8AC3E}">
        <p14:creationId xmlns:p14="http://schemas.microsoft.com/office/powerpoint/2010/main" val="252250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865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467544" y="290513"/>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611560" y="1441450"/>
            <a:ext cx="8352928" cy="3888432"/>
          </a:xfrm>
        </p:spPr>
        <p:txBody>
          <a:bodyPr/>
          <a:lstStyle/>
          <a:p>
            <a:pPr>
              <a:defRPr/>
            </a:pPr>
            <a:r>
              <a:rPr lang="zh-TW" altLang="en-US" dirty="0">
                <a:solidFill>
                  <a:srgbClr val="000066"/>
                </a:solidFill>
                <a:latin typeface="微軟正黑體" panose="020B0604030504040204" pitchFamily="34" charset="-120"/>
                <a:ea typeface="微軟正黑體" panose="020B0604030504040204" pitchFamily="34" charset="-120"/>
              </a:rPr>
              <a:t>考量自我性向、興趣、家庭因素和科系未來發展</a:t>
            </a:r>
            <a:r>
              <a:rPr lang="en-US" altLang="zh-TW" dirty="0">
                <a:solidFill>
                  <a:srgbClr val="000066"/>
                </a:solidFill>
                <a:latin typeface="微軟正黑體" panose="020B0604030504040204" pitchFamily="34" charset="-120"/>
                <a:ea typeface="微軟正黑體" panose="020B0604030504040204" pitchFamily="34" charset="-120"/>
              </a:rPr>
              <a:t>(</a:t>
            </a:r>
            <a:r>
              <a:rPr lang="zh-TW" altLang="en-US" dirty="0">
                <a:solidFill>
                  <a:srgbClr val="000066"/>
                </a:solidFill>
                <a:latin typeface="微軟正黑體" panose="020B0604030504040204" pitchFamily="34" charset="-120"/>
                <a:ea typeface="微軟正黑體" panose="020B0604030504040204" pitchFamily="34" charset="-120"/>
              </a:rPr>
              <a:t>就業</a:t>
            </a:r>
            <a:r>
              <a:rPr lang="en-US" altLang="zh-TW" dirty="0">
                <a:solidFill>
                  <a:srgbClr val="000066"/>
                </a:solidFill>
                <a:latin typeface="微軟正黑體" panose="020B0604030504040204" pitchFamily="34" charset="-120"/>
                <a:ea typeface="微軟正黑體" panose="020B0604030504040204" pitchFamily="34" charset="-120"/>
              </a:rPr>
              <a:t>)</a:t>
            </a:r>
          </a:p>
          <a:p>
            <a:pPr>
              <a:defRPr/>
            </a:pPr>
            <a:r>
              <a:rPr lang="zh-TW" altLang="en-US" dirty="0">
                <a:solidFill>
                  <a:srgbClr val="000066"/>
                </a:solidFill>
                <a:latin typeface="微軟正黑體" panose="020B0604030504040204" pitchFamily="34" charset="-120"/>
                <a:ea typeface="微軟正黑體" panose="020B0604030504040204" pitchFamily="34" charset="-120"/>
              </a:rPr>
              <a:t>依據自己分數，擬定理想、現實、保險志願來進行選填，</a:t>
            </a:r>
            <a:r>
              <a:rPr lang="zh-TW" altLang="en-US" dirty="0">
                <a:solidFill>
                  <a:srgbClr val="FF0000"/>
                </a:solidFill>
                <a:latin typeface="微軟正黑體" panose="020B0604030504040204" pitchFamily="34" charset="-120"/>
                <a:ea typeface="微軟正黑體" panose="020B0604030504040204" pitchFamily="34" charset="-120"/>
              </a:rPr>
              <a:t>志願數不宜太少，避免有高分落榜</a:t>
            </a:r>
            <a:r>
              <a:rPr lang="zh-TW" altLang="en-US" dirty="0">
                <a:solidFill>
                  <a:srgbClr val="000066"/>
                </a:solidFill>
                <a:latin typeface="微軟正黑體" panose="020B0604030504040204" pitchFamily="34" charset="-120"/>
                <a:ea typeface="微軟正黑體" panose="020B0604030504040204" pitchFamily="34" charset="-120"/>
              </a:rPr>
              <a:t>的狀況</a:t>
            </a:r>
            <a:endParaRPr lang="en-US" altLang="zh-TW" dirty="0">
              <a:solidFill>
                <a:srgbClr val="000066"/>
              </a:solidFill>
              <a:latin typeface="微軟正黑體" panose="020B0604030504040204" pitchFamily="34" charset="-120"/>
              <a:ea typeface="微軟正黑體" panose="020B0604030504040204" pitchFamily="34" charset="-120"/>
            </a:endParaRPr>
          </a:p>
          <a:p>
            <a:pPr>
              <a:defRPr/>
            </a:pPr>
            <a:r>
              <a:rPr lang="zh-TW" altLang="en-US" dirty="0">
                <a:solidFill>
                  <a:srgbClr val="000066"/>
                </a:solidFill>
                <a:latin typeface="微軟正黑體" panose="020B0604030504040204" pitchFamily="34" charset="-120"/>
                <a:ea typeface="微軟正黑體" panose="020B0604030504040204" pitchFamily="34" charset="-120"/>
              </a:rPr>
              <a:t>參考超額比序項目、個別序位區間，</a:t>
            </a:r>
            <a:r>
              <a:rPr lang="zh-TW" altLang="en-US" dirty="0">
                <a:solidFill>
                  <a:srgbClr val="FF0000"/>
                </a:solidFill>
                <a:latin typeface="微軟正黑體" panose="020B0604030504040204" pitchFamily="34" charset="-120"/>
                <a:ea typeface="微軟正黑體" panose="020B0604030504040204" pitchFamily="34" charset="-120"/>
              </a:rPr>
              <a:t>慎填志願序</a:t>
            </a:r>
            <a:r>
              <a:rPr lang="en-US" altLang="zh-TW" dirty="0">
                <a:solidFill>
                  <a:srgbClr val="000066"/>
                </a:solidFill>
                <a:latin typeface="微軟正黑體" panose="020B0604030504040204" pitchFamily="34" charset="-120"/>
                <a:ea typeface="微軟正黑體" panose="020B0604030504040204" pitchFamily="34" charset="-120"/>
              </a:rPr>
              <a:t>(</a:t>
            </a:r>
            <a:r>
              <a:rPr lang="zh-TW" altLang="en-US" dirty="0">
                <a:solidFill>
                  <a:srgbClr val="000066"/>
                </a:solidFill>
                <a:latin typeface="微軟正黑體" panose="020B0604030504040204" pitchFamily="34" charset="-120"/>
                <a:ea typeface="微軟正黑體" panose="020B0604030504040204" pitchFamily="34" charset="-120"/>
              </a:rPr>
              <a:t>第四校會降一分</a:t>
            </a:r>
            <a:r>
              <a:rPr lang="en-US" altLang="zh-TW" dirty="0">
                <a:solidFill>
                  <a:srgbClr val="000066"/>
                </a:solidFill>
                <a:latin typeface="微軟正黑體" panose="020B0604030504040204" pitchFamily="34" charset="-120"/>
                <a:ea typeface="微軟正黑體" panose="020B0604030504040204" pitchFamily="34" charset="-120"/>
              </a:rPr>
              <a:t>)</a:t>
            </a:r>
          </a:p>
          <a:p>
            <a:pPr>
              <a:defRPr/>
            </a:pP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59AAA3D0-8D1C-4E91-B2C6-47888C680415}" type="slidenum">
              <a:rPr lang="en-US" altLang="zh-TW" smtClean="0"/>
              <a:pPr>
                <a:defRPr/>
              </a:pPr>
              <a:t>22</a:t>
            </a:fld>
            <a:endParaRPr lang="en-US" altLang="zh-TW"/>
          </a:p>
        </p:txBody>
      </p:sp>
    </p:spTree>
    <p:extLst>
      <p:ext uri="{BB962C8B-B14F-4D97-AF65-F5344CB8AC3E}">
        <p14:creationId xmlns:p14="http://schemas.microsoft.com/office/powerpoint/2010/main" val="20033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485178" y="1143000"/>
            <a:ext cx="8229600" cy="4805362"/>
          </a:xfrm>
        </p:spPr>
        <p:txBody>
          <a:bodyPr/>
          <a:lstStyle/>
          <a:p>
            <a:pPr eaLnBrk="1" hangingPunct="1"/>
            <a:r>
              <a:rPr lang="zh-TW" altLang="en-US" sz="2800" dirty="0">
                <a:latin typeface="微軟正黑體" panose="020B0604030504040204" pitchFamily="34" charset="-120"/>
                <a:ea typeface="微軟正黑體" panose="020B0604030504040204" pitchFamily="34" charset="-120"/>
                <a:hlinkClick r:id="rId2" action="ppaction://hlinkfile"/>
              </a:rPr>
              <a:t>全國性、國際性競賽</a:t>
            </a:r>
            <a:endParaRPr lang="en-US" altLang="zh-TW" sz="2800" dirty="0">
              <a:latin typeface="微軟正黑體" panose="020B0604030504040204" pitchFamily="34" charset="-120"/>
              <a:ea typeface="微軟正黑體" panose="020B0604030504040204" pitchFamily="34" charset="-120"/>
              <a:hlinkClick r:id="rId3" action="ppaction://hlinkfile"/>
            </a:endParaRPr>
          </a:p>
          <a:p>
            <a:pPr eaLnBrk="1" hangingPunct="1"/>
            <a:r>
              <a:rPr lang="zh-TW" altLang="en-US" sz="2800" dirty="0">
                <a:latin typeface="微軟正黑體" panose="020B0604030504040204" pitchFamily="34" charset="-120"/>
                <a:ea typeface="微軟正黑體" panose="020B0604030504040204" pitchFamily="34" charset="-120"/>
                <a:hlinkClick r:id="rId3" action="ppaction://hlinkfile"/>
              </a:rPr>
              <a:t>臺南區十二年國民基本教育超額比序區域性縣市性競賽採計一覽表</a:t>
            </a:r>
            <a:endParaRPr lang="en-US" altLang="zh-TW" sz="2800" dirty="0">
              <a:latin typeface="微軟正黑體" panose="020B0604030504040204" pitchFamily="34" charset="-120"/>
              <a:ea typeface="微軟正黑體" panose="020B0604030504040204" pitchFamily="34" charset="-120"/>
            </a:endParaRPr>
          </a:p>
          <a:p>
            <a:pPr eaLnBrk="1" hangingPunct="1"/>
            <a:r>
              <a:rPr lang="zh-TW" altLang="en-US" sz="2800" dirty="0">
                <a:latin typeface="微軟正黑體" panose="020B0604030504040204" pitchFamily="34" charset="-120"/>
                <a:ea typeface="微軟正黑體" panose="020B0604030504040204" pitchFamily="34" charset="-120"/>
                <a:hlinkClick r:id="rId4" action="ppaction://hlinkfile"/>
              </a:rPr>
              <a:t>全國運動會選拔賽採計競賽項目表</a:t>
            </a:r>
            <a:endParaRPr lang="en-US" altLang="zh-TW" sz="2800" dirty="0">
              <a:latin typeface="微軟正黑體" panose="020B0604030504040204" pitchFamily="34" charset="-120"/>
              <a:ea typeface="微軟正黑體" panose="020B0604030504040204" pitchFamily="34" charset="-120"/>
            </a:endParaRPr>
          </a:p>
          <a:p>
            <a:pPr eaLnBrk="1" hangingPunct="1"/>
            <a:r>
              <a:rPr lang="zh-TW" altLang="en-US" sz="2800" dirty="0">
                <a:latin typeface="微軟正黑體" panose="020B0604030504040204" pitchFamily="34" charset="-120"/>
                <a:ea typeface="微軟正黑體" panose="020B0604030504040204" pitchFamily="34" charset="-120"/>
                <a:hlinkClick r:id="rId5" action="ppaction://hlinkfile"/>
              </a:rPr>
              <a:t>全民運動會選拔賽採計競賽項目表</a:t>
            </a:r>
            <a:endParaRPr lang="en-US" altLang="zh-TW" sz="2800" dirty="0">
              <a:latin typeface="微軟正黑體" panose="020B0604030504040204" pitchFamily="34" charset="-120"/>
              <a:ea typeface="微軟正黑體" panose="020B0604030504040204" pitchFamily="34" charset="-120"/>
            </a:endParaRPr>
          </a:p>
          <a:p>
            <a:pPr>
              <a:buFontTx/>
              <a:buBlip>
                <a:blip r:embed="rId6"/>
              </a:buBlip>
            </a:pPr>
            <a:r>
              <a:rPr lang="zh-TW" altLang="zh-TW" sz="2800" dirty="0">
                <a:latin typeface="微軟正黑體" panose="020B0604030504040204" pitchFamily="34" charset="-120"/>
                <a:ea typeface="微軟正黑體" panose="020B0604030504040204" pitchFamily="34" charset="-120"/>
              </a:rPr>
              <a:t>變更免試就學區學生、轉學生，以及本區至他區比賽並獲獎之學生</a:t>
            </a:r>
            <a:r>
              <a:rPr lang="zh-TW" altLang="en-US" sz="2800" dirty="0">
                <a:latin typeface="微軟正黑體" panose="020B0604030504040204" pitchFamily="34" charset="-120"/>
                <a:ea typeface="微軟正黑體" panose="020B0604030504040204" pitchFamily="34" charset="-120"/>
              </a:rPr>
              <a:t>其競賽成績採計須依本市正向表列項目</a:t>
            </a:r>
            <a:r>
              <a:rPr lang="zh-TW" altLang="zh-TW" sz="2800" dirty="0">
                <a:latin typeface="微軟正黑體" panose="020B0604030504040204" pitchFamily="34" charset="-120"/>
                <a:ea typeface="微軟正黑體" panose="020B0604030504040204" pitchFamily="34" charset="-120"/>
              </a:rPr>
              <a:t>，所獲獎之競賽，其名稱與前開一覽表相符者始予採計分數</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Tx/>
              <a:buBlip>
                <a:blip r:embed="rId6"/>
              </a:buBlip>
            </a:pPr>
            <a:endParaRPr lang="zh-TW" altLang="en-US" sz="28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smtClean="0">
                <a:solidFill>
                  <a:srgbClr val="898989"/>
                </a:solidFill>
                <a:latin typeface="Arial" panose="020B0604020202020204" pitchFamily="34" charset="0"/>
              </a:rPr>
              <a:pPr>
                <a:spcBef>
                  <a:spcPct val="0"/>
                </a:spcBef>
                <a:buFontTx/>
                <a:buNone/>
              </a:pPr>
              <a:t>23</a:t>
            </a:fld>
            <a:endParaRPr lang="zh-TW" altLang="en-US" sz="1200">
              <a:solidFill>
                <a:srgbClr val="898989"/>
              </a:solidFill>
              <a:latin typeface="Arial" panose="020B0604020202020204" pitchFamily="34" charset="0"/>
            </a:endParaRPr>
          </a:p>
        </p:txBody>
      </p:sp>
      <p:sp>
        <p:nvSpPr>
          <p:cNvPr id="7" name="標題 1"/>
          <p:cNvSpPr>
            <a:spLocks noGrp="1"/>
          </p:cNvSpPr>
          <p:nvPr>
            <p:ph type="title"/>
          </p:nvPr>
        </p:nvSpPr>
        <p:spPr>
          <a:xfrm>
            <a:off x="485178" y="-99392"/>
            <a:ext cx="8229600" cy="1143000"/>
          </a:xfrm>
        </p:spPr>
        <p:txBody>
          <a:bodyPr/>
          <a:lstStyle/>
          <a:p>
            <a:r>
              <a:rPr lang="zh-TW" altLang="en-US" sz="4000" dirty="0">
                <a:solidFill>
                  <a:srgbClr val="C00000"/>
                </a:solidFill>
                <a:latin typeface="華康華綜體W5" panose="020B0509000000000000" pitchFamily="49" charset="-120"/>
                <a:ea typeface="華康華綜體W5" panose="020B0509000000000000" pitchFamily="49" charset="-120"/>
              </a:rPr>
              <a:t>競賽成績</a:t>
            </a:r>
            <a:r>
              <a:rPr lang="en-US" altLang="zh-TW" sz="4000" dirty="0">
                <a:solidFill>
                  <a:srgbClr val="C00000"/>
                </a:solidFill>
                <a:latin typeface="華康華綜體W5" panose="020B0509000000000000" pitchFamily="49" charset="-120"/>
                <a:ea typeface="華康華綜體W5" panose="020B0509000000000000" pitchFamily="49" charset="-120"/>
              </a:rPr>
              <a:t>(</a:t>
            </a:r>
            <a:r>
              <a:rPr lang="zh-TW" altLang="en-US" sz="4000" dirty="0">
                <a:solidFill>
                  <a:srgbClr val="C00000"/>
                </a:solidFill>
                <a:latin typeface="華康華綜體W5" panose="020B0509000000000000" pitchFamily="49" charset="-120"/>
                <a:ea typeface="華康華綜體W5" panose="020B0509000000000000" pitchFamily="49" charset="-120"/>
              </a:rPr>
              <a:t>正向表列</a:t>
            </a:r>
            <a:r>
              <a:rPr lang="en-US" altLang="zh-TW" sz="4000" dirty="0">
                <a:solidFill>
                  <a:srgbClr val="C00000"/>
                </a:solidFill>
                <a:latin typeface="華康華綜體W5" panose="020B0509000000000000" pitchFamily="49" charset="-120"/>
                <a:ea typeface="華康華綜體W5" panose="020B0509000000000000" pitchFamily="49" charset="-120"/>
              </a:rPr>
              <a:t>)</a:t>
            </a:r>
            <a:endParaRPr lang="zh-TW" altLang="en-US" sz="2400" dirty="0"/>
          </a:p>
        </p:txBody>
      </p:sp>
    </p:spTree>
    <p:extLst>
      <p:ext uri="{BB962C8B-B14F-4D97-AF65-F5344CB8AC3E}">
        <p14:creationId xmlns:p14="http://schemas.microsoft.com/office/powerpoint/2010/main" val="21727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611560" y="116632"/>
            <a:ext cx="8229600" cy="1143000"/>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競賽成績</a:t>
            </a:r>
            <a:r>
              <a:rPr lang="en-US" altLang="zh-TW" sz="3600" dirty="0">
                <a:solidFill>
                  <a:srgbClr val="C00000"/>
                </a:solidFill>
                <a:latin typeface="華康華綜體W5" panose="020B0509000000000000" pitchFamily="49" charset="-120"/>
                <a:ea typeface="華康華綜體W5" panose="020B0509000000000000" pitchFamily="49" charset="-120"/>
              </a:rPr>
              <a:t>(</a:t>
            </a:r>
            <a:r>
              <a:rPr lang="zh-TW" altLang="en-US" sz="3600" dirty="0">
                <a:solidFill>
                  <a:srgbClr val="C00000"/>
                </a:solidFill>
                <a:latin typeface="華康華綜體W5" panose="020B0509000000000000" pitchFamily="49" charset="-120"/>
                <a:ea typeface="華康華綜體W5" panose="020B0509000000000000" pitchFamily="49" charset="-120"/>
              </a:rPr>
              <a:t>正向表列</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2000" dirty="0"/>
          </a:p>
        </p:txBody>
      </p:sp>
      <p:sp>
        <p:nvSpPr>
          <p:cNvPr id="38915" name="內容版面配置區 2"/>
          <p:cNvSpPr>
            <a:spLocks noGrp="1"/>
          </p:cNvSpPr>
          <p:nvPr>
            <p:ph idx="1"/>
          </p:nvPr>
        </p:nvSpPr>
        <p:spPr>
          <a:xfrm>
            <a:off x="467544" y="1628800"/>
            <a:ext cx="8229600" cy="4609182"/>
          </a:xfrm>
        </p:spPr>
        <p:txBody>
          <a:bodyPr/>
          <a:lstStyle/>
          <a:p>
            <a:pPr>
              <a:buBlip>
                <a:blip r:embed="rId2"/>
              </a:buBlip>
            </a:pPr>
            <a:r>
              <a:rPr lang="zh-TW" altLang="en-US" sz="2400" dirty="0">
                <a:solidFill>
                  <a:srgbClr val="000066"/>
                </a:solidFill>
                <a:latin typeface="微軟正黑體" panose="020B0604030504040204" pitchFamily="34" charset="-120"/>
                <a:ea typeface="微軟正黑體" panose="020B0604030504040204" pitchFamily="34" charset="-120"/>
              </a:rPr>
              <a:t>競賽成績、語言認證由學生上網先行登錄獎狀及相關資料。</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Blip>
                <a:blip r:embed="rId2"/>
              </a:buBlip>
            </a:pPr>
            <a:r>
              <a:rPr lang="zh-TW" altLang="en-US" sz="2400" dirty="0">
                <a:solidFill>
                  <a:srgbClr val="000066"/>
                </a:solidFill>
                <a:latin typeface="微軟正黑體" panose="020B0604030504040204" pitchFamily="34" charset="-120"/>
                <a:ea typeface="微軟正黑體" panose="020B0604030504040204" pitchFamily="34" charset="-120"/>
              </a:rPr>
              <a:t>再由學校將申請表及獎狀及相關資料送件至免試入學委員會審核後，由委員會直接將分數輸入系統中。</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Blip>
                <a:blip r:embed="rId2"/>
              </a:buBlip>
            </a:pPr>
            <a:r>
              <a:rPr lang="zh-TW" altLang="zh-TW" sz="2400" dirty="0">
                <a:solidFill>
                  <a:srgbClr val="000066"/>
                </a:solidFill>
                <a:latin typeface="微軟正黑體" panose="020B0604030504040204" pitchFamily="34" charset="-120"/>
                <a:ea typeface="微軟正黑體" panose="020B0604030504040204" pitchFamily="34" charset="-120"/>
              </a:rPr>
              <a:t>競賽成績、獎勵紀錄、社團參與及服務學習</a:t>
            </a:r>
            <a:r>
              <a:rPr lang="zh-TW" altLang="en-US" sz="2400" dirty="0">
                <a:solidFill>
                  <a:srgbClr val="000066"/>
                </a:solidFill>
                <a:latin typeface="微軟正黑體" panose="020B0604030504040204" pitchFamily="34" charset="-120"/>
                <a:ea typeface="微軟正黑體" panose="020B0604030504040204" pitchFamily="34" charset="-120"/>
              </a:rPr>
              <a:t>、語言認證</a:t>
            </a:r>
            <a:r>
              <a:rPr lang="zh-TW" altLang="zh-TW" sz="2400" dirty="0">
                <a:solidFill>
                  <a:srgbClr val="000066"/>
                </a:solidFill>
                <a:latin typeface="微軟正黑體" panose="020B0604030504040204" pitchFamily="34" charset="-120"/>
                <a:ea typeface="微軟正黑體" panose="020B0604030504040204" pitchFamily="34" charset="-120"/>
              </a:rPr>
              <a:t>等項，不得因同一事由重複採計加分。</a:t>
            </a:r>
            <a:r>
              <a:rPr lang="en-US" altLang="zh-TW" sz="1800" dirty="0">
                <a:solidFill>
                  <a:srgbClr val="C00000"/>
                </a:solidFill>
                <a:latin typeface="微軟正黑體" panose="020B0604030504040204" pitchFamily="34" charset="-120"/>
                <a:ea typeface="微軟正黑體" panose="020B0604030504040204" pitchFamily="34" charset="-120"/>
              </a:rPr>
              <a:t>(</a:t>
            </a:r>
            <a:r>
              <a:rPr lang="zh-TW" altLang="en-US" sz="1800" dirty="0">
                <a:solidFill>
                  <a:srgbClr val="C00000"/>
                </a:solidFill>
                <a:latin typeface="微軟正黑體" panose="020B0604030504040204" pitchFamily="34" charset="-120"/>
                <a:ea typeface="微軟正黑體" panose="020B0604030504040204" pitchFamily="34" charset="-120"/>
              </a:rPr>
              <a:t>科學展覽、各學科能力競賽、語文類競賽、藝能類競賽、運動類競賽</a:t>
            </a:r>
            <a:r>
              <a:rPr lang="en-US" altLang="zh-TW" sz="1800" dirty="0">
                <a:solidFill>
                  <a:srgbClr val="C00000"/>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zh-TW" sz="2400" dirty="0">
                <a:solidFill>
                  <a:srgbClr val="000066"/>
                </a:solidFill>
                <a:latin typeface="微軟正黑體" panose="020B0604030504040204" pitchFamily="34" charset="-120"/>
                <a:ea typeface="微軟正黑體" panose="020B0604030504040204" pitchFamily="34" charset="-120"/>
              </a:rPr>
              <a:t>競賽審</a:t>
            </a:r>
            <a:r>
              <a:rPr lang="zh-TW" altLang="en-US" sz="2400" dirty="0">
                <a:solidFill>
                  <a:srgbClr val="000066"/>
                </a:solidFill>
                <a:latin typeface="微軟正黑體" panose="020B0604030504040204" pitchFamily="34" charset="-120"/>
                <a:ea typeface="微軟正黑體" panose="020B0604030504040204" pitchFamily="34" charset="-120"/>
              </a:rPr>
              <a:t>查</a:t>
            </a:r>
            <a:r>
              <a:rPr lang="zh-TW" altLang="zh-TW" sz="2400" dirty="0">
                <a:solidFill>
                  <a:srgbClr val="000066"/>
                </a:solidFill>
                <a:latin typeface="微軟正黑體" panose="020B0604030504040204" pitchFamily="34" charset="-120"/>
                <a:ea typeface="微軟正黑體" panose="020B0604030504040204" pitchFamily="34" charset="-120"/>
              </a:rPr>
              <a:t>結束後</a:t>
            </a:r>
            <a:r>
              <a:rPr lang="zh-TW" altLang="en-US" sz="2400" dirty="0">
                <a:solidFill>
                  <a:srgbClr val="000066"/>
                </a:solidFill>
                <a:latin typeface="微軟正黑體" panose="020B0604030504040204" pitchFamily="34" charset="-120"/>
                <a:ea typeface="微軟正黑體" panose="020B0604030504040204" pitchFamily="34" charset="-120"/>
              </a:rPr>
              <a:t>，經採計者，請學校在規定期限前，將其獎勵紀錄註記，避免同一事由重複採計</a:t>
            </a:r>
            <a:r>
              <a:rPr lang="zh-TW" altLang="zh-TW" sz="2400" dirty="0">
                <a:solidFill>
                  <a:srgbClr val="000066"/>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請務必提醒學生審慎選擇競賽、語言認證與獎勵之註記</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smtClean="0">
                <a:solidFill>
                  <a:srgbClr val="898989"/>
                </a:solidFill>
                <a:latin typeface="Arial" panose="020B0604020202020204" pitchFamily="34" charset="0"/>
              </a:rPr>
              <a:pPr>
                <a:spcBef>
                  <a:spcPct val="0"/>
                </a:spcBef>
                <a:buFontTx/>
                <a:buNone/>
              </a:pPr>
              <a:t>24</a:t>
            </a:fld>
            <a:endParaRPr lang="zh-TW"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eaLnBrk="1" hangingPunct="1"/>
            <a:r>
              <a:rPr lang="zh-TW" altLang="zh-TW" dirty="0">
                <a:solidFill>
                  <a:srgbClr val="FF0066"/>
                </a:solidFill>
                <a:latin typeface="華康魏碑體" panose="03000709000000000000" pitchFamily="65" charset="-120"/>
                <a:ea typeface="華康魏碑體" panose="03000709000000000000" pitchFamily="65" charset="-120"/>
              </a:rPr>
              <a:t>功過相抵後，無懲處紀錄者給予基本分3分</a:t>
            </a:r>
            <a:r>
              <a:rPr lang="zh-TW" altLang="en-US" dirty="0">
                <a:solidFill>
                  <a:srgbClr val="FF0066"/>
                </a:solidFill>
                <a:latin typeface="華康魏碑體" panose="03000709000000000000" pitchFamily="65" charset="-120"/>
                <a:ea typeface="華康魏碑體" panose="03000709000000000000" pitchFamily="65" charset="-120"/>
              </a:rPr>
              <a:t>。</a:t>
            </a:r>
            <a:endParaRPr lang="en-US" altLang="zh-TW" dirty="0">
              <a:solidFill>
                <a:srgbClr val="FF0066"/>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嘉獎</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分、小功</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分、大功</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警告</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分、小過</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分、大過</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endParaRPr lang="zh-TW" altLang="en-US" sz="2000" dirty="0">
              <a:latin typeface="華康魏碑體" panose="03000709000000000000" pitchFamily="65" charset="-120"/>
              <a:ea typeface="華康魏碑體" panose="03000709000000000000" pitchFamily="65" charset="-120"/>
            </a:endParaRPr>
          </a:p>
        </p:txBody>
      </p:sp>
      <p:sp>
        <p:nvSpPr>
          <p:cNvPr id="5" name="矩形 4"/>
          <p:cNvSpPr/>
          <p:nvPr/>
        </p:nvSpPr>
        <p:spPr bwMode="auto">
          <a:xfrm>
            <a:off x="2560091" y="4713627"/>
            <a:ext cx="1470907" cy="451247"/>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400" dirty="0">
                <a:solidFill>
                  <a:prstClr val="black"/>
                </a:solidFill>
                <a:latin typeface="華康魏碑體" panose="03000709000000000000" pitchFamily="65" charset="-120"/>
                <a:ea typeface="華康魏碑體" panose="03000709000000000000" pitchFamily="65" charset="-120"/>
              </a:rPr>
              <a:t>3</a:t>
            </a:r>
            <a:r>
              <a:rPr kumimoji="0" lang="zh-TW" altLang="en-US" sz="2400" dirty="0">
                <a:solidFill>
                  <a:prstClr val="black"/>
                </a:solidFill>
                <a:latin typeface="華康魏碑體" panose="03000709000000000000" pitchFamily="65" charset="-120"/>
                <a:ea typeface="華康魏碑體" panose="03000709000000000000" pitchFamily="65" charset="-120"/>
              </a:rPr>
              <a:t>分</a:t>
            </a:r>
          </a:p>
        </p:txBody>
      </p:sp>
      <p:sp>
        <p:nvSpPr>
          <p:cNvPr id="6" name="矩形 5"/>
          <p:cNvSpPr/>
          <p:nvPr/>
        </p:nvSpPr>
        <p:spPr bwMode="auto">
          <a:xfrm>
            <a:off x="4030998" y="4713627"/>
            <a:ext cx="3556495" cy="451247"/>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700" dirty="0">
                <a:solidFill>
                  <a:prstClr val="black"/>
                </a:solidFill>
                <a:latin typeface="華康魏碑體" panose="03000709000000000000" pitchFamily="65" charset="-120"/>
                <a:ea typeface="華康魏碑體" panose="03000709000000000000" pitchFamily="65" charset="-120"/>
              </a:rPr>
              <a:t>12</a:t>
            </a:r>
            <a:r>
              <a:rPr kumimoji="0" lang="zh-TW" altLang="en-US" sz="2700" dirty="0">
                <a:solidFill>
                  <a:prstClr val="black"/>
                </a:solidFill>
                <a:latin typeface="華康魏碑體" panose="03000709000000000000" pitchFamily="65" charset="-120"/>
                <a:ea typeface="華康魏碑體" panose="03000709000000000000" pitchFamily="65" charset="-120"/>
              </a:rPr>
              <a:t>分</a:t>
            </a:r>
          </a:p>
        </p:txBody>
      </p:sp>
      <p:sp>
        <p:nvSpPr>
          <p:cNvPr id="152582" name="文字方塊 8"/>
          <p:cNvSpPr txBox="1">
            <a:spLocks noChangeArrowheads="1"/>
          </p:cNvSpPr>
          <p:nvPr/>
        </p:nvSpPr>
        <p:spPr bwMode="auto">
          <a:xfrm>
            <a:off x="2466502" y="5225809"/>
            <a:ext cx="15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zh-TW" dirty="0">
                <a:solidFill>
                  <a:srgbClr val="FF0066"/>
                </a:solidFill>
                <a:latin typeface="華康魏碑體" panose="03000709000000000000" pitchFamily="65" charset="-120"/>
                <a:ea typeface="華康魏碑體" panose="03000709000000000000" pitchFamily="65" charset="-120"/>
              </a:rPr>
              <a:t>功過相抵後，無懲處紀錄者</a:t>
            </a:r>
            <a:endParaRPr kumimoji="0" lang="zh-TW" altLang="en-US" dirty="0">
              <a:solidFill>
                <a:srgbClr val="FF0066"/>
              </a:solidFill>
              <a:latin typeface="華康魏碑體" panose="03000709000000000000" pitchFamily="65" charset="-120"/>
              <a:ea typeface="華康魏碑體" panose="03000709000000000000" pitchFamily="65" charset="-120"/>
            </a:endParaRPr>
          </a:p>
        </p:txBody>
      </p:sp>
      <p:sp>
        <p:nvSpPr>
          <p:cNvPr id="152583" name="文字方塊 9"/>
          <p:cNvSpPr txBox="1">
            <a:spLocks noChangeArrowheads="1"/>
          </p:cNvSpPr>
          <p:nvPr/>
        </p:nvSpPr>
        <p:spPr bwMode="auto">
          <a:xfrm>
            <a:off x="4760073" y="5282216"/>
            <a:ext cx="2738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sz="2400" dirty="0">
                <a:solidFill>
                  <a:srgbClr val="000000"/>
                </a:solidFill>
                <a:latin typeface="華康魏碑體" panose="03000709000000000000" pitchFamily="65" charset="-120"/>
                <a:ea typeface="華康魏碑體" panose="03000709000000000000" pitchFamily="65" charset="-120"/>
              </a:rPr>
              <a:t>至少</a:t>
            </a:r>
            <a:r>
              <a:rPr kumimoji="0" lang="en-US" altLang="zh-TW" sz="2400" dirty="0">
                <a:solidFill>
                  <a:srgbClr val="000000"/>
                </a:solidFill>
                <a:latin typeface="華康魏碑體" panose="03000709000000000000" pitchFamily="65" charset="-120"/>
                <a:ea typeface="華康魏碑體" panose="03000709000000000000" pitchFamily="65" charset="-120"/>
              </a:rPr>
              <a:t>24</a:t>
            </a:r>
            <a:r>
              <a:rPr kumimoji="0" lang="zh-TW" altLang="en-US" sz="2400" dirty="0">
                <a:solidFill>
                  <a:srgbClr val="000000"/>
                </a:solidFill>
                <a:latin typeface="華康魏碑體" panose="03000709000000000000" pitchFamily="65" charset="-120"/>
                <a:ea typeface="華康魏碑體" panose="03000709000000000000" pitchFamily="65" charset="-120"/>
              </a:rPr>
              <a:t>次嘉獎</a:t>
            </a:r>
          </a:p>
        </p:txBody>
      </p:sp>
      <p:sp>
        <p:nvSpPr>
          <p:cNvPr id="4" name="投影片編號版面配置區 3"/>
          <p:cNvSpPr>
            <a:spLocks noGrp="1"/>
          </p:cNvSpPr>
          <p:nvPr>
            <p:ph type="sldNum" sz="quarter" idx="12"/>
          </p:nvPr>
        </p:nvSpPr>
        <p:spPr/>
        <p:txBody>
          <a:bodyPr/>
          <a:lstStyle/>
          <a:p>
            <a:pPr>
              <a:spcBef>
                <a:spcPct val="0"/>
              </a:spcBef>
              <a:defRPr/>
            </a:pPr>
            <a:fld id="{740E24DF-25B6-4B39-A592-F497BE0E23A2}" type="slidenum">
              <a:rPr lang="zh-TW" altLang="en-US" sz="1500"/>
              <a:pPr>
                <a:spcBef>
                  <a:spcPct val="0"/>
                </a:spcBef>
                <a:defRPr/>
              </a:pPr>
              <a:t>25</a:t>
            </a:fld>
            <a:endParaRPr lang="zh-TW" altLang="en-US" sz="1500" dirty="0"/>
          </a:p>
        </p:txBody>
      </p:sp>
    </p:spTree>
    <p:extLst>
      <p:ext uri="{BB962C8B-B14F-4D97-AF65-F5344CB8AC3E}">
        <p14:creationId xmlns:p14="http://schemas.microsoft.com/office/powerpoint/2010/main" val="21095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a:defRPr/>
            </a:pPr>
            <a:r>
              <a:rPr lang="zh-TW" altLang="zh-TW" dirty="0">
                <a:solidFill>
                  <a:srgbClr val="000066"/>
                </a:solidFill>
                <a:latin typeface="微軟正黑體" panose="020B0604030504040204" pitchFamily="34" charset="-120"/>
                <a:ea typeface="微軟正黑體" panose="020B0604030504040204" pitchFamily="34" charset="-120"/>
              </a:rPr>
              <a:t>獎懲紀錄之「銷過」日期，</a:t>
            </a:r>
            <a:r>
              <a:rPr lang="zh-TW" altLang="zh-TW" dirty="0">
                <a:solidFill>
                  <a:srgbClr val="C00000"/>
                </a:solidFill>
                <a:latin typeface="微軟正黑體" panose="020B0604030504040204" pitchFamily="34" charset="-120"/>
                <a:ea typeface="微軟正黑體" panose="020B0604030504040204" pitchFamily="34" charset="-120"/>
              </a:rPr>
              <a:t>採計至</a:t>
            </a:r>
            <a:r>
              <a:rPr lang="en-US" altLang="zh-TW" dirty="0">
                <a:solidFill>
                  <a:srgbClr val="C00000"/>
                </a:solidFill>
                <a:latin typeface="微軟正黑體" panose="020B0604030504040204" pitchFamily="34" charset="-120"/>
                <a:ea typeface="微軟正黑體" panose="020B0604030504040204" pitchFamily="34" charset="-120"/>
              </a:rPr>
              <a:t>112</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2</a:t>
            </a:r>
            <a:r>
              <a:rPr lang="zh-TW" altLang="zh-TW"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12</a:t>
            </a:r>
            <a:r>
              <a:rPr lang="zh-TW" altLang="zh-TW" dirty="0">
                <a:solidFill>
                  <a:srgbClr val="C00000"/>
                </a:solidFill>
                <a:latin typeface="微軟正黑體" panose="020B0604030504040204" pitchFamily="34" charset="-120"/>
                <a:ea typeface="微軟正黑體" panose="020B0604030504040204" pitchFamily="34" charset="-120"/>
              </a:rPr>
              <a:t>日止</a:t>
            </a:r>
            <a:r>
              <a:rPr lang="zh-TW" altLang="zh-TW" dirty="0">
                <a:solidFill>
                  <a:srgbClr val="000066"/>
                </a:solidFill>
                <a:latin typeface="微軟正黑體" panose="020B0604030504040204" pitchFamily="34" charset="-120"/>
                <a:ea typeface="微軟正黑體" panose="020B0604030504040204" pitchFamily="34" charset="-120"/>
              </a:rPr>
              <a:t>。</a:t>
            </a:r>
            <a:endParaRPr lang="en-US" altLang="zh-TW" dirty="0">
              <a:solidFill>
                <a:srgbClr val="000066"/>
              </a:solidFill>
              <a:latin typeface="微軟正黑體" panose="020B0604030504040204" pitchFamily="34" charset="-120"/>
              <a:ea typeface="微軟正黑體" panose="020B0604030504040204" pitchFamily="34" charset="-120"/>
            </a:endParaRPr>
          </a:p>
          <a:p>
            <a:pPr>
              <a:defRPr/>
            </a:pPr>
            <a:r>
              <a:rPr lang="en-US" altLang="zh-TW" dirty="0">
                <a:solidFill>
                  <a:srgbClr val="C00000"/>
                </a:solidFill>
                <a:latin typeface="微軟正黑體" panose="020B0604030504040204" pitchFamily="34" charset="-120"/>
                <a:ea typeface="微軟正黑體" panose="020B0604030504040204" pitchFamily="34" charset="-120"/>
              </a:rPr>
              <a:t>112</a:t>
            </a:r>
            <a:r>
              <a:rPr lang="zh-TW" altLang="zh-TW"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3</a:t>
            </a:r>
            <a:r>
              <a:rPr lang="zh-TW" altLang="en-US"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31</a:t>
            </a:r>
            <a:r>
              <a:rPr lang="zh-TW" altLang="en-US" dirty="0">
                <a:solidFill>
                  <a:srgbClr val="C00000"/>
                </a:solidFill>
                <a:latin typeface="微軟正黑體" panose="020B0604030504040204" pitchFamily="34" charset="-120"/>
                <a:ea typeface="微軟正黑體" panose="020B0604030504040204" pitchFamily="34" charset="-120"/>
              </a:rPr>
              <a:t>日</a:t>
            </a:r>
            <a:r>
              <a:rPr lang="en-US" altLang="zh-TW" dirty="0">
                <a:solidFill>
                  <a:srgbClr val="C00000"/>
                </a:solidFill>
                <a:latin typeface="微軟正黑體" panose="020B0604030504040204" pitchFamily="34" charset="-120"/>
                <a:ea typeface="微軟正黑體" panose="020B0604030504040204" pitchFamily="34" charset="-120"/>
              </a:rPr>
              <a:t>24:00</a:t>
            </a:r>
            <a:r>
              <a:rPr lang="zh-TW" altLang="en-US" dirty="0">
                <a:solidFill>
                  <a:srgbClr val="C00000"/>
                </a:solidFill>
                <a:latin typeface="微軟正黑體" panose="020B0604030504040204" pitchFamily="34" charset="-120"/>
                <a:ea typeface="微軟正黑體" panose="020B0604030504040204" pitchFamily="34" charset="-120"/>
              </a:rPr>
              <a:t>前</a:t>
            </a:r>
            <a:r>
              <a:rPr lang="zh-TW" altLang="en-US" dirty="0">
                <a:solidFill>
                  <a:srgbClr val="000066"/>
                </a:solidFill>
                <a:latin typeface="微軟正黑體" panose="020B0604030504040204" pitchFamily="34" charset="-120"/>
                <a:ea typeface="微軟正黑體" panose="020B0604030504040204" pitchFamily="34" charset="-120"/>
              </a:rPr>
              <a:t>將所有多元學習記錄（包含銷過記錄）都登錄完畢。</a:t>
            </a: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spcBef>
                <a:spcPct val="0"/>
              </a:spcBef>
              <a:defRPr/>
            </a:pPr>
            <a:fld id="{740E24DF-25B6-4B39-A592-F497BE0E23A2}" type="slidenum">
              <a:rPr lang="zh-TW" altLang="en-US" sz="1500"/>
              <a:pPr>
                <a:spcBef>
                  <a:spcPct val="0"/>
                </a:spcBef>
                <a:defRPr/>
              </a:pPr>
              <a:t>26</a:t>
            </a:fld>
            <a:endParaRPr lang="zh-TW" altLang="en-US" sz="1500" dirty="0"/>
          </a:p>
        </p:txBody>
      </p:sp>
    </p:spTree>
    <p:extLst>
      <p:ext uri="{BB962C8B-B14F-4D97-AF65-F5344CB8AC3E}">
        <p14:creationId xmlns:p14="http://schemas.microsoft.com/office/powerpoint/2010/main" val="39774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標題 1"/>
          <p:cNvSpPr>
            <a:spLocks noGrp="1"/>
          </p:cNvSpPr>
          <p:nvPr>
            <p:ph type="title"/>
          </p:nvPr>
        </p:nvSpPr>
        <p:spPr>
          <a:xfrm>
            <a:off x="1619672" y="1268760"/>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社團參與</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3603" name="內容版面配置區 2"/>
          <p:cNvSpPr>
            <a:spLocks noGrp="1"/>
          </p:cNvSpPr>
          <p:nvPr>
            <p:ph idx="1"/>
          </p:nvPr>
        </p:nvSpPr>
        <p:spPr>
          <a:xfrm>
            <a:off x="1331640" y="2187179"/>
            <a:ext cx="7416824"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每學期滿</a:t>
            </a:r>
            <a:r>
              <a:rPr lang="en-US" altLang="zh-TW" dirty="0">
                <a:solidFill>
                  <a:schemeClr val="tx1"/>
                </a:solidFill>
                <a:latin typeface="新細明體" panose="02020500000000000000" pitchFamily="18" charset="-120"/>
                <a:ea typeface="新細明體" panose="02020500000000000000" pitchFamily="18" charset="-120"/>
              </a:rPr>
              <a:t>16</a:t>
            </a:r>
            <a:r>
              <a:rPr lang="zh-TW" altLang="en-US" dirty="0">
                <a:solidFill>
                  <a:schemeClr val="tx1"/>
                </a:solidFill>
                <a:latin typeface="新細明體" panose="02020500000000000000" pitchFamily="18" charset="-120"/>
                <a:ea typeface="新細明體" panose="02020500000000000000" pitchFamily="18" charset="-120"/>
              </a:rPr>
              <a:t>小時</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節</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以上，並經教師</a:t>
            </a:r>
            <a:r>
              <a:rPr lang="zh-TW" altLang="en-US" dirty="0">
                <a:solidFill>
                  <a:srgbClr val="FF0000"/>
                </a:solidFill>
                <a:latin typeface="新細明體" panose="02020500000000000000" pitchFamily="18" charset="-120"/>
                <a:ea typeface="新細明體" panose="02020500000000000000" pitchFamily="18" charset="-120"/>
              </a:rPr>
              <a:t>評核通過者</a:t>
            </a:r>
            <a:r>
              <a:rPr lang="zh-TW" altLang="en-US" dirty="0">
                <a:solidFill>
                  <a:schemeClr val="tx1"/>
                </a:solidFill>
                <a:latin typeface="新細明體" panose="02020500000000000000" pitchFamily="18" charset="-120"/>
                <a:ea typeface="新細明體" panose="02020500000000000000" pitchFamily="18" charset="-120"/>
              </a:rPr>
              <a:t>給</a:t>
            </a:r>
            <a:r>
              <a:rPr lang="en-US" altLang="zh-TW" dirty="0">
                <a:solidFill>
                  <a:schemeClr val="tx1"/>
                </a:solidFill>
                <a:latin typeface="新細明體" panose="02020500000000000000" pitchFamily="18" charset="-120"/>
                <a:ea typeface="新細明體" panose="02020500000000000000" pitchFamily="18" charset="-120"/>
              </a:rPr>
              <a:t>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技藝課程亦列為社團採計。</a:t>
            </a:r>
          </a:p>
        </p:txBody>
      </p:sp>
      <p:sp>
        <p:nvSpPr>
          <p:cNvPr id="4" name="投影片編號版面配置區 3"/>
          <p:cNvSpPr>
            <a:spLocks noGrp="1"/>
          </p:cNvSpPr>
          <p:nvPr>
            <p:ph type="sldNum" sz="quarter" idx="12"/>
          </p:nvPr>
        </p:nvSpPr>
        <p:spPr/>
        <p:txBody>
          <a:bodyPr/>
          <a:lstStyle/>
          <a:p>
            <a:pPr>
              <a:spcBef>
                <a:spcPct val="0"/>
              </a:spcBef>
              <a:defRPr/>
            </a:pPr>
            <a:fld id="{F0FEE7CA-F203-47F4-8F5F-90409AE52D09}" type="slidenum">
              <a:rPr lang="zh-TW" altLang="en-US" sz="1500"/>
              <a:pPr>
                <a:spcBef>
                  <a:spcPct val="0"/>
                </a:spcBef>
                <a:defRPr/>
              </a:pPr>
              <a:t>27</a:t>
            </a:fld>
            <a:endParaRPr lang="zh-TW" altLang="en-US" sz="1500" dirty="0"/>
          </a:p>
        </p:txBody>
      </p:sp>
    </p:spTree>
    <p:extLst>
      <p:ext uri="{BB962C8B-B14F-4D97-AF65-F5344CB8AC3E}">
        <p14:creationId xmlns:p14="http://schemas.microsoft.com/office/powerpoint/2010/main" val="49078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28</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FF0000"/>
                </a:solidFill>
                <a:latin typeface="標楷體" panose="03000509000000000000" pitchFamily="65" charset="-120"/>
                <a:ea typeface="標楷體" panose="03000509000000000000" pitchFamily="65" charset="-120"/>
              </a:rPr>
              <a:t>109</a:t>
            </a:r>
            <a:r>
              <a:rPr lang="zh-TW" altLang="en-US" sz="2400" dirty="0">
                <a:solidFill>
                  <a:srgbClr val="FF0000"/>
                </a:solidFill>
                <a:latin typeface="標楷體" panose="03000509000000000000" pitchFamily="65" charset="-120"/>
                <a:ea typeface="標楷體" panose="03000509000000000000" pitchFamily="65" charset="-120"/>
              </a:rPr>
              <a:t>學年度第</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學期社團參與</a:t>
            </a:r>
            <a:r>
              <a:rPr lang="zh-TW" altLang="en-US" sz="2400" dirty="0">
                <a:solidFill>
                  <a:srgbClr val="000066"/>
                </a:solidFill>
                <a:latin typeface="標楷體" panose="03000509000000000000" pitchFamily="65" charset="-120"/>
                <a:ea typeface="標楷體" panose="03000509000000000000" pitchFamily="65" charset="-120"/>
              </a:rPr>
              <a:t>分數之採計以</a:t>
            </a:r>
            <a:r>
              <a:rPr lang="zh-TW" altLang="en-US" sz="2400" dirty="0">
                <a:solidFill>
                  <a:srgbClr val="FF0000"/>
                </a:solidFill>
                <a:latin typeface="標楷體" panose="03000509000000000000" pitchFamily="65" charset="-120"/>
                <a:ea typeface="標楷體" panose="03000509000000000000" pitchFamily="65" charset="-120"/>
              </a:rPr>
              <a:t>滿</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（節），並經教師評核通過者計</a:t>
            </a:r>
            <a:r>
              <a:rPr lang="en-US" altLang="zh-TW" sz="2400" dirty="0">
                <a:solidFill>
                  <a:srgbClr val="000066"/>
                </a:solidFill>
                <a:latin typeface="標楷體" panose="03000509000000000000" pitchFamily="65" charset="-120"/>
                <a:ea typeface="標楷體" panose="03000509000000000000" pitchFamily="65" charset="-120"/>
              </a:rPr>
              <a:t>3</a:t>
            </a:r>
            <a:r>
              <a:rPr lang="zh-TW" altLang="en-US" sz="2400" dirty="0">
                <a:solidFill>
                  <a:srgbClr val="000066"/>
                </a:solidFill>
                <a:latin typeface="標楷體" panose="03000509000000000000" pitchFamily="65" charset="-120"/>
                <a:ea typeface="標楷體" panose="03000509000000000000" pitchFamily="65" charset="-120"/>
              </a:rPr>
              <a:t>分。</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82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p:cNvSpPr>
            <a:spLocks noGrp="1"/>
          </p:cNvSpPr>
          <p:nvPr>
            <p:ph type="title"/>
          </p:nvPr>
        </p:nvSpPr>
        <p:spPr>
          <a:xfrm>
            <a:off x="1391934" y="836712"/>
            <a:ext cx="6056120"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服務學習</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5651" name="內容版面配置區 2"/>
          <p:cNvSpPr>
            <a:spLocks noGrp="1"/>
          </p:cNvSpPr>
          <p:nvPr>
            <p:ph idx="1"/>
          </p:nvPr>
        </p:nvSpPr>
        <p:spPr>
          <a:xfrm>
            <a:off x="1009744" y="1663006"/>
            <a:ext cx="7704856"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總時數以</a:t>
            </a:r>
            <a:r>
              <a:rPr lang="en-US" altLang="zh-TW" dirty="0">
                <a:solidFill>
                  <a:schemeClr val="tx1"/>
                </a:solidFill>
                <a:latin typeface="新細明體" panose="02020500000000000000" pitchFamily="18" charset="-120"/>
                <a:ea typeface="新細明體" panose="02020500000000000000" pitchFamily="18" charset="-120"/>
              </a:rPr>
              <a:t>50</a:t>
            </a:r>
            <a:r>
              <a:rPr lang="zh-TW" altLang="en-US" dirty="0">
                <a:solidFill>
                  <a:schemeClr val="tx1"/>
                </a:solidFill>
                <a:latin typeface="新細明體" panose="02020500000000000000" pitchFamily="18" charset="-120"/>
                <a:ea typeface="新細明體" panose="02020500000000000000" pitchFamily="18" charset="-120"/>
              </a:rPr>
              <a:t>小時計，每小時</a:t>
            </a:r>
            <a:r>
              <a:rPr lang="en-US" altLang="zh-TW" dirty="0">
                <a:solidFill>
                  <a:schemeClr val="tx1"/>
                </a:solidFill>
                <a:latin typeface="新細明體" panose="02020500000000000000" pitchFamily="18" charset="-120"/>
                <a:ea typeface="新細明體" panose="02020500000000000000" pitchFamily="18" charset="-120"/>
              </a:rPr>
              <a:t>0.3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分成三類：校內服務、學校與校外機構合作、校外服務</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教育局之服務學習機構一覽表：</a:t>
            </a:r>
            <a:r>
              <a:rPr lang="en-US" altLang="zh-TW" sz="2400" dirty="0">
                <a:latin typeface="新細明體" panose="02020500000000000000" pitchFamily="18" charset="-120"/>
                <a:ea typeface="新細明體" panose="02020500000000000000" pitchFamily="18" charset="-120"/>
                <a:hlinkClick r:id="rId2"/>
              </a:rPr>
              <a:t>http://163.26.134.3/12service/12service.aspx</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latin typeface="新細明體" panose="02020500000000000000" pitchFamily="18" charset="-120"/>
                <a:ea typeface="新細明體" panose="02020500000000000000" pitchFamily="18" charset="-120"/>
              </a:rPr>
              <a:t>校外服務學習</a:t>
            </a:r>
            <a:r>
              <a:rPr lang="zh-TW" altLang="en-US" dirty="0">
                <a:solidFill>
                  <a:srgbClr val="FF0000"/>
                </a:solidFill>
                <a:latin typeface="新細明體" panose="02020500000000000000" pitchFamily="18" charset="-120"/>
                <a:ea typeface="新細明體" panose="02020500000000000000" pitchFamily="18" charset="-120"/>
              </a:rPr>
              <a:t>需事先經家長同意後，向學校申請登記參加</a:t>
            </a:r>
            <a:r>
              <a:rPr lang="zh-TW" altLang="en-US" dirty="0">
                <a:latin typeface="新細明體" panose="02020500000000000000" pitchFamily="18" charset="-120"/>
                <a:ea typeface="新細明體" panose="02020500000000000000" pitchFamily="18" charset="-120"/>
              </a:rPr>
              <a:t>後，始得採計。</a:t>
            </a:r>
            <a:endParaRPr lang="en-US" altLang="zh-TW"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spcBef>
                <a:spcPct val="0"/>
              </a:spcBef>
              <a:defRPr/>
            </a:pPr>
            <a:fld id="{7E0E3269-1045-4968-95D0-229058CA2D7C}" type="slidenum">
              <a:rPr lang="zh-TW" altLang="en-US" sz="1500"/>
              <a:pPr>
                <a:spcBef>
                  <a:spcPct val="0"/>
                </a:spcBef>
                <a:defRPr/>
              </a:pPr>
              <a:t>29</a:t>
            </a:fld>
            <a:endParaRPr lang="zh-TW" altLang="en-US" sz="1500" dirty="0"/>
          </a:p>
        </p:txBody>
      </p:sp>
    </p:spTree>
    <p:extLst>
      <p:ext uri="{BB962C8B-B14F-4D97-AF65-F5344CB8AC3E}">
        <p14:creationId xmlns:p14="http://schemas.microsoft.com/office/powerpoint/2010/main" val="34373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115802" y="1916836"/>
            <a:ext cx="1843358" cy="47898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000" b="1" dirty="0">
                <a:solidFill>
                  <a:srgbClr val="0000FF"/>
                </a:solidFill>
                <a:latin typeface="微軟正黑體" panose="020B0604030504040204" pitchFamily="34" charset="-120"/>
              </a:rPr>
              <a:t>珍視</a:t>
            </a:r>
            <a:r>
              <a:rPr lang="zh-TW" altLang="zh-TW" sz="2000" b="1" dirty="0">
                <a:solidFill>
                  <a:srgbClr val="0000FF"/>
                </a:solidFill>
                <a:latin typeface="微軟正黑體" panose="020B0604030504040204" pitchFamily="34" charset="-120"/>
              </a:rPr>
              <a:t>菁英教育</a:t>
            </a:r>
            <a:endParaRPr lang="zh-TW" altLang="en-US" sz="2000" b="1" dirty="0">
              <a:solidFill>
                <a:srgbClr val="0000FF"/>
              </a:solidFill>
              <a:latin typeface="微軟正黑體" panose="020B0604030504040204" pitchFamily="34" charset="-120"/>
            </a:endParaRPr>
          </a:p>
        </p:txBody>
      </p:sp>
      <p:sp>
        <p:nvSpPr>
          <p:cNvPr id="6" name="上-下雙向箭號 5"/>
          <p:cNvSpPr/>
          <p:nvPr/>
        </p:nvSpPr>
        <p:spPr>
          <a:xfrm>
            <a:off x="1194466" y="2534436"/>
            <a:ext cx="859671" cy="1632443"/>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1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4222095" y="2046448"/>
            <a:ext cx="1242138" cy="394763"/>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200" b="1" dirty="0">
                <a:latin typeface="微軟正黑體" panose="020B0604030504040204" pitchFamily="34" charset="-120"/>
              </a:rPr>
              <a:t>發展多元特色</a:t>
            </a:r>
          </a:p>
        </p:txBody>
      </p:sp>
      <p:sp>
        <p:nvSpPr>
          <p:cNvPr id="8" name="文字方塊 7"/>
          <p:cNvSpPr txBox="1"/>
          <p:nvPr/>
        </p:nvSpPr>
        <p:spPr>
          <a:xfrm>
            <a:off x="6314294" y="2127442"/>
            <a:ext cx="925112"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5993605" y="2447925"/>
            <a:ext cx="325041" cy="2416969"/>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p:cNvSpPr txBox="1"/>
          <p:nvPr/>
        </p:nvSpPr>
        <p:spPr>
          <a:xfrm>
            <a:off x="6579508" y="3134880"/>
            <a:ext cx="428945" cy="1384995"/>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1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p:cNvSpPr txBox="1"/>
          <p:nvPr/>
        </p:nvSpPr>
        <p:spPr>
          <a:xfrm>
            <a:off x="6898331" y="980728"/>
            <a:ext cx="1238250" cy="369332"/>
          </a:xfrm>
          <a:prstGeom prst="rect">
            <a:avLst/>
          </a:prstGeom>
          <a:solidFill>
            <a:srgbClr val="569090"/>
          </a:solidFill>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eaLnBrk="1" hangingPunct="1">
              <a:defRPr b="1">
                <a:latin typeface="微軟正黑體" panose="020B0604030504040204" pitchFamily="34" charset="-120"/>
              </a:defRPr>
            </a:lvl1pPr>
          </a:lstStyle>
          <a:p>
            <a:r>
              <a:rPr lang="zh-TW" altLang="en-US" dirty="0"/>
              <a:t>術科測驗</a:t>
            </a:r>
          </a:p>
        </p:txBody>
      </p:sp>
      <p:sp>
        <p:nvSpPr>
          <p:cNvPr id="14" name="文字方塊 13"/>
          <p:cNvSpPr txBox="1"/>
          <p:nvPr/>
        </p:nvSpPr>
        <p:spPr>
          <a:xfrm>
            <a:off x="6878090" y="1485553"/>
            <a:ext cx="1254946" cy="369332"/>
          </a:xfrm>
          <a:prstGeom prst="rect">
            <a:avLst/>
          </a:prstGeom>
          <a:solidFill>
            <a:srgbClr val="569090"/>
          </a:solidFill>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eaLnBrk="1" hangingPunct="1">
              <a:defRPr b="1">
                <a:latin typeface="微軟正黑體" panose="020B0604030504040204" pitchFamily="34" charset="-120"/>
              </a:defRPr>
            </a:lvl1pPr>
          </a:lstStyle>
          <a:p>
            <a:r>
              <a:rPr lang="zh-TW" altLang="en-US" dirty="0"/>
              <a:t>學科測驗</a:t>
            </a:r>
          </a:p>
        </p:txBody>
      </p:sp>
      <p:cxnSp>
        <p:nvCxnSpPr>
          <p:cNvPr id="16" name="直線接點 15"/>
          <p:cNvCxnSpPr/>
          <p:nvPr/>
        </p:nvCxnSpPr>
        <p:spPr>
          <a:xfrm>
            <a:off x="6595911" y="1202185"/>
            <a:ext cx="0" cy="89654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6595912" y="1202184"/>
            <a:ext cx="302419"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flipV="1">
            <a:off x="6637584" y="1659384"/>
            <a:ext cx="240506" cy="7144"/>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6965156" y="4589860"/>
            <a:ext cx="1556147" cy="369332"/>
          </a:xfrm>
          <a:prstGeom prst="rect">
            <a:avLst/>
          </a:prstGeom>
          <a:solidFill>
            <a:srgbClr val="569090"/>
          </a:solidFill>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p:cNvSpPr/>
          <p:nvPr/>
        </p:nvSpPr>
        <p:spPr>
          <a:xfrm>
            <a:off x="2555081" y="2686050"/>
            <a:ext cx="2802731" cy="279558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p:nvPr/>
        </p:nvCxnSpPr>
        <p:spPr>
          <a:xfrm>
            <a:off x="6750843" y="4492228"/>
            <a:ext cx="0" cy="105132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6750843" y="4808935"/>
            <a:ext cx="214313"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6750843" y="5539979"/>
            <a:ext cx="214313"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146046" y="4347104"/>
            <a:ext cx="1381127" cy="608943"/>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1800" b="1" dirty="0">
                <a:solidFill>
                  <a:srgbClr val="0000FF"/>
                </a:solidFill>
                <a:latin typeface="微軟正黑體" panose="020B0604030504040204" pitchFamily="34" charset="-120"/>
              </a:rPr>
              <a:t>適性揚才</a:t>
            </a:r>
            <a:endParaRPr lang="en-US" altLang="zh-TW" sz="1800" b="1" dirty="0">
              <a:solidFill>
                <a:srgbClr val="0000FF"/>
              </a:solidFill>
              <a:latin typeface="微軟正黑體" panose="020B0604030504040204" pitchFamily="34" charset="-120"/>
            </a:endParaRPr>
          </a:p>
          <a:p>
            <a:pPr algn="ctr" eaLnBrk="1" hangingPunct="1">
              <a:defRPr/>
            </a:pPr>
            <a:r>
              <a:rPr lang="zh-TW" altLang="zh-TW" sz="1800" b="1" dirty="0">
                <a:solidFill>
                  <a:srgbClr val="0000FF"/>
                </a:solidFill>
                <a:latin typeface="微軟正黑體" panose="020B0604030504040204" pitchFamily="34" charset="-120"/>
              </a:rPr>
              <a:t>多元發展</a:t>
            </a:r>
            <a:endParaRPr lang="zh-TW" altLang="en-US" sz="1800" b="1" dirty="0">
              <a:solidFill>
                <a:srgbClr val="0000FF"/>
              </a:solidFill>
              <a:latin typeface="微軟正黑體" panose="020B0604030504040204" pitchFamily="34" charset="-120"/>
            </a:endParaRPr>
          </a:p>
        </p:txBody>
      </p:sp>
      <p:cxnSp>
        <p:nvCxnSpPr>
          <p:cNvPr id="33" name="直線單箭頭接點 32"/>
          <p:cNvCxnSpPr/>
          <p:nvPr/>
        </p:nvCxnSpPr>
        <p:spPr>
          <a:xfrm flipH="1">
            <a:off x="3956447" y="2469356"/>
            <a:ext cx="1654969"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6965155" y="5367338"/>
            <a:ext cx="1568054" cy="369332"/>
          </a:xfrm>
          <a:prstGeom prst="rect">
            <a:avLst/>
          </a:prstGeom>
          <a:solidFill>
            <a:srgbClr val="569090"/>
          </a:solidFill>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eaLnBrk="1" hangingPunct="1">
              <a:defRPr b="1">
                <a:latin typeface="微軟正黑體" panose="020B0604030504040204" pitchFamily="34" charset="-120"/>
              </a:defRPr>
            </a:lvl1pPr>
          </a:lstStyle>
          <a:p>
            <a:r>
              <a:rPr lang="zh-TW" altLang="en-US" dirty="0"/>
              <a:t>一般免試入學</a:t>
            </a:r>
          </a:p>
        </p:txBody>
      </p:sp>
      <p:sp>
        <p:nvSpPr>
          <p:cNvPr id="26" name="矩形 25"/>
          <p:cNvSpPr/>
          <p:nvPr/>
        </p:nvSpPr>
        <p:spPr>
          <a:xfrm>
            <a:off x="1115616" y="1015604"/>
            <a:ext cx="4201715" cy="70604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450"/>
              </a:spcAft>
              <a:defRPr/>
            </a:pPr>
            <a:r>
              <a:rPr lang="zh-TW" altLang="en-US" sz="3600" b="1" dirty="0">
                <a:latin typeface="微軟正黑體" panose="020B0604030504040204" pitchFamily="34" charset="-120"/>
              </a:rPr>
              <a:t>政策目標</a:t>
            </a:r>
            <a:endParaRPr lang="zh-TW" altLang="en-US" sz="3600" dirty="0">
              <a:latin typeface="微軟正黑體" panose="020B0604030504040204" pitchFamily="34" charset="-120"/>
            </a:endParaRPr>
          </a:p>
        </p:txBody>
      </p:sp>
      <p:sp>
        <p:nvSpPr>
          <p:cNvPr id="73766" name="投影片編號版面配置區 14"/>
          <p:cNvSpPr>
            <a:spLocks noGrp="1"/>
          </p:cNvSpPr>
          <p:nvPr>
            <p:ph type="sldNum" sz="quarter" idx="12"/>
          </p:nvPr>
        </p:nvSpPr>
        <p:spPr bwMode="auto">
          <a:xfrm>
            <a:off x="6229349"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6E826E2-F290-4C56-A74E-BDE4631A8414}" type="slidenum">
              <a:rPr lang="zh-TW" altLang="en-US" smtClean="0">
                <a:solidFill>
                  <a:srgbClr val="FEFFFF"/>
                </a:solidFill>
              </a:rPr>
              <a:pPr>
                <a:spcBef>
                  <a:spcPct val="0"/>
                </a:spcBef>
                <a:buClrTx/>
                <a:buFontTx/>
                <a:buNone/>
              </a:pPr>
              <a:t>3</a:t>
            </a:fld>
            <a:endParaRPr lang="zh-TW" altLang="en-US">
              <a:solidFill>
                <a:srgbClr val="FEFFFF"/>
              </a:solidFill>
            </a:endParaRPr>
          </a:p>
        </p:txBody>
      </p:sp>
      <p:pic>
        <p:nvPicPr>
          <p:cNvPr id="73767" name="圖表 2"/>
          <p:cNvPicPr>
            <a:picLocks noChangeArrowheads="1"/>
          </p:cNvPicPr>
          <p:nvPr/>
        </p:nvPicPr>
        <p:blipFill rotWithShape="1">
          <a:blip r:embed="rId3">
            <a:extLst>
              <a:ext uri="{28A0092B-C50C-407E-A947-70E740481C1C}">
                <a14:useLocalDpi xmlns:a14="http://schemas.microsoft.com/office/drawing/2010/main" val="0"/>
              </a:ext>
            </a:extLst>
          </a:blip>
          <a:srcRect r="9138"/>
          <a:stretch/>
        </p:blipFill>
        <p:spPr bwMode="auto">
          <a:xfrm>
            <a:off x="1833562" y="1891904"/>
            <a:ext cx="42147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p:cNvSpPr txBox="1"/>
          <p:nvPr/>
        </p:nvSpPr>
        <p:spPr>
          <a:xfrm>
            <a:off x="6954440" y="4972050"/>
            <a:ext cx="1556147" cy="369332"/>
          </a:xfrm>
          <a:prstGeom prst="rect">
            <a:avLst/>
          </a:prstGeom>
          <a:solidFill>
            <a:srgbClr val="569090"/>
          </a:solidFill>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eaLnBrk="1" hangingPunct="1">
              <a:defRPr b="1">
                <a:latin typeface="微軟正黑體" panose="020B0604030504040204" pitchFamily="34" charset="-120"/>
              </a:defRPr>
            </a:lvl1pPr>
          </a:lstStyle>
          <a:p>
            <a:r>
              <a:rPr lang="zh-TW" altLang="en-US" dirty="0"/>
              <a:t>優先免試入學</a:t>
            </a:r>
          </a:p>
        </p:txBody>
      </p:sp>
      <p:cxnSp>
        <p:nvCxnSpPr>
          <p:cNvPr id="32" name="直線接點 31"/>
          <p:cNvCxnSpPr/>
          <p:nvPr/>
        </p:nvCxnSpPr>
        <p:spPr>
          <a:xfrm>
            <a:off x="6769893" y="5176838"/>
            <a:ext cx="214313" cy="0"/>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000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403648" y="587209"/>
            <a:ext cx="5013722" cy="72032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服務學習</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6675" name="內容版面配置區 2"/>
          <p:cNvSpPr>
            <a:spLocks noGrp="1"/>
          </p:cNvSpPr>
          <p:nvPr>
            <p:ph idx="1"/>
          </p:nvPr>
        </p:nvSpPr>
        <p:spPr>
          <a:xfrm>
            <a:off x="1402457" y="1465753"/>
            <a:ext cx="5014913" cy="353616"/>
          </a:xfrm>
        </p:spPr>
        <p:txBody>
          <a:bodyPr/>
          <a:lstStyle/>
          <a:p>
            <a:pPr eaLnBrk="1" hangingPunct="1"/>
            <a:r>
              <a:rPr lang="zh-TW" altLang="en-US" sz="2100" dirty="0"/>
              <a:t>學生申請服務學習示意圖</a:t>
            </a:r>
          </a:p>
        </p:txBody>
      </p:sp>
      <p:sp>
        <p:nvSpPr>
          <p:cNvPr id="3" name="Rectangle 2"/>
          <p:cNvSpPr>
            <a:spLocks noChangeArrowheads="1"/>
          </p:cNvSpPr>
          <p:nvPr/>
        </p:nvSpPr>
        <p:spPr bwMode="auto">
          <a:xfrm>
            <a:off x="2412809" y="2398923"/>
            <a:ext cx="184731" cy="248209"/>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fontAlgn="auto">
              <a:spcBef>
                <a:spcPts val="0"/>
              </a:spcBef>
              <a:spcAft>
                <a:spcPts val="0"/>
              </a:spcAft>
              <a:defRPr/>
            </a:pPr>
            <a:endParaRPr kumimoji="0" lang="zh-TW" altLang="en-US" sz="1013">
              <a:solidFill>
                <a:prstClr val="black"/>
              </a:solidFill>
              <a:latin typeface="Century Gothic"/>
            </a:endParaRPr>
          </a:p>
        </p:txBody>
      </p:sp>
      <p:sp>
        <p:nvSpPr>
          <p:cNvPr id="7" name="Rectangle 3"/>
          <p:cNvSpPr>
            <a:spLocks noChangeArrowheads="1"/>
          </p:cNvSpPr>
          <p:nvPr/>
        </p:nvSpPr>
        <p:spPr bwMode="auto">
          <a:xfrm>
            <a:off x="2412809" y="4159857"/>
            <a:ext cx="184731" cy="248209"/>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fontAlgn="auto">
              <a:spcBef>
                <a:spcPts val="0"/>
              </a:spcBef>
              <a:spcAft>
                <a:spcPts val="0"/>
              </a:spcAft>
              <a:defRPr/>
            </a:pPr>
            <a:endParaRPr kumimoji="0" lang="zh-TW" altLang="en-US" sz="1013">
              <a:solidFill>
                <a:prstClr val="black"/>
              </a:solidFill>
              <a:latin typeface="Century Gothic"/>
            </a:endParaRPr>
          </a:p>
        </p:txBody>
      </p:sp>
      <p:sp>
        <p:nvSpPr>
          <p:cNvPr id="182277" name="Text Box 2"/>
          <p:cNvSpPr txBox="1">
            <a:spLocks noChangeArrowheads="1"/>
          </p:cNvSpPr>
          <p:nvPr/>
        </p:nvSpPr>
        <p:spPr bwMode="auto">
          <a:xfrm>
            <a:off x="1405480" y="5575810"/>
            <a:ext cx="6840761" cy="805518"/>
          </a:xfrm>
          <a:prstGeom prst="rect">
            <a:avLst/>
          </a:prstGeom>
          <a:solidFill>
            <a:srgbClr val="FFFFFF"/>
          </a:solidFill>
          <a:ln w="9525">
            <a:noFill/>
            <a:miter lim="800000"/>
            <a:headEnd/>
            <a:tailEnd/>
          </a:ln>
        </p:spPr>
        <p:txBody>
          <a:bodyPr/>
          <a:lstStyle/>
          <a:p>
            <a:pP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cs typeface="Mangal" pitchFamily="2"/>
              </a:rPr>
              <a:t>非上述服務學習機構之單位，請向教育局或學校申請列入市級或學校校外服務學務機構一覽表。</a:t>
            </a:r>
            <a:endParaRPr lang="zh-TW" altLang="en-US" sz="1100" dirty="0">
              <a:solidFill>
                <a:prstClr val="black"/>
              </a:solidFill>
              <a:latin typeface="華康魏碑體" panose="03000709000000000000" pitchFamily="65" charset="-120"/>
              <a:ea typeface="華康魏碑體" panose="03000709000000000000" pitchFamily="65" charset="-120"/>
              <a:cs typeface="Mangal" pitchFamily="2"/>
            </a:endParaRPr>
          </a:p>
        </p:txBody>
      </p:sp>
      <p:pic>
        <p:nvPicPr>
          <p:cNvPr id="156679"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116755"/>
            <a:ext cx="6974998" cy="334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a:spLocks noGrp="1"/>
          </p:cNvSpPr>
          <p:nvPr>
            <p:ph type="sldNum" sz="quarter" idx="12"/>
          </p:nvPr>
        </p:nvSpPr>
        <p:spPr/>
        <p:txBody>
          <a:bodyPr/>
          <a:lstStyle/>
          <a:p>
            <a:pPr>
              <a:spcBef>
                <a:spcPct val="0"/>
              </a:spcBef>
              <a:defRPr/>
            </a:pPr>
            <a:fld id="{1C31DB12-36EA-4944-B27C-F0D0E745227A}" type="slidenum">
              <a:rPr lang="zh-TW" altLang="en-US" sz="1500"/>
              <a:pPr>
                <a:spcBef>
                  <a:spcPct val="0"/>
                </a:spcBef>
                <a:defRPr/>
              </a:pPr>
              <a:t>30</a:t>
            </a:fld>
            <a:endParaRPr lang="zh-TW" altLang="en-US" sz="1500" dirty="0"/>
          </a:p>
        </p:txBody>
      </p:sp>
    </p:spTree>
    <p:extLst>
      <p:ext uri="{BB962C8B-B14F-4D97-AF65-F5344CB8AC3E}">
        <p14:creationId xmlns:p14="http://schemas.microsoft.com/office/powerpoint/2010/main" val="26255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31</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000066"/>
                </a:solidFill>
                <a:latin typeface="標楷體" panose="03000509000000000000" pitchFamily="65" charset="-120"/>
                <a:ea typeface="標楷體" panose="03000509000000000000" pitchFamily="65" charset="-120"/>
              </a:rPr>
              <a:t>111-112</a:t>
            </a:r>
            <a:r>
              <a:rPr lang="zh-TW" altLang="en-US" sz="2400" dirty="0">
                <a:solidFill>
                  <a:srgbClr val="000066"/>
                </a:solidFill>
                <a:latin typeface="標楷體" panose="03000509000000000000" pitchFamily="65" charset="-120"/>
                <a:ea typeface="標楷體" panose="03000509000000000000" pitchFamily="65" charset="-120"/>
              </a:rPr>
              <a:t>學年度入學高級中等學校學生入學年度之服務學習時數將扣除</a:t>
            </a:r>
            <a:r>
              <a:rPr lang="en-US" altLang="zh-TW" sz="2400" dirty="0">
                <a:solidFill>
                  <a:srgbClr val="000066"/>
                </a:solidFill>
                <a:latin typeface="標楷體" panose="03000509000000000000" pitchFamily="65" charset="-120"/>
                <a:ea typeface="標楷體" panose="03000509000000000000" pitchFamily="65" charset="-120"/>
              </a:rPr>
              <a:t>20</a:t>
            </a:r>
            <a:r>
              <a:rPr lang="zh-TW" altLang="en-US" sz="2400" dirty="0">
                <a:solidFill>
                  <a:srgbClr val="000066"/>
                </a:solidFill>
                <a:latin typeface="標楷體" panose="03000509000000000000" pitchFamily="65" charset="-120"/>
                <a:ea typeface="標楷體" panose="03000509000000000000" pitchFamily="65" charset="-120"/>
              </a:rPr>
              <a:t>小時。（</a:t>
            </a:r>
            <a:r>
              <a:rPr lang="zh-TW" altLang="en-US" sz="2400" dirty="0">
                <a:solidFill>
                  <a:srgbClr val="FF0000"/>
                </a:solidFill>
                <a:latin typeface="標楷體" panose="03000509000000000000" pitchFamily="65" charset="-120"/>
                <a:ea typeface="標楷體" panose="03000509000000000000" pitchFamily="65" charset="-120"/>
              </a:rPr>
              <a:t>滿分</a:t>
            </a:r>
            <a:r>
              <a:rPr lang="en-US" altLang="zh-TW" sz="2400" dirty="0">
                <a:solidFill>
                  <a:srgbClr val="FF0000"/>
                </a:solidFill>
                <a:latin typeface="標楷體" panose="03000509000000000000" pitchFamily="65" charset="-120"/>
                <a:ea typeface="標楷體" panose="03000509000000000000" pitchFamily="65" charset="-120"/>
              </a:rPr>
              <a:t>15</a:t>
            </a:r>
            <a:r>
              <a:rPr lang="zh-TW" altLang="en-US" sz="2400" dirty="0">
                <a:solidFill>
                  <a:srgbClr val="FF0000"/>
                </a:solidFill>
                <a:latin typeface="標楷體" panose="03000509000000000000" pitchFamily="65" charset="-120"/>
                <a:ea typeface="標楷體" panose="03000509000000000000" pitchFamily="65" charset="-120"/>
              </a:rPr>
              <a:t>分，計</a:t>
            </a:r>
            <a:r>
              <a:rPr lang="en-US" altLang="zh-TW" sz="2400" dirty="0">
                <a:solidFill>
                  <a:srgbClr val="FF0000"/>
                </a:solidFill>
                <a:latin typeface="標楷體" panose="03000509000000000000" pitchFamily="65" charset="-120"/>
                <a:ea typeface="標楷體" panose="03000509000000000000" pitchFamily="65" charset="-120"/>
              </a:rPr>
              <a:t>30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服務學習分數計算：以</a:t>
            </a:r>
            <a:r>
              <a:rPr lang="zh-TW" altLang="en-US" sz="2400" dirty="0">
                <a:solidFill>
                  <a:srgbClr val="FF0000"/>
                </a:solidFill>
                <a:latin typeface="標楷體" panose="03000509000000000000" pitchFamily="65" charset="-120"/>
                <a:ea typeface="標楷體" panose="03000509000000000000" pitchFamily="65" charset="-120"/>
              </a:rPr>
              <a:t>每小時</a:t>
            </a:r>
            <a:r>
              <a:rPr lang="en-US" altLang="zh-TW" sz="2400" dirty="0">
                <a:solidFill>
                  <a:srgbClr val="FF0000"/>
                </a:solidFill>
                <a:latin typeface="標楷體" panose="03000509000000000000" pitchFamily="65" charset="-120"/>
                <a:ea typeface="標楷體" panose="03000509000000000000" pitchFamily="65" charset="-120"/>
              </a:rPr>
              <a:t>0.5</a:t>
            </a:r>
            <a:r>
              <a:rPr lang="zh-TW" altLang="en-US" sz="2400" dirty="0">
                <a:solidFill>
                  <a:srgbClr val="FF0000"/>
                </a:solidFill>
                <a:latin typeface="標楷體" panose="03000509000000000000" pitchFamily="65" charset="-120"/>
                <a:ea typeface="標楷體" panose="03000509000000000000" pitchFamily="65" charset="-120"/>
              </a:rPr>
              <a:t>分</a:t>
            </a:r>
            <a:r>
              <a:rPr lang="zh-TW" altLang="en-US" sz="2400" dirty="0">
                <a:solidFill>
                  <a:srgbClr val="000066"/>
                </a:solidFill>
                <a:latin typeface="標楷體" panose="03000509000000000000" pitchFamily="65" charset="-120"/>
                <a:ea typeface="標楷體" panose="03000509000000000000" pitchFamily="65" charset="-120"/>
              </a:rPr>
              <a:t>計。</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33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75E72539-24F1-40B9-AACA-5E052A290094}" type="slidenum">
              <a:rPr lang="zh-TW" altLang="en-US" sz="1200" smtClean="0">
                <a:solidFill>
                  <a:srgbClr val="898989"/>
                </a:solidFill>
                <a:latin typeface="Arial" panose="020B0604020202020204" pitchFamily="34" charset="0"/>
              </a:rPr>
              <a:pPr>
                <a:spcBef>
                  <a:spcPct val="0"/>
                </a:spcBef>
                <a:buFontTx/>
                <a:buNone/>
              </a:pPr>
              <a:t>32</a:t>
            </a:fld>
            <a:endParaRPr lang="zh-TW" altLang="en-US" sz="1200">
              <a:solidFill>
                <a:srgbClr val="898989"/>
              </a:solidFill>
              <a:latin typeface="Arial" panose="020B0604020202020204" pitchFamily="34" charset="0"/>
            </a:endParaRPr>
          </a:p>
        </p:txBody>
      </p:sp>
      <p:sp>
        <p:nvSpPr>
          <p:cNvPr id="6" name="標題 1"/>
          <p:cNvSpPr txBox="1">
            <a:spLocks/>
          </p:cNvSpPr>
          <p:nvPr/>
        </p:nvSpPr>
        <p:spPr bwMode="auto">
          <a:xfrm>
            <a:off x="827584" y="286940"/>
            <a:ext cx="8064896" cy="7203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r>
              <a:rPr lang="zh-TW" altLang="en-US" sz="3600" kern="0" dirty="0">
                <a:solidFill>
                  <a:srgbClr val="C00000"/>
                </a:solidFill>
                <a:latin typeface="華康華綜體W5" panose="020B0509000000000000" pitchFamily="49" charset="-120"/>
                <a:ea typeface="華康華綜體W5" panose="020B0509000000000000" pitchFamily="49" charset="-120"/>
              </a:rPr>
              <a:t>服務學習</a:t>
            </a:r>
            <a:r>
              <a:rPr lang="en-US" altLang="zh-TW" sz="3600" kern="0" dirty="0">
                <a:solidFill>
                  <a:srgbClr val="C00000"/>
                </a:solidFill>
                <a:latin typeface="華康華綜體W5" panose="020B0509000000000000" pitchFamily="49" charset="-120"/>
                <a:ea typeface="華康華綜體W5" panose="020B0509000000000000" pitchFamily="49" charset="-120"/>
              </a:rPr>
              <a:t>(15</a:t>
            </a:r>
            <a:r>
              <a:rPr lang="zh-TW" altLang="en-US" sz="3600" kern="0" dirty="0">
                <a:solidFill>
                  <a:srgbClr val="C00000"/>
                </a:solidFill>
                <a:latin typeface="華康華綜體W5" panose="020B0509000000000000" pitchFamily="49" charset="-120"/>
                <a:ea typeface="華康華綜體W5" panose="020B0509000000000000" pitchFamily="49" charset="-120"/>
              </a:rPr>
              <a:t>分</a:t>
            </a:r>
            <a:r>
              <a:rPr lang="en-US" altLang="zh-TW" sz="3600" kern="0" dirty="0">
                <a:solidFill>
                  <a:srgbClr val="C00000"/>
                </a:solidFill>
                <a:latin typeface="華康華綜體W5" panose="020B0509000000000000" pitchFamily="49" charset="-120"/>
                <a:ea typeface="華康華綜體W5" panose="020B0509000000000000" pitchFamily="49" charset="-120"/>
              </a:rPr>
              <a:t>) </a:t>
            </a:r>
            <a:r>
              <a:rPr lang="zh-TW" altLang="en-US" sz="3600" kern="0" dirty="0">
                <a:solidFill>
                  <a:srgbClr val="C00000"/>
                </a:solidFill>
                <a:latin typeface="華康華綜體W5" panose="020B0509000000000000" pitchFamily="49" charset="-120"/>
                <a:ea typeface="華康華綜體W5" panose="020B0509000000000000" pitchFamily="49" charset="-120"/>
              </a:rPr>
              <a:t>因應疫情影響調整</a:t>
            </a:r>
          </a:p>
        </p:txBody>
      </p:sp>
      <p:sp>
        <p:nvSpPr>
          <p:cNvPr id="8" name="內容版面配置區 2"/>
          <p:cNvSpPr>
            <a:spLocks noGrp="1"/>
          </p:cNvSpPr>
          <p:nvPr>
            <p:ph idx="1"/>
          </p:nvPr>
        </p:nvSpPr>
        <p:spPr>
          <a:xfrm>
            <a:off x="933450" y="1556792"/>
            <a:ext cx="7753350" cy="3960440"/>
          </a:xfrm>
        </p:spPr>
        <p:txBody>
          <a:bodyPr/>
          <a:lstStyle/>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高中職免試</a:t>
            </a:r>
            <a:r>
              <a:rPr lang="zh-TW" altLang="zh-TW" sz="2400" dirty="0">
                <a:solidFill>
                  <a:srgbClr val="000066"/>
                </a:solidFill>
                <a:latin typeface="微軟正黑體" panose="020B0604030504040204" pitchFamily="34" charset="-120"/>
                <a:ea typeface="微軟正黑體" panose="020B0604030504040204" pitchFamily="34" charset="-120"/>
              </a:rPr>
              <a:t>服務學習五學期</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七上到九上</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達到</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zh-TW" sz="2400" dirty="0">
                <a:solidFill>
                  <a:srgbClr val="000066"/>
                </a:solidFill>
                <a:latin typeface="微軟正黑體" panose="020B0604030504040204" pitchFamily="34" charset="-120"/>
                <a:ea typeface="微軟正黑體" panose="020B0604030504040204" pitchFamily="34" charset="-120"/>
              </a:rPr>
              <a:t>小時以上即可拿到滿分</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每小時以</a:t>
            </a:r>
            <a:r>
              <a:rPr lang="en-US" altLang="zh-TW" sz="2400" dirty="0">
                <a:solidFill>
                  <a:srgbClr val="FF0000"/>
                </a:solidFill>
                <a:latin typeface="微軟正黑體" panose="020B0604030504040204" pitchFamily="34" charset="-120"/>
                <a:ea typeface="微軟正黑體" panose="020B0604030504040204" pitchFamily="34" charset="-120"/>
              </a:rPr>
              <a:t>0.5</a:t>
            </a:r>
            <a:r>
              <a:rPr lang="zh-TW" altLang="en-US" sz="2400" dirty="0">
                <a:solidFill>
                  <a:srgbClr val="FF0000"/>
                </a:solidFill>
                <a:latin typeface="微軟正黑體" panose="020B0604030504040204" pitchFamily="34" charset="-120"/>
                <a:ea typeface="微軟正黑體" panose="020B0604030504040204" pitchFamily="34" charset="-120"/>
              </a:rPr>
              <a:t>分計，</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112</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2</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12</a:t>
            </a:r>
            <a:r>
              <a:rPr lang="zh-TW" altLang="zh-TW" sz="2400" dirty="0">
                <a:solidFill>
                  <a:srgbClr val="000066"/>
                </a:solidFill>
                <a:latin typeface="微軟正黑體" panose="020B0604030504040204" pitchFamily="34" charset="-120"/>
              </a:rPr>
              <a:t>日</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五專聯合免試</a:t>
            </a:r>
            <a:r>
              <a:rPr lang="zh-TW" altLang="en-US" sz="2400" dirty="0">
                <a:solidFill>
                  <a:srgbClr val="000066"/>
                </a:solidFill>
                <a:latin typeface="微軟正黑體" panose="020B0604030504040204" pitchFamily="34" charset="-120"/>
                <a:ea typeface="微軟正黑體" panose="020B0604030504040204" pitchFamily="34" charset="-120"/>
              </a:rPr>
              <a:t>服務學習採計最高</a:t>
            </a:r>
            <a:r>
              <a:rPr lang="en-US" altLang="zh-TW" sz="2400" dirty="0">
                <a:solidFill>
                  <a:srgbClr val="FF0000"/>
                </a:solidFill>
                <a:latin typeface="微軟正黑體" panose="020B0604030504040204" pitchFamily="34" charset="-120"/>
                <a:ea typeface="微軟正黑體" panose="020B0604030504040204" pitchFamily="34" charset="-120"/>
              </a:rPr>
              <a:t>28</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五專聯合免視滿</a:t>
            </a:r>
            <a:r>
              <a:rPr lang="en-US" altLang="zh-TW" sz="2400" dirty="0">
                <a:solidFill>
                  <a:srgbClr val="000066"/>
                </a:solidFill>
                <a:latin typeface="微軟正黑體" panose="020B0604030504040204" pitchFamily="34" charset="-120"/>
                <a:ea typeface="微軟正黑體" panose="020B0604030504040204" pitchFamily="34" charset="-120"/>
              </a:rPr>
              <a:t>4</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分，幹部</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112</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 </a:t>
            </a: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五專優先免試</a:t>
            </a:r>
            <a:r>
              <a:rPr lang="zh-TW" altLang="en-US" sz="2400" dirty="0">
                <a:solidFill>
                  <a:srgbClr val="000066"/>
                </a:solidFill>
                <a:latin typeface="微軟正黑體" panose="020B0604030504040204" pitchFamily="34" charset="-120"/>
                <a:ea typeface="微軟正黑體" panose="020B0604030504040204" pitchFamily="34" charset="-120"/>
              </a:rPr>
              <a:t>採計最高</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 (</a:t>
            </a:r>
            <a:r>
              <a:rPr lang="zh-TW" altLang="en-US" sz="2400" dirty="0">
                <a:solidFill>
                  <a:srgbClr val="000066"/>
                </a:solidFill>
                <a:latin typeface="微軟正黑體" panose="020B0604030504040204" pitchFamily="34" charset="-120"/>
                <a:ea typeface="微軟正黑體" panose="020B0604030504040204" pitchFamily="34" charset="-120"/>
              </a:rPr>
              <a:t>五專優先免試滿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0.5</a:t>
            </a:r>
            <a:r>
              <a:rPr lang="zh-TW" altLang="en-US" sz="2400" dirty="0">
                <a:solidFill>
                  <a:srgbClr val="000066"/>
                </a:solidFill>
                <a:latin typeface="微軟正黑體" panose="020B0604030504040204" pitchFamily="34" charset="-120"/>
                <a:ea typeface="微軟正黑體" panose="020B0604030504040204" pitchFamily="34" charset="-120"/>
              </a:rPr>
              <a:t>分，最高採計</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分，競賽最高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分，班級幹部、小老師、社團幹部每滿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2</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112</a:t>
            </a:r>
            <a:r>
              <a:rPr lang="zh-TW" altLang="en-US"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 </a:t>
            </a:r>
            <a:endParaRPr lang="en-US" altLang="zh-TW" sz="2400" dirty="0">
              <a:solidFill>
                <a:srgbClr val="000066"/>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ABAB7243-1669-4D75-9D6E-079A6126FB3A}"/>
              </a:ext>
            </a:extLst>
          </p:cNvPr>
          <p:cNvSpPr txBox="1"/>
          <p:nvPr/>
        </p:nvSpPr>
        <p:spPr>
          <a:xfrm>
            <a:off x="2843808" y="1051198"/>
            <a:ext cx="4339650" cy="461665"/>
          </a:xfrm>
          <a:prstGeom prst="rect">
            <a:avLst/>
          </a:prstGeom>
          <a:noFill/>
        </p:spPr>
        <p:txBody>
          <a:bodyPr wrap="none" rtlCol="0">
            <a:spAutoFit/>
          </a:bodyPr>
          <a:lstStyle/>
          <a:p>
            <a:r>
              <a:rPr lang="zh-TW" altLang="en-US" sz="2400" b="1" dirty="0">
                <a:solidFill>
                  <a:srgbClr val="FF0000"/>
                </a:solidFill>
                <a:latin typeface="+mn-ea"/>
                <a:ea typeface="+mn-ea"/>
              </a:rPr>
              <a:t>適用</a:t>
            </a:r>
            <a:r>
              <a:rPr lang="en-US" altLang="zh-TW" sz="2400" b="1" dirty="0">
                <a:solidFill>
                  <a:srgbClr val="FF0000"/>
                </a:solidFill>
                <a:latin typeface="+mn-ea"/>
                <a:ea typeface="+mn-ea"/>
              </a:rPr>
              <a:t>111-112</a:t>
            </a:r>
            <a:r>
              <a:rPr lang="zh-TW" altLang="en-US" sz="2400" b="1" dirty="0">
                <a:solidFill>
                  <a:srgbClr val="FF0000"/>
                </a:solidFill>
                <a:latin typeface="+mn-ea"/>
                <a:ea typeface="+mn-ea"/>
              </a:rPr>
              <a:t>學年度入學之學生</a:t>
            </a:r>
          </a:p>
        </p:txBody>
      </p:sp>
    </p:spTree>
    <p:extLst>
      <p:ext uri="{BB962C8B-B14F-4D97-AF65-F5344CB8AC3E}">
        <p14:creationId xmlns:p14="http://schemas.microsoft.com/office/powerpoint/2010/main" val="28645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574194" y="1340768"/>
            <a:ext cx="8127503" cy="4805363"/>
          </a:xfrm>
        </p:spPr>
        <p:txBody>
          <a:bodyPr/>
          <a:lstStyle/>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體適能包括肌耐力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一分鐘屈膝仰臥起坐</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、柔軟度</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坐姿體前彎</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、瞬發力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立定跳遠</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、心肺耐力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en-US" altLang="zh-TW" sz="2400" dirty="0">
                <a:solidFill>
                  <a:srgbClr val="000066"/>
                </a:solidFill>
                <a:latin typeface="微軟正黑體" panose="020B0604030504040204" pitchFamily="34" charset="-120"/>
                <a:ea typeface="微軟正黑體" panose="020B0604030504040204" pitchFamily="34" charset="-120"/>
              </a:rPr>
              <a:t>1600/800</a:t>
            </a:r>
            <a:r>
              <a:rPr lang="zh-TW" altLang="en-US" sz="2400" dirty="0">
                <a:solidFill>
                  <a:srgbClr val="000066"/>
                </a:solidFill>
                <a:latin typeface="微軟正黑體" panose="020B0604030504040204" pitchFamily="34" charset="-120"/>
                <a:ea typeface="微軟正黑體" panose="020B0604030504040204" pitchFamily="34" charset="-120"/>
              </a:rPr>
              <a:t>公尺跑走</a:t>
            </a:r>
            <a:r>
              <a:rPr lang="en-US" altLang="zh-TW" sz="2400" dirty="0">
                <a:solidFill>
                  <a:srgbClr val="000066"/>
                </a:solidFill>
                <a:latin typeface="微軟正黑體" panose="020B0604030504040204" pitchFamily="34" charset="-120"/>
                <a:ea typeface="微軟正黑體" panose="020B0604030504040204" pitchFamily="34" charset="-120"/>
              </a:rPr>
              <a:t>)</a:t>
            </a:r>
          </a:p>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學生至檢測站檢測，計分標準如下</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zh-TW" sz="2800" dirty="0">
                <a:solidFill>
                  <a:srgbClr val="FF0000"/>
                </a:solidFill>
                <a:latin typeface="微軟正黑體" panose="020B0604030504040204" pitchFamily="34" charset="-120"/>
                <a:ea typeface="微軟正黑體" panose="020B0604030504040204" pitchFamily="34" charset="-120"/>
              </a:rPr>
              <a:t>同一次檢測</a:t>
            </a:r>
            <a:r>
              <a:rPr lang="en-US" altLang="zh-TW" sz="2800" dirty="0">
                <a:solidFill>
                  <a:srgbClr val="FF0000"/>
                </a:solidFill>
                <a:latin typeface="微軟正黑體" panose="020B0604030504040204" pitchFamily="34" charset="-120"/>
                <a:ea typeface="微軟正黑體" panose="020B0604030504040204" pitchFamily="34" charset="-120"/>
              </a:rPr>
              <a:t>)</a:t>
            </a:r>
            <a:endParaRPr lang="zh-TW" altLang="zh-TW" sz="2800" dirty="0">
              <a:solidFill>
                <a:srgbClr val="FF0000"/>
              </a:solidFill>
              <a:latin typeface="微軟正黑體" panose="020B0604030504040204" pitchFamily="34" charset="-120"/>
              <a:ea typeface="微軟正黑體" panose="020B0604030504040204" pitchFamily="34" charset="-120"/>
            </a:endParaRPr>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7A682717-2A03-4F2B-BEDF-1F562BC90FA4}" type="slidenum">
              <a:rPr lang="zh-TW" altLang="en-US" sz="1200" smtClean="0">
                <a:solidFill>
                  <a:srgbClr val="898989"/>
                </a:solidFill>
                <a:latin typeface="Arial" panose="020B0604020202020204" pitchFamily="34" charset="0"/>
              </a:rPr>
              <a:pPr>
                <a:spcBef>
                  <a:spcPct val="0"/>
                </a:spcBef>
                <a:buFontTx/>
                <a:buNone/>
              </a:pPr>
              <a:t>33</a:t>
            </a:fld>
            <a:endParaRPr lang="zh-TW" altLang="en-US" sz="1200">
              <a:solidFill>
                <a:srgbClr val="898989"/>
              </a:solidFill>
              <a:latin typeface="Arial" panose="020B0604020202020204" pitchFamily="34" charset="0"/>
            </a:endParaRPr>
          </a:p>
        </p:txBody>
      </p:sp>
      <p:graphicFrame>
        <p:nvGraphicFramePr>
          <p:cNvPr id="5" name="表格 4"/>
          <p:cNvGraphicFramePr>
            <a:graphicFrameLocks noGrp="1"/>
          </p:cNvGraphicFramePr>
          <p:nvPr/>
        </p:nvGraphicFramePr>
        <p:xfrm>
          <a:off x="720725" y="3645024"/>
          <a:ext cx="8220075" cy="1679576"/>
        </p:xfrm>
        <a:graphic>
          <a:graphicData uri="http://schemas.openxmlformats.org/drawingml/2006/table">
            <a:tbl>
              <a:tblPr>
                <a:tableStyleId>{5C22544A-7EE6-4342-B048-85BDC9FD1C3A}</a:tableStyleId>
              </a:tblPr>
              <a:tblGrid>
                <a:gridCol w="2123083">
                  <a:extLst>
                    <a:ext uri="{9D8B030D-6E8A-4147-A177-3AD203B41FA5}">
                      <a16:colId xmlns:a16="http://schemas.microsoft.com/office/drawing/2014/main" val="20000"/>
                    </a:ext>
                  </a:extLst>
                </a:gridCol>
                <a:gridCol w="1524248">
                  <a:extLst>
                    <a:ext uri="{9D8B030D-6E8A-4147-A177-3AD203B41FA5}">
                      <a16:colId xmlns:a16="http://schemas.microsoft.com/office/drawing/2014/main" val="20001"/>
                    </a:ext>
                  </a:extLst>
                </a:gridCol>
                <a:gridCol w="1524248">
                  <a:extLst>
                    <a:ext uri="{9D8B030D-6E8A-4147-A177-3AD203B41FA5}">
                      <a16:colId xmlns:a16="http://schemas.microsoft.com/office/drawing/2014/main" val="20002"/>
                    </a:ext>
                  </a:extLst>
                </a:gridCol>
                <a:gridCol w="1524248">
                  <a:extLst>
                    <a:ext uri="{9D8B030D-6E8A-4147-A177-3AD203B41FA5}">
                      <a16:colId xmlns:a16="http://schemas.microsoft.com/office/drawing/2014/main" val="20003"/>
                    </a:ext>
                  </a:extLst>
                </a:gridCol>
                <a:gridCol w="1524248">
                  <a:extLst>
                    <a:ext uri="{9D8B030D-6E8A-4147-A177-3AD203B41FA5}">
                      <a16:colId xmlns:a16="http://schemas.microsoft.com/office/drawing/2014/main" val="20004"/>
                    </a:ext>
                  </a:extLst>
                </a:gridCol>
              </a:tblGrid>
              <a:tr h="839788">
                <a:tc>
                  <a:txBody>
                    <a:bodyPr/>
                    <a:lstStyle/>
                    <a:p>
                      <a:pPr algn="ctr" fontAlgn="ctr"/>
                      <a:r>
                        <a:rPr lang="zh-TW" altLang="en-US" sz="2400" u="none" strike="noStrike" dirty="0">
                          <a:effectLst/>
                        </a:rPr>
                        <a:t>四項均無</a:t>
                      </a:r>
                      <a:r>
                        <a:rPr lang="en-US" altLang="zh-TW" sz="2400" u="none" strike="noStrike" dirty="0">
                          <a:effectLst/>
                        </a:rPr>
                        <a:t>(</a:t>
                      </a:r>
                      <a:r>
                        <a:rPr lang="zh-TW" altLang="en-US" sz="2400" u="none" strike="noStrike" dirty="0">
                          <a:effectLst/>
                        </a:rPr>
                        <a:t>或僅一項</a:t>
                      </a:r>
                      <a:r>
                        <a:rPr lang="en-US" altLang="zh-TW" sz="2400" u="none" strike="noStrike" dirty="0">
                          <a:effectLst/>
                        </a:rPr>
                        <a:t>)</a:t>
                      </a: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任兩項</a:t>
                      </a:r>
                      <a:endParaRPr lang="en-US" altLang="zh-TW" sz="2400" u="none" strike="noStrike" dirty="0">
                        <a:effectLst/>
                      </a:endParaRPr>
                    </a:p>
                    <a:p>
                      <a:pPr algn="ctr" fontAlgn="ct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50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75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85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0"/>
                  </a:ext>
                </a:extLst>
              </a:tr>
              <a:tr h="83978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a:effectLst/>
                        </a:rPr>
                        <a:t>8</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55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a:spcBef>
                <a:spcPts val="600"/>
              </a:spcBef>
              <a:buFontTx/>
              <a:buBlip>
                <a:blip r:embed="rId2"/>
              </a:buBlip>
            </a:pPr>
            <a:r>
              <a:rPr lang="zh-TW" altLang="en-US" sz="2800" dirty="0">
                <a:solidFill>
                  <a:srgbClr val="000066"/>
                </a:solidFill>
                <a:latin typeface="微軟正黑體" panose="020B0604030504040204" pitchFamily="34" charset="-120"/>
                <a:ea typeface="微軟正黑體" panose="020B0604030504040204" pitchFamily="34" charset="-120"/>
              </a:rPr>
              <a:t>持有各級主管機關特殊教育學生鑑定及就學輔導會鑑定為</a:t>
            </a:r>
            <a:r>
              <a:rPr lang="zh-TW" altLang="en-US" sz="2800" dirty="0">
                <a:solidFill>
                  <a:srgbClr val="FF0000"/>
                </a:solidFill>
                <a:latin typeface="微軟正黑體" panose="020B0604030504040204" pitchFamily="34" charset="-120"/>
                <a:ea typeface="微軟正黑體" panose="020B0604030504040204" pitchFamily="34" charset="-120"/>
              </a:rPr>
              <a:t>身心障礙學生</a:t>
            </a:r>
            <a:r>
              <a:rPr lang="zh-TW" altLang="en-US" sz="2800" dirty="0">
                <a:solidFill>
                  <a:srgbClr val="000066"/>
                </a:solidFill>
                <a:latin typeface="微軟正黑體" panose="020B0604030504040204" pitchFamily="34" charset="-120"/>
                <a:ea typeface="微軟正黑體" panose="020B0604030504040204" pitchFamily="34" charset="-120"/>
              </a:rPr>
              <a:t>之證明，或領有身心障礙手冊</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證明</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者，或持有</a:t>
            </a:r>
            <a:r>
              <a:rPr lang="zh-TW" altLang="en-US" sz="2800" dirty="0">
                <a:solidFill>
                  <a:srgbClr val="FF0000"/>
                </a:solidFill>
                <a:latin typeface="微軟正黑體" panose="020B0604030504040204" pitchFamily="34" charset="-120"/>
                <a:ea typeface="微軟正黑體" panose="020B0604030504040204" pitchFamily="34" charset="-120"/>
              </a:rPr>
              <a:t>公立醫院證明為重大傷病、體弱學生、學校組成專責小組認定確屬不宜檢測之學生</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會議資料留存備查</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，考量學生身心發展差異及就學權益</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予以採計</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分</a:t>
            </a:r>
            <a:r>
              <a:rPr lang="zh-TW" altLang="en-US" sz="2800" dirty="0">
                <a:latin typeface="微軟正黑體" panose="020B0604030504040204" pitchFamily="34" charset="-120"/>
                <a:ea typeface="微軟正黑體" panose="020B0604030504040204" pitchFamily="34" charset="-120"/>
              </a:rPr>
              <a:t>。</a:t>
            </a:r>
            <a:endParaRPr lang="zh-TW" altLang="en-US" sz="2800" dirty="0"/>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7A682717-2A03-4F2B-BEDF-1F562BC90FA4}" type="slidenum">
              <a:rPr lang="zh-TW" altLang="en-US" sz="1200" smtClean="0">
                <a:solidFill>
                  <a:srgbClr val="898989"/>
                </a:solidFill>
                <a:latin typeface="Arial" panose="020B0604020202020204" pitchFamily="34" charset="0"/>
              </a:rPr>
              <a:pPr>
                <a:spcBef>
                  <a:spcPct val="0"/>
                </a:spcBef>
                <a:buFontTx/>
                <a:buNone/>
              </a:pPr>
              <a:t>34</a:t>
            </a:fld>
            <a:endParaRPr lang="zh-TW"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9115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依據</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a:t>
            </a:r>
            <a:r>
              <a:rPr lang="zh-TW" altLang="en-US" sz="2800" dirty="0">
                <a:solidFill>
                  <a:schemeClr val="tx1"/>
                </a:solidFill>
                <a:latin typeface="標楷體" panose="03000509000000000000" pitchFamily="65" charset="-120"/>
                <a:ea typeface="標楷體" panose="03000509000000000000" pitchFamily="65" charset="-120"/>
                <a:cs typeface="超研澤粗魏碑"/>
              </a:rPr>
              <a:t>年</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月</a:t>
            </a:r>
            <a:r>
              <a:rPr lang="en-US" altLang="zh-TW" sz="2800" dirty="0">
                <a:solidFill>
                  <a:schemeClr val="tx1"/>
                </a:solidFill>
                <a:latin typeface="標楷體" panose="03000509000000000000" pitchFamily="65" charset="-120"/>
                <a:ea typeface="標楷體" panose="03000509000000000000" pitchFamily="65" charset="-120"/>
                <a:cs typeface="超研澤粗魏碑"/>
              </a:rPr>
              <a:t>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日南市教課</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一</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字第</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1101317399</a:t>
            </a:r>
            <a:r>
              <a:rPr lang="zh-TW" altLang="en-US" sz="2800" dirty="0">
                <a:solidFill>
                  <a:schemeClr val="tx1"/>
                </a:solidFill>
                <a:latin typeface="標楷體" panose="03000509000000000000" pitchFamily="65" charset="-120"/>
                <a:ea typeface="標楷體" panose="03000509000000000000" pitchFamily="65" charset="-120"/>
                <a:cs typeface="超研澤粗魏碑"/>
              </a:rPr>
              <a:t>號函：臺南區十二年國民基本教育免試入學超額比序多元學習表現採計原則第玖點第四款修正文字為：「採</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學校依教育部體適能檢測標準檢測之證明或至合格體適能檢測站檢測之證明</a:t>
            </a:r>
            <a:r>
              <a:rPr lang="zh-TW" altLang="en-US" sz="2800" dirty="0">
                <a:solidFill>
                  <a:schemeClr val="tx1"/>
                </a:solidFill>
                <a:latin typeface="標楷體" panose="03000509000000000000" pitchFamily="65" charset="-120"/>
                <a:ea typeface="標楷體" panose="03000509000000000000" pitchFamily="65" charset="-120"/>
                <a:cs typeface="超研澤粗魏碑"/>
              </a:rPr>
              <a:t>，其同學年度之檢測成績擇一採計，檢測成績依教育部體適能網站所記載之成績為準。」</a:t>
            </a:r>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適用於</a:t>
            </a:r>
            <a:r>
              <a:rPr lang="zh-TW" altLang="en-US" sz="2800" dirty="0">
                <a:solidFill>
                  <a:srgbClr val="FF0000"/>
                </a:solidFill>
                <a:latin typeface="標楷體" panose="03000509000000000000" pitchFamily="65" charset="-120"/>
                <a:ea typeface="標楷體" panose="03000509000000000000" pitchFamily="65" charset="-120"/>
                <a:cs typeface="超研澤粗魏碑"/>
              </a:rPr>
              <a:t>自</a:t>
            </a:r>
            <a:r>
              <a:rPr lang="en-US" altLang="zh-TW" sz="2800" dirty="0">
                <a:solidFill>
                  <a:srgbClr val="FF0000"/>
                </a:solidFill>
                <a:latin typeface="標楷體" panose="03000509000000000000" pitchFamily="65" charset="-120"/>
                <a:ea typeface="標楷體" panose="03000509000000000000" pitchFamily="65" charset="-120"/>
                <a:cs typeface="超研澤粗魏碑"/>
              </a:rPr>
              <a:t>111</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學年度起入學</a:t>
            </a:r>
            <a:r>
              <a:rPr lang="zh-TW" altLang="en-US" sz="2800" dirty="0">
                <a:solidFill>
                  <a:schemeClr val="tx1"/>
                </a:solidFill>
                <a:latin typeface="標楷體" panose="03000509000000000000" pitchFamily="65" charset="-120"/>
                <a:ea typeface="標楷體" panose="03000509000000000000" pitchFamily="65" charset="-120"/>
                <a:cs typeface="超研澤粗魏碑"/>
              </a:rPr>
              <a:t>高級中等學校之學生。</a:t>
            </a:r>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7A682717-2A03-4F2B-BEDF-1F562BC90FA4}" type="slidenum">
              <a:rPr lang="zh-TW" altLang="en-US" sz="1200" smtClean="0">
                <a:solidFill>
                  <a:srgbClr val="898989"/>
                </a:solidFill>
                <a:latin typeface="Arial" panose="020B0604020202020204" pitchFamily="34" charset="0"/>
              </a:rPr>
              <a:pPr>
                <a:spcBef>
                  <a:spcPct val="0"/>
                </a:spcBef>
                <a:buFontTx/>
                <a:buNone/>
              </a:pPr>
              <a:t>35</a:t>
            </a:fld>
            <a:endParaRPr lang="zh-TW"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7131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1547664" y="764704"/>
            <a:ext cx="6684169" cy="479822"/>
          </a:xfrm>
        </p:spPr>
        <p:txBody>
          <a:bodyPr/>
          <a:lstStyle/>
          <a:p>
            <a:r>
              <a:rPr lang="zh-TW" altLang="en-US" sz="3200" b="1" dirty="0"/>
              <a:t>「多元學習表現」</a:t>
            </a:r>
            <a:r>
              <a:rPr lang="zh-TW" altLang="en-US" sz="3200" dirty="0"/>
              <a:t>分數計算</a:t>
            </a:r>
            <a:endParaRPr lang="zh-TW" altLang="en-US" sz="3200" b="1" dirty="0">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xfrm>
            <a:off x="6506616" y="5771282"/>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36</a:t>
            </a:fld>
            <a:endParaRPr lang="zh-TW" altLang="en-US">
              <a:solidFill>
                <a:srgbClr val="FEFFFF"/>
              </a:solidFill>
            </a:endParaRPr>
          </a:p>
        </p:txBody>
      </p:sp>
      <p:graphicFrame>
        <p:nvGraphicFramePr>
          <p:cNvPr id="2" name="表格 1">
            <a:extLst>
              <a:ext uri="{FF2B5EF4-FFF2-40B4-BE49-F238E27FC236}">
                <a16:creationId xmlns:a16="http://schemas.microsoft.com/office/drawing/2014/main" id="{11FFD984-D1D0-4C20-BCCB-76FCC311BF39}"/>
              </a:ext>
            </a:extLst>
          </p:cNvPr>
          <p:cNvGraphicFramePr>
            <a:graphicFrameLocks noGrp="1"/>
          </p:cNvGraphicFramePr>
          <p:nvPr>
            <p:extLst>
              <p:ext uri="{D42A27DB-BD31-4B8C-83A1-F6EECF244321}">
                <p14:modId xmlns:p14="http://schemas.microsoft.com/office/powerpoint/2010/main" val="1038144748"/>
              </p:ext>
            </p:extLst>
          </p:nvPr>
        </p:nvGraphicFramePr>
        <p:xfrm>
          <a:off x="1279016" y="1244526"/>
          <a:ext cx="6984777" cy="4653425"/>
        </p:xfrm>
        <a:graphic>
          <a:graphicData uri="http://schemas.openxmlformats.org/drawingml/2006/table">
            <a:tbl>
              <a:tblPr>
                <a:tableStyleId>{22838BEF-8BB2-4498-84A7-C5851F593DF1}</a:tableStyleId>
              </a:tblPr>
              <a:tblGrid>
                <a:gridCol w="2402407">
                  <a:extLst>
                    <a:ext uri="{9D8B030D-6E8A-4147-A177-3AD203B41FA5}">
                      <a16:colId xmlns:a16="http://schemas.microsoft.com/office/drawing/2014/main" val="523012523"/>
                    </a:ext>
                  </a:extLst>
                </a:gridCol>
                <a:gridCol w="2402407">
                  <a:extLst>
                    <a:ext uri="{9D8B030D-6E8A-4147-A177-3AD203B41FA5}">
                      <a16:colId xmlns:a16="http://schemas.microsoft.com/office/drawing/2014/main" val="3449192225"/>
                    </a:ext>
                  </a:extLst>
                </a:gridCol>
                <a:gridCol w="2179963">
                  <a:extLst>
                    <a:ext uri="{9D8B030D-6E8A-4147-A177-3AD203B41FA5}">
                      <a16:colId xmlns:a16="http://schemas.microsoft.com/office/drawing/2014/main" val="3337706387"/>
                    </a:ext>
                  </a:extLst>
                </a:gridCol>
              </a:tblGrid>
              <a:tr h="664775">
                <a:tc>
                  <a:txBody>
                    <a:bodyPr/>
                    <a:lstStyle/>
                    <a:p>
                      <a:pPr algn="ctr" fontAlgn="ctr"/>
                      <a:r>
                        <a:rPr lang="zh-TW" altLang="en-US" sz="3200" u="none" strike="noStrike" dirty="0">
                          <a:effectLst/>
                        </a:rPr>
                        <a:t>比序項目</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積分</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備註</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extLst>
                  <a:ext uri="{0D108BD9-81ED-4DB2-BD59-A6C34878D82A}">
                    <a16:rowId xmlns:a16="http://schemas.microsoft.com/office/drawing/2014/main" val="2654517439"/>
                  </a:ext>
                </a:extLst>
              </a:tr>
              <a:tr h="664775">
                <a:tc>
                  <a:txBody>
                    <a:bodyPr/>
                    <a:lstStyle/>
                    <a:p>
                      <a:pPr algn="ctr" fontAlgn="ctr"/>
                      <a:r>
                        <a:rPr lang="zh-TW" altLang="en-US" sz="3200" u="none" strike="noStrike" dirty="0">
                          <a:effectLst/>
                        </a:rPr>
                        <a:t>競賽成績</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6">
                  <a:txBody>
                    <a:bodyPr/>
                    <a:lstStyle/>
                    <a:p>
                      <a:pPr algn="ctr" fontAlgn="ctr"/>
                      <a:r>
                        <a:rPr lang="en-US" altLang="zh-TW" sz="3200" u="none" strike="noStrike" dirty="0">
                          <a:solidFill>
                            <a:srgbClr val="FF0000"/>
                          </a:solidFill>
                          <a:effectLst/>
                        </a:rPr>
                        <a:t>50/70</a:t>
                      </a:r>
                    </a:p>
                    <a:p>
                      <a:pPr algn="ctr" fontAlgn="ctr"/>
                      <a:r>
                        <a:rPr lang="zh-TW" altLang="en-US" sz="3200" u="none" strike="noStrike" dirty="0">
                          <a:effectLst/>
                        </a:rPr>
                        <a:t>總分</a:t>
                      </a:r>
                      <a:r>
                        <a:rPr lang="en-US" altLang="zh-TW" sz="3200" u="none" strike="noStrike" dirty="0">
                          <a:effectLst/>
                        </a:rPr>
                        <a:t>70</a:t>
                      </a:r>
                      <a:r>
                        <a:rPr lang="zh-TW" altLang="en-US" sz="3200" u="none" strike="noStrike" dirty="0">
                          <a:effectLst/>
                        </a:rPr>
                        <a:t>分</a:t>
                      </a:r>
                      <a:endParaRPr lang="en-US" altLang="zh-TW" sz="3200" u="none" strike="noStrike" dirty="0">
                        <a:effectLst/>
                      </a:endParaRPr>
                    </a:p>
                    <a:p>
                      <a:pPr algn="ctr" fontAlgn="ctr"/>
                      <a:r>
                        <a:rPr lang="zh-TW" altLang="en-US" sz="3200" u="none" strike="noStrike" dirty="0">
                          <a:effectLst/>
                        </a:rPr>
                        <a:t>最高取</a:t>
                      </a:r>
                      <a:r>
                        <a:rPr lang="en-US" altLang="zh-TW" sz="3200" u="none" strike="noStrike" dirty="0">
                          <a:effectLst/>
                        </a:rPr>
                        <a:t>50</a:t>
                      </a:r>
                      <a:r>
                        <a:rPr lang="zh-TW" altLang="en-US" sz="3200" u="none" strike="noStrike" dirty="0">
                          <a:effectLst/>
                        </a:rPr>
                        <a:t>分　</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125253446"/>
                  </a:ext>
                </a:extLst>
              </a:tr>
              <a:tr h="664775">
                <a:tc>
                  <a:txBody>
                    <a:bodyPr/>
                    <a:lstStyle/>
                    <a:p>
                      <a:pPr algn="ctr" fontAlgn="ctr"/>
                      <a:r>
                        <a:rPr lang="zh-TW" altLang="en-US" sz="3200" u="none" strike="noStrike">
                          <a:effectLst/>
                        </a:rPr>
                        <a:t>獎勵紀錄</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52168655"/>
                  </a:ext>
                </a:extLst>
              </a:tr>
              <a:tr h="664775">
                <a:tc>
                  <a:txBody>
                    <a:bodyPr/>
                    <a:lstStyle/>
                    <a:p>
                      <a:pPr algn="ctr" fontAlgn="ctr"/>
                      <a:r>
                        <a:rPr lang="zh-TW" altLang="en-US" sz="3200" u="none" strike="noStrike">
                          <a:effectLst/>
                        </a:rPr>
                        <a:t>服務學習</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78625777"/>
                  </a:ext>
                </a:extLst>
              </a:tr>
              <a:tr h="664775">
                <a:tc>
                  <a:txBody>
                    <a:bodyPr/>
                    <a:lstStyle/>
                    <a:p>
                      <a:pPr algn="ctr" fontAlgn="ctr"/>
                      <a:r>
                        <a:rPr lang="zh-TW" altLang="en-US" sz="3200" u="none" strike="noStrike">
                          <a:effectLst/>
                        </a:rPr>
                        <a:t>社團參與</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62388987"/>
                  </a:ext>
                </a:extLst>
              </a:tr>
              <a:tr h="664775">
                <a:tc>
                  <a:txBody>
                    <a:bodyPr/>
                    <a:lstStyle/>
                    <a:p>
                      <a:pPr algn="ctr" fontAlgn="ctr"/>
                      <a:r>
                        <a:rPr lang="zh-TW" altLang="en-US" sz="3200" u="none" strike="noStrike">
                          <a:effectLst/>
                        </a:rPr>
                        <a:t>體適能</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461919189"/>
                  </a:ext>
                </a:extLst>
              </a:tr>
              <a:tr h="664775">
                <a:tc>
                  <a:txBody>
                    <a:bodyPr/>
                    <a:lstStyle/>
                    <a:p>
                      <a:pPr algn="ctr" fontAlgn="ctr"/>
                      <a:r>
                        <a:rPr lang="zh-TW" altLang="en-US" sz="3200" u="none" strike="noStrike">
                          <a:effectLst/>
                        </a:rPr>
                        <a:t>語言認證</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43854714"/>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標題 1"/>
          <p:cNvSpPr>
            <a:spLocks noGrp="1"/>
          </p:cNvSpPr>
          <p:nvPr>
            <p:ph type="title"/>
          </p:nvPr>
        </p:nvSpPr>
        <p:spPr>
          <a:xfrm>
            <a:off x="899592" y="548680"/>
            <a:ext cx="5801345" cy="642938"/>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就近入學</a:t>
            </a:r>
            <a:r>
              <a:rPr lang="en-US" altLang="zh-TW" sz="3600" dirty="0">
                <a:solidFill>
                  <a:srgbClr val="C00000"/>
                </a:solidFill>
                <a:latin typeface="華康華綜體W5" panose="020B0509000000000000" pitchFamily="49" charset="-120"/>
                <a:ea typeface="華康華綜體W5" panose="020B0509000000000000" pitchFamily="49" charset="-120"/>
              </a:rPr>
              <a:t>(10</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9747" name="內容版面配置區 2"/>
          <p:cNvSpPr>
            <a:spLocks noGrp="1"/>
          </p:cNvSpPr>
          <p:nvPr>
            <p:ph idx="1"/>
          </p:nvPr>
        </p:nvSpPr>
        <p:spPr>
          <a:xfrm>
            <a:off x="899592" y="1197457"/>
            <a:ext cx="7992888" cy="2591583"/>
          </a:xfrm>
        </p:spPr>
        <p:txBody>
          <a:bodyPr/>
          <a:lstStyle/>
          <a:p>
            <a:pPr eaLnBrk="1" hangingPunct="1"/>
            <a:r>
              <a:rPr lang="zh-TW" altLang="en-US" sz="2800" dirty="0">
                <a:solidFill>
                  <a:schemeClr val="tx1"/>
                </a:solidFill>
                <a:latin typeface="新細明體" panose="02020500000000000000" pitchFamily="18" charset="-120"/>
                <a:ea typeface="新細明體" panose="02020500000000000000" pitchFamily="18" charset="-120"/>
              </a:rPr>
              <a:t>考量</a:t>
            </a:r>
            <a:r>
              <a:rPr lang="zh-TW" altLang="en-US" sz="2800" dirty="0">
                <a:solidFill>
                  <a:srgbClr val="FF0000"/>
                </a:solidFill>
                <a:latin typeface="新細明體" panose="02020500000000000000" pitchFamily="18" charset="-120"/>
                <a:ea typeface="新細明體" panose="02020500000000000000" pitchFamily="18" charset="-120"/>
              </a:rPr>
              <a:t>學校指標性、類科專門性</a:t>
            </a:r>
            <a:r>
              <a:rPr lang="zh-TW" altLang="en-US" sz="2800" dirty="0">
                <a:solidFill>
                  <a:schemeClr val="tx1"/>
                </a:solidFill>
                <a:latin typeface="新細明體" panose="02020500000000000000" pitchFamily="18" charset="-120"/>
                <a:ea typeface="新細明體" panose="02020500000000000000" pitchFamily="18" charset="-120"/>
              </a:rPr>
              <a:t>，臺南一中、臺南女中、臺南二中、家齊女中、南科實中、臺南高工、臺南高商、臺南海事為</a:t>
            </a:r>
            <a:r>
              <a:rPr lang="zh-TW" altLang="en-US" sz="2800" dirty="0">
                <a:solidFill>
                  <a:srgbClr val="FF0000"/>
                </a:solidFill>
                <a:latin typeface="新細明體" panose="02020500000000000000" pitchFamily="18" charset="-120"/>
                <a:ea typeface="新細明體" panose="02020500000000000000" pitchFamily="18" charset="-120"/>
              </a:rPr>
              <a:t>全區型學校</a:t>
            </a:r>
            <a:r>
              <a:rPr lang="zh-TW" altLang="en-US" sz="2800" dirty="0">
                <a:latin typeface="新細明體" panose="02020500000000000000" pitchFamily="18" charset="-120"/>
                <a:ea typeface="新細明體" panose="02020500000000000000" pitchFamily="18" charset="-120"/>
              </a:rPr>
              <a:t>。</a:t>
            </a:r>
          </a:p>
          <a:p>
            <a:pPr eaLnBrk="1" hangingPunct="1"/>
            <a:r>
              <a:rPr lang="zh-TW" altLang="en-US" sz="2800" dirty="0">
                <a:solidFill>
                  <a:schemeClr val="tx1"/>
                </a:solidFill>
                <a:latin typeface="新細明體" panose="02020500000000000000" pitchFamily="18" charset="-120"/>
                <a:ea typeface="新細明體" panose="02020500000000000000" pitchFamily="18" charset="-120"/>
              </a:rPr>
              <a:t>考量國中、高中地域一貫性，</a:t>
            </a:r>
            <a:r>
              <a:rPr lang="zh-TW" altLang="en-US" sz="2800" dirty="0">
                <a:solidFill>
                  <a:srgbClr val="FF0000"/>
                </a:solidFill>
                <a:latin typeface="新細明體" panose="02020500000000000000" pitchFamily="18" charset="-120"/>
                <a:ea typeface="新細明體" panose="02020500000000000000" pitchFamily="18" charset="-120"/>
              </a:rPr>
              <a:t>私立高中職</a:t>
            </a:r>
            <a:r>
              <a:rPr lang="zh-TW" altLang="en-US" sz="2800" dirty="0">
                <a:solidFill>
                  <a:schemeClr val="tx1"/>
                </a:solidFill>
                <a:latin typeface="新細明體" panose="02020500000000000000" pitchFamily="18" charset="-120"/>
                <a:ea typeface="新細明體" panose="02020500000000000000" pitchFamily="18" charset="-120"/>
              </a:rPr>
              <a:t>原則上為</a:t>
            </a:r>
            <a:r>
              <a:rPr lang="zh-TW" altLang="en-US" sz="2800" dirty="0">
                <a:solidFill>
                  <a:srgbClr val="FF0000"/>
                </a:solidFill>
                <a:latin typeface="新細明體" panose="02020500000000000000" pitchFamily="18" charset="-120"/>
                <a:ea typeface="新細明體" panose="02020500000000000000" pitchFamily="18" charset="-120"/>
              </a:rPr>
              <a:t>全區型學校</a:t>
            </a:r>
            <a:r>
              <a:rPr lang="zh-TW" altLang="en-US" sz="2800" dirty="0">
                <a:solidFill>
                  <a:schemeClr val="tx1"/>
                </a:solidFill>
                <a:latin typeface="新細明體" panose="02020500000000000000" pitchFamily="18" charset="-120"/>
                <a:ea typeface="新細明體" panose="02020500000000000000" pitchFamily="18" charset="-120"/>
              </a:rPr>
              <a:t>，如欲劃分就近入學區域則尊重其意願。</a:t>
            </a:r>
          </a:p>
          <a:p>
            <a:pPr eaLnBrk="1" hangingPunct="1"/>
            <a:r>
              <a:rPr lang="zh-TW" altLang="en-US" sz="2800" dirty="0">
                <a:solidFill>
                  <a:schemeClr val="tx1"/>
                </a:solidFill>
                <a:latin typeface="新細明體" panose="02020500000000000000" pitchFamily="18" charset="-120"/>
                <a:ea typeface="新細明體" panose="02020500000000000000" pitchFamily="18" charset="-120"/>
              </a:rPr>
              <a:t>考量學校原設立之宗旨，原</a:t>
            </a:r>
            <a:r>
              <a:rPr lang="en-US" altLang="zh-TW" sz="2800" dirty="0">
                <a:solidFill>
                  <a:schemeClr val="tx1"/>
                </a:solidFill>
                <a:latin typeface="新細明體" panose="02020500000000000000" pitchFamily="18" charset="-120"/>
                <a:ea typeface="新細明體" panose="02020500000000000000" pitchFamily="18" charset="-120"/>
              </a:rPr>
              <a:t>4</a:t>
            </a:r>
            <a:r>
              <a:rPr lang="zh-TW" altLang="en-US" sz="2800" dirty="0">
                <a:solidFill>
                  <a:schemeClr val="tx1"/>
                </a:solidFill>
                <a:latin typeface="新細明體" panose="02020500000000000000" pitchFamily="18" charset="-120"/>
                <a:ea typeface="新細明體" panose="02020500000000000000" pitchFamily="18" charset="-120"/>
              </a:rPr>
              <a:t>所</a:t>
            </a:r>
            <a:r>
              <a:rPr lang="zh-TW" altLang="en-US" sz="2800" dirty="0">
                <a:solidFill>
                  <a:srgbClr val="FF0000"/>
                </a:solidFill>
                <a:latin typeface="新細明體" panose="02020500000000000000" pitchFamily="18" charset="-120"/>
                <a:ea typeface="新細明體" panose="02020500000000000000" pitchFamily="18" charset="-120"/>
              </a:rPr>
              <a:t>市立完全中學</a:t>
            </a:r>
            <a:r>
              <a:rPr lang="zh-TW" altLang="en-US" sz="2800" dirty="0">
                <a:solidFill>
                  <a:schemeClr val="tx1"/>
                </a:solidFill>
                <a:latin typeface="新細明體" panose="02020500000000000000" pitchFamily="18" charset="-120"/>
                <a:ea typeface="新細明體" panose="02020500000000000000" pitchFamily="18" charset="-120"/>
              </a:rPr>
              <a:t>均需劃分</a:t>
            </a:r>
            <a:r>
              <a:rPr lang="zh-TW" altLang="en-US" sz="2800" dirty="0">
                <a:solidFill>
                  <a:srgbClr val="FF0000"/>
                </a:solidFill>
                <a:latin typeface="新細明體" panose="02020500000000000000" pitchFamily="18" charset="-120"/>
                <a:ea typeface="新細明體" panose="02020500000000000000" pitchFamily="18" charset="-120"/>
              </a:rPr>
              <a:t>就近入學</a:t>
            </a:r>
            <a:r>
              <a:rPr lang="zh-TW" altLang="en-US" sz="2800" dirty="0">
                <a:solidFill>
                  <a:schemeClr val="tx1"/>
                </a:solidFill>
                <a:latin typeface="新細明體" panose="02020500000000000000" pitchFamily="18" charset="-120"/>
                <a:ea typeface="新細明體" panose="02020500000000000000" pitchFamily="18" charset="-120"/>
              </a:rPr>
              <a:t>區，以更符合社區民眾之期待</a:t>
            </a:r>
          </a:p>
          <a:p>
            <a:pPr eaLnBrk="1" hangingPunct="1"/>
            <a:r>
              <a:rPr lang="zh-TW" altLang="en-US" sz="2800" dirty="0">
                <a:solidFill>
                  <a:srgbClr val="FF0000"/>
                </a:solidFill>
                <a:latin typeface="新細明體" panose="02020500000000000000" pitchFamily="18" charset="-120"/>
                <a:ea typeface="新細明體" panose="02020500000000000000" pitchFamily="18" charset="-120"/>
              </a:rPr>
              <a:t>其餘學校</a:t>
            </a:r>
            <a:r>
              <a:rPr lang="zh-TW" altLang="en-US" sz="2800" dirty="0">
                <a:solidFill>
                  <a:schemeClr val="tx1"/>
                </a:solidFill>
                <a:latin typeface="新細明體" panose="02020500000000000000" pitchFamily="18" charset="-120"/>
                <a:ea typeface="新細明體" panose="02020500000000000000" pitchFamily="18" charset="-120"/>
              </a:rPr>
              <a:t>則依該校近</a:t>
            </a:r>
            <a:r>
              <a:rPr lang="en-US" altLang="zh-TW" sz="2800" dirty="0">
                <a:solidFill>
                  <a:schemeClr val="tx1"/>
                </a:solidFill>
                <a:latin typeface="新細明體" panose="02020500000000000000" pitchFamily="18" charset="-120"/>
                <a:ea typeface="新細明體" panose="02020500000000000000" pitchFamily="18" charset="-120"/>
              </a:rPr>
              <a:t>3</a:t>
            </a:r>
            <a:r>
              <a:rPr lang="zh-TW" altLang="en-US" sz="2800" dirty="0">
                <a:solidFill>
                  <a:schemeClr val="tx1"/>
                </a:solidFill>
                <a:latin typeface="新細明體" panose="02020500000000000000" pitchFamily="18" charset="-120"/>
                <a:ea typeface="新細明體" panose="02020500000000000000" pitchFamily="18" charset="-120"/>
              </a:rPr>
              <a:t>年</a:t>
            </a:r>
            <a:r>
              <a:rPr lang="zh-TW" altLang="en-US" sz="2800" dirty="0">
                <a:solidFill>
                  <a:srgbClr val="FF0000"/>
                </a:solidFill>
                <a:latin typeface="新細明體" panose="02020500000000000000" pitchFamily="18" charset="-120"/>
                <a:ea typeface="新細明體" panose="02020500000000000000" pitchFamily="18" charset="-120"/>
              </a:rPr>
              <a:t>學生來源及公車路線</a:t>
            </a:r>
            <a:r>
              <a:rPr lang="zh-TW" altLang="en-US" sz="2800" dirty="0">
                <a:solidFill>
                  <a:schemeClr val="tx1"/>
                </a:solidFill>
                <a:latin typeface="新細明體" panose="02020500000000000000" pitchFamily="18" charset="-120"/>
                <a:ea typeface="新細明體" panose="02020500000000000000" pitchFamily="18" charset="-120"/>
              </a:rPr>
              <a:t>作為規劃就近入學區之考量，並以朝向社區化學校為目標。 </a:t>
            </a:r>
          </a:p>
        </p:txBody>
      </p:sp>
      <p:sp>
        <p:nvSpPr>
          <p:cNvPr id="3" name="投影片編號版面配置區 2"/>
          <p:cNvSpPr>
            <a:spLocks noGrp="1"/>
          </p:cNvSpPr>
          <p:nvPr>
            <p:ph type="sldNum" sz="quarter" idx="12"/>
          </p:nvPr>
        </p:nvSpPr>
        <p:spPr/>
        <p:txBody>
          <a:bodyPr/>
          <a:lstStyle/>
          <a:p>
            <a:pPr>
              <a:spcBef>
                <a:spcPct val="0"/>
              </a:spcBef>
              <a:defRPr/>
            </a:pPr>
            <a:fld id="{57470334-54A7-4B2B-A298-CBEFAC0C0FED}" type="slidenum">
              <a:rPr lang="zh-TW" altLang="en-US" sz="1500"/>
              <a:pPr>
                <a:spcBef>
                  <a:spcPct val="0"/>
                </a:spcBef>
                <a:defRPr/>
              </a:pPr>
              <a:t>37</a:t>
            </a:fld>
            <a:endParaRPr lang="zh-TW" altLang="en-US" sz="1500" dirty="0"/>
          </a:p>
        </p:txBody>
      </p:sp>
    </p:spTree>
    <p:extLst>
      <p:ext uri="{BB962C8B-B14F-4D97-AF65-F5344CB8AC3E}">
        <p14:creationId xmlns:p14="http://schemas.microsoft.com/office/powerpoint/2010/main" val="14423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1BD9E7-BA30-49FA-AF4F-7F5D65EF2E61}" type="slidenum">
              <a:rPr kumimoji="0" lang="zh-TW" altLang="en-US" smtClean="0">
                <a:solidFill>
                  <a:srgbClr val="FEFFFF"/>
                </a:solidFill>
                <a:latin typeface="Century Gothic" panose="020B0502020202020204" pitchFamily="34" charset="0"/>
              </a:rPr>
              <a:pPr/>
              <a:t>38</a:t>
            </a:fld>
            <a:endParaRPr kumimoji="0" lang="zh-TW" altLang="en-US">
              <a:solidFill>
                <a:srgbClr val="FEFFFF"/>
              </a:solidFill>
              <a:latin typeface="Century Gothic" panose="020B0502020202020204" pitchFamily="34" charset="0"/>
            </a:endParaRPr>
          </a:p>
        </p:txBody>
      </p:sp>
      <p:sp>
        <p:nvSpPr>
          <p:cNvPr id="6" name="標題 1"/>
          <p:cNvSpPr txBox="1">
            <a:spLocks/>
          </p:cNvSpPr>
          <p:nvPr/>
        </p:nvSpPr>
        <p:spPr bwMode="auto">
          <a:xfrm>
            <a:off x="827584" y="272011"/>
            <a:ext cx="8654949" cy="10025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r>
              <a:rPr lang="zh-TW" altLang="en-US" sz="3600" kern="0" dirty="0">
                <a:solidFill>
                  <a:srgbClr val="C00000"/>
                </a:solidFill>
                <a:latin typeface="華康華綜體W5" panose="020B0509000000000000" pitchFamily="49" charset="-120"/>
                <a:ea typeface="華康華綜體W5" panose="020B0509000000000000" pitchFamily="49" charset="-120"/>
              </a:rPr>
              <a:t>就近入學</a:t>
            </a:r>
            <a:r>
              <a:rPr lang="en-US" altLang="zh-TW" sz="3600" kern="0" dirty="0">
                <a:solidFill>
                  <a:srgbClr val="C00000"/>
                </a:solidFill>
                <a:latin typeface="華康華綜體W5" panose="020B0509000000000000" pitchFamily="49" charset="-120"/>
                <a:ea typeface="華康華綜體W5" panose="020B0509000000000000" pitchFamily="49" charset="-120"/>
              </a:rPr>
              <a:t>(10</a:t>
            </a:r>
            <a:r>
              <a:rPr lang="zh-TW" altLang="en-US" sz="3600" kern="0" dirty="0">
                <a:solidFill>
                  <a:srgbClr val="C00000"/>
                </a:solidFill>
                <a:latin typeface="華康華綜體W5" panose="020B0509000000000000" pitchFamily="49" charset="-120"/>
                <a:ea typeface="華康華綜體W5" panose="020B0509000000000000" pitchFamily="49" charset="-120"/>
              </a:rPr>
              <a:t>分，以永康區、東區為例</a:t>
            </a:r>
            <a:r>
              <a:rPr lang="en-US" altLang="zh-TW" sz="3600" kern="0" dirty="0">
                <a:solidFill>
                  <a:srgbClr val="C00000"/>
                </a:solidFill>
                <a:latin typeface="華康華綜體W5" panose="020B0509000000000000" pitchFamily="49" charset="-120"/>
                <a:ea typeface="華康華綜體W5" panose="020B0509000000000000" pitchFamily="49" charset="-120"/>
              </a:rPr>
              <a:t>)</a:t>
            </a:r>
            <a:endParaRPr lang="zh-TW" altLang="en-US" sz="3600" kern="0" dirty="0"/>
          </a:p>
        </p:txBody>
      </p:sp>
      <p:graphicFrame>
        <p:nvGraphicFramePr>
          <p:cNvPr id="7" name="表格 6">
            <a:extLst>
              <a:ext uri="{FF2B5EF4-FFF2-40B4-BE49-F238E27FC236}">
                <a16:creationId xmlns:a16="http://schemas.microsoft.com/office/drawing/2014/main" id="{03C27E71-E49C-4CB3-8AE7-54212E40758C}"/>
              </a:ext>
            </a:extLst>
          </p:cNvPr>
          <p:cNvGraphicFramePr>
            <a:graphicFrameLocks noGrp="1"/>
          </p:cNvGraphicFramePr>
          <p:nvPr>
            <p:extLst>
              <p:ext uri="{D42A27DB-BD31-4B8C-83A1-F6EECF244321}">
                <p14:modId xmlns:p14="http://schemas.microsoft.com/office/powerpoint/2010/main" val="3177798470"/>
              </p:ext>
            </p:extLst>
          </p:nvPr>
        </p:nvGraphicFramePr>
        <p:xfrm>
          <a:off x="368746" y="1462728"/>
          <a:ext cx="8667750" cy="5062616"/>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1970951">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985476">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601973">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168803">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36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827584" y="115580"/>
            <a:ext cx="6885384" cy="1002506"/>
          </a:xfrm>
        </p:spPr>
        <p:txBody>
          <a:bodyPr/>
          <a:lstStyle/>
          <a:p>
            <a:r>
              <a:rPr lang="zh-TW" altLang="zh-TW" sz="4000" dirty="0">
                <a:solidFill>
                  <a:srgbClr val="C00000"/>
                </a:solidFill>
                <a:latin typeface="華康華綜體W5" panose="020B0509000000000000" pitchFamily="49" charset="-120"/>
                <a:ea typeface="華康華綜體W5" panose="020B0509000000000000" pitchFamily="49" charset="-120"/>
              </a:rPr>
              <a:t>教育會考</a:t>
            </a:r>
            <a:r>
              <a:rPr lang="en-US" altLang="zh-TW" sz="4000" dirty="0">
                <a:solidFill>
                  <a:srgbClr val="C00000"/>
                </a:solidFill>
                <a:latin typeface="華康華綜體W5" panose="020B0509000000000000" pitchFamily="49" charset="-120"/>
                <a:ea typeface="華康華綜體W5" panose="020B0509000000000000" pitchFamily="49" charset="-120"/>
              </a:rPr>
              <a:t>(36</a:t>
            </a:r>
            <a:r>
              <a:rPr lang="zh-TW" altLang="en-US" sz="4000" dirty="0">
                <a:solidFill>
                  <a:srgbClr val="C00000"/>
                </a:solidFill>
                <a:latin typeface="華康華綜體W5" panose="020B0509000000000000" pitchFamily="49" charset="-120"/>
                <a:ea typeface="華康華綜體W5" panose="020B0509000000000000" pitchFamily="49" charset="-120"/>
              </a:rPr>
              <a:t>分</a:t>
            </a:r>
            <a:r>
              <a:rPr lang="en-US" altLang="zh-TW" sz="4000" dirty="0">
                <a:solidFill>
                  <a:srgbClr val="C00000"/>
                </a:solidFill>
                <a:latin typeface="華康華綜體W5" panose="020B0509000000000000" pitchFamily="49" charset="-120"/>
                <a:ea typeface="華康華綜體W5" panose="020B0509000000000000" pitchFamily="49" charset="-120"/>
              </a:rPr>
              <a:t>)</a:t>
            </a:r>
            <a:endParaRPr lang="zh-TW" altLang="en-US" sz="4000" dirty="0">
              <a:solidFill>
                <a:srgbClr val="C00000"/>
              </a:solidFill>
              <a:latin typeface="華康華綜體W5" panose="020B0509000000000000" pitchFamily="49" charset="-120"/>
              <a:ea typeface="華康華綜體W5" panose="020B0509000000000000" pitchFamily="49" charset="-120"/>
            </a:endParaRPr>
          </a:p>
        </p:txBody>
      </p:sp>
      <p:sp>
        <p:nvSpPr>
          <p:cNvPr id="49155" name="內容版面配置區 2"/>
          <p:cNvSpPr>
            <a:spLocks noGrp="1"/>
          </p:cNvSpPr>
          <p:nvPr>
            <p:ph idx="1"/>
          </p:nvPr>
        </p:nvSpPr>
        <p:spPr/>
        <p:txBody>
          <a:bodyPr/>
          <a:lstStyle/>
          <a:p>
            <a:pPr>
              <a:buFontTx/>
              <a:buBlip>
                <a:blip r:embed="rId2"/>
              </a:buBlip>
            </a:pPr>
            <a:r>
              <a:rPr lang="zh-TW" altLang="zh-TW" dirty="0">
                <a:solidFill>
                  <a:srgbClr val="000066"/>
                </a:solidFill>
                <a:latin typeface="微軟正黑體" panose="020B0604030504040204" pitchFamily="34" charset="-120"/>
                <a:ea typeface="微軟正黑體" panose="020B0604030504040204" pitchFamily="34" charset="-120"/>
              </a:rPr>
              <a:t>會考題目依據九年一貫課程綱要命題，重於融會貫通的基本題型。</a:t>
            </a:r>
          </a:p>
          <a:p>
            <a:pPr>
              <a:buFontTx/>
              <a:buBlip>
                <a:blip r:embed="rId2"/>
              </a:buBlip>
            </a:pPr>
            <a:r>
              <a:rPr lang="zh-TW" altLang="en-US" dirty="0">
                <a:solidFill>
                  <a:srgbClr val="000066"/>
                </a:solidFill>
                <a:latin typeface="微軟正黑體" panose="020B0604030504040204" pitchFamily="34" charset="-120"/>
                <a:ea typeface="微軟正黑體" panose="020B0604030504040204" pitchFamily="34" charset="-120"/>
              </a:rPr>
              <a:t>採標準參照，</a:t>
            </a:r>
            <a:r>
              <a:rPr lang="zh-TW" altLang="zh-TW" dirty="0">
                <a:solidFill>
                  <a:srgbClr val="000066"/>
                </a:solidFill>
                <a:latin typeface="微軟正黑體" panose="020B0604030504040204" pitchFamily="34" charset="-120"/>
                <a:ea typeface="微軟正黑體" panose="020B0604030504040204" pitchFamily="34" charset="-120"/>
              </a:rPr>
              <a:t>分為精熟、基礎、待加強</a:t>
            </a:r>
            <a:r>
              <a:rPr lang="zh-TW" altLang="en-US" dirty="0">
                <a:solidFill>
                  <a:srgbClr val="000066"/>
                </a:solidFill>
                <a:latin typeface="微軟正黑體" panose="020B0604030504040204" pitchFamily="34" charset="-120"/>
                <a:ea typeface="微軟正黑體" panose="020B0604030504040204" pitchFamily="34" charset="-120"/>
              </a:rPr>
              <a:t> </a:t>
            </a:r>
            <a:r>
              <a:rPr lang="en-US" altLang="zh-TW" dirty="0">
                <a:solidFill>
                  <a:srgbClr val="000066"/>
                </a:solidFill>
                <a:latin typeface="微軟正黑體" panose="020B0604030504040204" pitchFamily="34" charset="-120"/>
                <a:ea typeface="微軟正黑體" panose="020B0604030504040204" pitchFamily="34" charset="-120"/>
              </a:rPr>
              <a:t>3</a:t>
            </a:r>
            <a:r>
              <a:rPr lang="zh-TW" altLang="zh-TW" dirty="0">
                <a:solidFill>
                  <a:srgbClr val="000066"/>
                </a:solidFill>
                <a:latin typeface="微軟正黑體" panose="020B0604030504040204" pitchFamily="34" charset="-120"/>
                <a:ea typeface="微軟正黑體" panose="020B0604030504040204" pitchFamily="34" charset="-120"/>
              </a:rPr>
              <a:t>個等級，不僅較易達到，也不用分分計較。</a:t>
            </a:r>
            <a:endParaRPr lang="en-US" altLang="zh-TW"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dirty="0">
                <a:solidFill>
                  <a:srgbClr val="000066"/>
                </a:solidFill>
                <a:latin typeface="微軟正黑體" panose="020B0604030504040204" pitchFamily="34" charset="-120"/>
                <a:ea typeface="微軟正黑體" panose="020B0604030504040204" pitchFamily="34" charset="-120"/>
              </a:rPr>
              <a:t>考試日期：</a:t>
            </a:r>
            <a:r>
              <a:rPr lang="en-US" altLang="zh-TW" dirty="0">
                <a:solidFill>
                  <a:srgbClr val="000066"/>
                </a:solidFill>
                <a:latin typeface="微軟正黑體" panose="020B0604030504040204" pitchFamily="34" charset="-120"/>
                <a:ea typeface="微軟正黑體" panose="020B0604030504040204" pitchFamily="34" charset="-120"/>
              </a:rPr>
              <a:t>112/5/20(</a:t>
            </a:r>
            <a:r>
              <a:rPr lang="zh-TW" altLang="en-US" dirty="0">
                <a:solidFill>
                  <a:srgbClr val="000066"/>
                </a:solidFill>
                <a:latin typeface="微軟正黑體" panose="020B0604030504040204" pitchFamily="34" charset="-120"/>
                <a:ea typeface="微軟正黑體" panose="020B0604030504040204" pitchFamily="34" charset="-120"/>
              </a:rPr>
              <a:t>六</a:t>
            </a:r>
            <a:r>
              <a:rPr lang="en-US" altLang="zh-TW" dirty="0">
                <a:solidFill>
                  <a:srgbClr val="000066"/>
                </a:solidFill>
                <a:latin typeface="微軟正黑體" panose="020B0604030504040204" pitchFamily="34" charset="-120"/>
                <a:ea typeface="微軟正黑體" panose="020B0604030504040204" pitchFamily="34" charset="-120"/>
              </a:rPr>
              <a:t>)-112/5/21(</a:t>
            </a:r>
            <a:r>
              <a:rPr lang="zh-TW" altLang="en-US" dirty="0">
                <a:solidFill>
                  <a:srgbClr val="000066"/>
                </a:solidFill>
                <a:latin typeface="微軟正黑體" panose="020B0604030504040204" pitchFamily="34" charset="-120"/>
                <a:ea typeface="微軟正黑體" panose="020B0604030504040204" pitchFamily="34" charset="-120"/>
              </a:rPr>
              <a:t>日</a:t>
            </a:r>
            <a:r>
              <a:rPr lang="en-US" altLang="zh-TW" dirty="0">
                <a:solidFill>
                  <a:srgbClr val="000066"/>
                </a:solidFill>
                <a:latin typeface="微軟正黑體" panose="020B0604030504040204" pitchFamily="34" charset="-120"/>
                <a:ea typeface="微軟正黑體" panose="020B0604030504040204" pitchFamily="34" charset="-120"/>
              </a:rPr>
              <a:t>)</a:t>
            </a:r>
          </a:p>
          <a:p>
            <a:pPr>
              <a:buFontTx/>
              <a:buBlip>
                <a:blip r:embed="rId2"/>
              </a:buBlip>
            </a:pPr>
            <a:r>
              <a:rPr lang="zh-TW" altLang="en-US" dirty="0">
                <a:solidFill>
                  <a:srgbClr val="FF0000"/>
                </a:solidFill>
                <a:latin typeface="微軟正黑體" panose="020B0604030504040204" pitchFamily="34" charset="-120"/>
                <a:ea typeface="微軟正黑體" panose="020B0604030504040204" pitchFamily="34" charset="-120"/>
              </a:rPr>
              <a:t>此項分數於放榜後，由免試入學委員會直接將會考成績轉入免試入學作業系統。</a:t>
            </a:r>
          </a:p>
        </p:txBody>
      </p:sp>
      <p:sp>
        <p:nvSpPr>
          <p:cNvPr id="4915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0D9FBEF7-C283-44D5-A842-C4BE32D8FF0F}" type="slidenum">
              <a:rPr lang="zh-TW" altLang="en-US" sz="1200" smtClean="0">
                <a:solidFill>
                  <a:srgbClr val="898989"/>
                </a:solidFill>
                <a:latin typeface="Arial" panose="020B0604020202020204" pitchFamily="34" charset="0"/>
              </a:rPr>
              <a:pPr>
                <a:spcBef>
                  <a:spcPct val="0"/>
                </a:spcBef>
                <a:buFontTx/>
                <a:buNone/>
              </a:pPr>
              <a:t>39</a:t>
            </a:fld>
            <a:endParaRPr lang="zh-TW"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223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759619" y="3398044"/>
            <a:ext cx="7848600" cy="5954"/>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3680222" y="4031457"/>
            <a:ext cx="1646634" cy="73699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免試入學</a:t>
            </a:r>
          </a:p>
        </p:txBody>
      </p:sp>
      <p:sp>
        <p:nvSpPr>
          <p:cNvPr id="8" name="橢圓 7"/>
          <p:cNvSpPr/>
          <p:nvPr/>
        </p:nvSpPr>
        <p:spPr>
          <a:xfrm>
            <a:off x="2382441" y="3289698"/>
            <a:ext cx="216694" cy="215503"/>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1878805" y="4048125"/>
            <a:ext cx="1489473" cy="720329"/>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1987154" y="3001566"/>
            <a:ext cx="1238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1500">
                <a:solidFill>
                  <a:srgbClr val="000000"/>
                </a:solidFill>
                <a:latin typeface="華康粗圓體" panose="020F0709000000000000" pitchFamily="49" charset="-120"/>
                <a:ea typeface="華康粗圓體" panose="020F0709000000000000" pitchFamily="49" charset="-120"/>
              </a:rPr>
              <a:t>5</a:t>
            </a:r>
            <a:r>
              <a:rPr lang="zh-TW" altLang="en-US" sz="15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p:cNvCxnSpPr>
            <a:stCxn id="8" idx="4"/>
          </p:cNvCxnSpPr>
          <p:nvPr/>
        </p:nvCxnSpPr>
        <p:spPr>
          <a:xfrm>
            <a:off x="2490788" y="3505200"/>
            <a:ext cx="0" cy="532210"/>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p:nvPr/>
        </p:nvCxnSpPr>
        <p:spPr>
          <a:xfrm>
            <a:off x="4882754" y="3489723"/>
            <a:ext cx="0" cy="526256"/>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p:nvPr/>
        </p:nvCxnSpPr>
        <p:spPr>
          <a:xfrm>
            <a:off x="5912644" y="3403998"/>
            <a:ext cx="13097" cy="610790"/>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3489723" y="4825850"/>
            <a:ext cx="188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  </a:t>
            </a:r>
            <a:r>
              <a:rPr lang="zh-TW" altLang="en-US"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5378054" y="4797152"/>
            <a:ext cx="1938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1.</a:t>
            </a:r>
            <a:r>
              <a:rPr lang="zh-TW" altLang="en-US"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5378054" y="5156721"/>
            <a:ext cx="1938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2.</a:t>
            </a:r>
            <a:r>
              <a:rPr lang="zh-TW" altLang="en-US"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p:cNvSpPr/>
          <p:nvPr/>
        </p:nvSpPr>
        <p:spPr>
          <a:xfrm>
            <a:off x="5399485" y="4031457"/>
            <a:ext cx="1604963" cy="73699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特色招生</a:t>
            </a:r>
            <a:endParaRPr lang="en-US" altLang="zh-TW" sz="24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p:cNvSpPr/>
          <p:nvPr/>
        </p:nvSpPr>
        <p:spPr>
          <a:xfrm>
            <a:off x="3824287" y="2306241"/>
            <a:ext cx="1719263" cy="6477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特色招生</a:t>
            </a:r>
            <a:endParaRPr lang="en-US" altLang="zh-TW" sz="24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p:cNvCxnSpPr>
            <a:stCxn id="27" idx="0"/>
          </p:cNvCxnSpPr>
          <p:nvPr/>
        </p:nvCxnSpPr>
        <p:spPr>
          <a:xfrm flipV="1">
            <a:off x="4882754" y="2924175"/>
            <a:ext cx="0" cy="350044"/>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3709988" y="1447800"/>
            <a:ext cx="49315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1.</a:t>
            </a:r>
            <a:r>
              <a:rPr lang="zh-TW" altLang="en-US"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dirty="0">
                <a:solidFill>
                  <a:srgbClr val="000000"/>
                </a:solidFill>
                <a:latin typeface="華康粗圓體" panose="020F0709000000000000" pitchFamily="49" charset="-120"/>
                <a:ea typeface="華康粗圓體" panose="020F0709000000000000" pitchFamily="49" charset="-120"/>
              </a:rPr>
              <a:t>2.</a:t>
            </a:r>
            <a:r>
              <a:rPr lang="zh-TW" altLang="en-US" dirty="0">
                <a:solidFill>
                  <a:srgbClr val="000000"/>
                </a:solidFill>
                <a:latin typeface="華康粗圓體" panose="020F0709000000000000" pitchFamily="49" charset="-120"/>
                <a:ea typeface="華康粗圓體" panose="020F0709000000000000" pitchFamily="49" charset="-120"/>
              </a:rPr>
              <a:t>可跨區報考</a:t>
            </a:r>
            <a:endParaRPr lang="en-US" altLang="zh-TW"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dirty="0">
                <a:solidFill>
                  <a:srgbClr val="000000"/>
                </a:solidFill>
                <a:latin typeface="華康粗圓體" panose="020F0709000000000000" pitchFamily="49" charset="-120"/>
                <a:ea typeface="華康粗圓體" panose="020F0709000000000000" pitchFamily="49" charset="-120"/>
              </a:rPr>
              <a:t>3.</a:t>
            </a:r>
            <a:r>
              <a:rPr lang="zh-TW" altLang="en-US"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p:cNvCxnSpPr/>
          <p:nvPr/>
        </p:nvCxnSpPr>
        <p:spPr>
          <a:xfrm flipH="1" flipV="1">
            <a:off x="1754981" y="2912269"/>
            <a:ext cx="15479" cy="477441"/>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1663304" y="3281363"/>
            <a:ext cx="215503" cy="216694"/>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p:cNvSpPr/>
          <p:nvPr/>
        </p:nvSpPr>
        <p:spPr>
          <a:xfrm>
            <a:off x="7399735" y="3295650"/>
            <a:ext cx="215503" cy="216694"/>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4775598" y="3274219"/>
            <a:ext cx="215503" cy="215504"/>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410891" y="3513535"/>
            <a:ext cx="738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1500">
                <a:solidFill>
                  <a:srgbClr val="000000"/>
                </a:solidFill>
                <a:latin typeface="華康粗圓體" panose="020F0709000000000000" pitchFamily="49" charset="-120"/>
                <a:ea typeface="華康粗圓體" panose="020F0709000000000000" pitchFamily="49" charset="-120"/>
              </a:rPr>
              <a:t>4</a:t>
            </a:r>
            <a:r>
              <a:rPr lang="zh-TW" altLang="en-US" sz="1500">
                <a:solidFill>
                  <a:srgbClr val="000000"/>
                </a:solidFill>
                <a:latin typeface="華康粗圓體" panose="020F0709000000000000" pitchFamily="49" charset="-120"/>
                <a:ea typeface="華康粗圓體" panose="020F0709000000000000" pitchFamily="49" charset="-120"/>
              </a:rPr>
              <a:t>、</a:t>
            </a:r>
            <a:r>
              <a:rPr lang="en-US" altLang="zh-TW" sz="1500">
                <a:solidFill>
                  <a:srgbClr val="000000"/>
                </a:solidFill>
                <a:latin typeface="華康粗圓體" panose="020F0709000000000000" pitchFamily="49" charset="-120"/>
                <a:ea typeface="華康粗圓體" panose="020F0709000000000000" pitchFamily="49" charset="-120"/>
              </a:rPr>
              <a:t>5</a:t>
            </a:r>
            <a:r>
              <a:rPr lang="zh-TW" altLang="en-US" sz="15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3521869" y="3049191"/>
            <a:ext cx="62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a:solidFill>
                  <a:srgbClr val="000000"/>
                </a:solidFill>
                <a:latin typeface="華康粗圓體" panose="020F0709000000000000" pitchFamily="49" charset="-120"/>
                <a:ea typeface="華康粗圓體" panose="020F0709000000000000" pitchFamily="49" charset="-120"/>
              </a:rPr>
              <a:t>6</a:t>
            </a:r>
            <a:r>
              <a:rPr lang="zh-TW" altLang="en-US">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3406266" y="3475740"/>
            <a:ext cx="850106" cy="372665"/>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5900738" y="3046810"/>
            <a:ext cx="62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a:solidFill>
                  <a:srgbClr val="000000"/>
                </a:solidFill>
                <a:latin typeface="華康粗圓體" panose="020F0709000000000000" pitchFamily="49" charset="-120"/>
                <a:ea typeface="華康粗圓體" panose="020F0709000000000000" pitchFamily="49" charset="-120"/>
              </a:rPr>
              <a:t>7</a:t>
            </a:r>
            <a:r>
              <a:rPr lang="zh-TW" altLang="en-US">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p:cNvCxnSpPr/>
          <p:nvPr/>
        </p:nvCxnSpPr>
        <p:spPr>
          <a:xfrm flipV="1">
            <a:off x="7508081" y="2945607"/>
            <a:ext cx="0" cy="350044"/>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p:cNvSpPr/>
          <p:nvPr/>
        </p:nvSpPr>
        <p:spPr>
          <a:xfrm>
            <a:off x="7169944" y="2337198"/>
            <a:ext cx="812006" cy="64889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1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220391" y="1439466"/>
            <a:ext cx="17192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1.</a:t>
            </a:r>
            <a:r>
              <a:rPr lang="zh-TW" altLang="en-US" dirty="0">
                <a:solidFill>
                  <a:srgbClr val="000000"/>
                </a:solidFill>
                <a:latin typeface="華康粗圓體" panose="020F0709000000000000" pitchFamily="49" charset="-120"/>
                <a:ea typeface="華康粗圓體" panose="020F0709000000000000" pitchFamily="49" charset="-120"/>
              </a:rPr>
              <a:t>藝術才能班</a:t>
            </a:r>
            <a:endParaRPr lang="en-US" altLang="zh-TW"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2.</a:t>
            </a:r>
            <a:r>
              <a:rPr lang="zh-TW" altLang="en-US" dirty="0">
                <a:solidFill>
                  <a:srgbClr val="000000"/>
                </a:solidFill>
                <a:latin typeface="華康粗圓體" panose="020F0709000000000000" pitchFamily="49" charset="-120"/>
                <a:ea typeface="華康粗圓體" panose="020F0709000000000000" pitchFamily="49" charset="-120"/>
              </a:rPr>
              <a:t>專業群科</a:t>
            </a:r>
            <a:endParaRPr lang="en-US" altLang="zh-TW"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3.</a:t>
            </a:r>
            <a:r>
              <a:rPr lang="zh-TW" altLang="en-US"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p:cNvSpPr/>
          <p:nvPr/>
        </p:nvSpPr>
        <p:spPr>
          <a:xfrm>
            <a:off x="681038" y="3267075"/>
            <a:ext cx="216694" cy="215504"/>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p:cNvCxnSpPr>
            <a:stCxn id="37" idx="4"/>
          </p:cNvCxnSpPr>
          <p:nvPr/>
        </p:nvCxnSpPr>
        <p:spPr>
          <a:xfrm>
            <a:off x="789385" y="3482579"/>
            <a:ext cx="0" cy="532209"/>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763192" y="3705225"/>
            <a:ext cx="104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 </a:t>
            </a:r>
            <a:r>
              <a:rPr lang="zh-TW" altLang="en-US" dirty="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452437" y="2952750"/>
            <a:ext cx="738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1500">
                <a:solidFill>
                  <a:srgbClr val="000000"/>
                </a:solidFill>
                <a:latin typeface="華康粗圓體" panose="020F0709000000000000" pitchFamily="49" charset="-120"/>
                <a:ea typeface="華康粗圓體" panose="020F0709000000000000" pitchFamily="49" charset="-120"/>
              </a:rPr>
              <a:t>3</a:t>
            </a:r>
            <a:r>
              <a:rPr lang="zh-TW" altLang="en-US" sz="15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5803107" y="3267075"/>
            <a:ext cx="216694" cy="215504"/>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6101093" y="3511748"/>
            <a:ext cx="1015274" cy="40957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1500" dirty="0">
                <a:solidFill>
                  <a:prstClr val="white"/>
                </a:solidFill>
                <a:latin typeface="華康粗圓體" pitchFamily="49" charset="-120"/>
                <a:ea typeface="華康粗圓體" pitchFamily="49" charset="-120"/>
              </a:rPr>
              <a:t>一次分發</a:t>
            </a:r>
          </a:p>
        </p:txBody>
      </p:sp>
      <p:sp>
        <p:nvSpPr>
          <p:cNvPr id="45" name="圓角矩形 44"/>
          <p:cNvSpPr/>
          <p:nvPr/>
        </p:nvSpPr>
        <p:spPr>
          <a:xfrm>
            <a:off x="7316391" y="4060032"/>
            <a:ext cx="1646634" cy="721519"/>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免試續招</a:t>
            </a:r>
            <a:endParaRPr lang="en-US" altLang="zh-TW" sz="2400" dirty="0">
              <a:solidFill>
                <a:prstClr val="white"/>
              </a:solidFill>
              <a:latin typeface="華康粗圓體" pitchFamily="49" charset="-120"/>
              <a:ea typeface="華康粗圓體" pitchFamily="49" charset="-120"/>
            </a:endParaRPr>
          </a:p>
          <a:p>
            <a:pPr algn="ctr">
              <a:defRPr/>
            </a:pPr>
            <a:r>
              <a:rPr lang="en-US" altLang="zh-TW" dirty="0">
                <a:solidFill>
                  <a:prstClr val="white"/>
                </a:solidFill>
                <a:latin typeface="華康粗圓體" pitchFamily="49" charset="-120"/>
                <a:ea typeface="華康粗圓體" pitchFamily="49" charset="-120"/>
              </a:rPr>
              <a:t>(7</a:t>
            </a:r>
            <a:r>
              <a:rPr lang="zh-TW" altLang="en-US" dirty="0">
                <a:solidFill>
                  <a:prstClr val="white"/>
                </a:solidFill>
                <a:latin typeface="華康粗圓體" pitchFamily="49" charset="-120"/>
                <a:ea typeface="華康粗圓體" pitchFamily="49" charset="-120"/>
              </a:rPr>
              <a:t>月中下旬</a:t>
            </a:r>
            <a:r>
              <a:rPr lang="en-US" altLang="zh-TW" dirty="0">
                <a:solidFill>
                  <a:prstClr val="white"/>
                </a:solidFill>
                <a:latin typeface="華康粗圓體" pitchFamily="49" charset="-120"/>
                <a:ea typeface="華康粗圓體" pitchFamily="49" charset="-120"/>
              </a:rPr>
              <a:t>)</a:t>
            </a:r>
            <a:endParaRPr lang="zh-TW" altLang="en-US" sz="2400" dirty="0">
              <a:solidFill>
                <a:prstClr val="white"/>
              </a:solidFill>
              <a:latin typeface="華康粗圓體" pitchFamily="49" charset="-120"/>
              <a:ea typeface="華康粗圓體" pitchFamily="49" charset="-120"/>
            </a:endParaRPr>
          </a:p>
        </p:txBody>
      </p:sp>
      <p:cxnSp>
        <p:nvCxnSpPr>
          <p:cNvPr id="46" name="直線單箭頭接點 45"/>
          <p:cNvCxnSpPr/>
          <p:nvPr/>
        </p:nvCxnSpPr>
        <p:spPr>
          <a:xfrm>
            <a:off x="8005763" y="3532585"/>
            <a:ext cx="0" cy="526256"/>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7898606" y="3317081"/>
            <a:ext cx="215504" cy="215504"/>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226219" y="4048125"/>
            <a:ext cx="1579960" cy="720329"/>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特色招生</a:t>
            </a:r>
            <a:endParaRPr lang="en-US" altLang="zh-TW" sz="24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（甄選入學）</a:t>
            </a:r>
          </a:p>
        </p:txBody>
      </p:sp>
      <p:sp>
        <p:nvSpPr>
          <p:cNvPr id="49" name="圓角矩形 48"/>
          <p:cNvSpPr/>
          <p:nvPr/>
        </p:nvSpPr>
        <p:spPr>
          <a:xfrm>
            <a:off x="1127522" y="2305050"/>
            <a:ext cx="1719263" cy="6477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6608730" y="1916669"/>
            <a:ext cx="2213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dirty="0">
                <a:solidFill>
                  <a:srgbClr val="000000"/>
                </a:solidFill>
                <a:latin typeface="華康粗圓體" panose="020F0709000000000000" pitchFamily="49" charset="-120"/>
                <a:ea typeface="華康粗圓體" panose="020F0709000000000000" pitchFamily="49" charset="-120"/>
              </a:rPr>
              <a:t>7</a:t>
            </a:r>
            <a:r>
              <a:rPr lang="zh-TW" altLang="en-US" dirty="0">
                <a:solidFill>
                  <a:srgbClr val="000000"/>
                </a:solidFill>
                <a:latin typeface="華康粗圓體" panose="020F0709000000000000" pitchFamily="49" charset="-120"/>
                <a:ea typeface="華康粗圓體" panose="020F0709000000000000" pitchFamily="49" charset="-120"/>
              </a:rPr>
              <a:t>月初放榜  報到</a:t>
            </a:r>
          </a:p>
        </p:txBody>
      </p:sp>
      <p:sp>
        <p:nvSpPr>
          <p:cNvPr id="2" name="矩形 1"/>
          <p:cNvSpPr/>
          <p:nvPr/>
        </p:nvSpPr>
        <p:spPr>
          <a:xfrm>
            <a:off x="1287066" y="883444"/>
            <a:ext cx="6328172" cy="584775"/>
          </a:xfrm>
          <a:prstGeom prst="rect">
            <a:avLst/>
          </a:prstGeom>
          <a:solidFill>
            <a:srgbClr val="0000FF"/>
          </a:solidFill>
        </p:spPr>
        <p:txBody>
          <a:bodyPr>
            <a:spAutoFit/>
          </a:bodyPr>
          <a:lstStyle/>
          <a:p>
            <a:pPr>
              <a:defRPr/>
            </a:pPr>
            <a:r>
              <a:rPr lang="zh-TW" altLang="en-US" sz="3200"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p:cNvSpPr/>
          <p:nvPr/>
        </p:nvSpPr>
        <p:spPr>
          <a:xfrm>
            <a:off x="1190625" y="4861322"/>
            <a:ext cx="1646635" cy="73699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完全免試</a:t>
            </a:r>
          </a:p>
        </p:txBody>
      </p:sp>
      <p:sp>
        <p:nvSpPr>
          <p:cNvPr id="89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F20FC9-2E68-466D-9E5B-748DE166C410}" type="slidenum">
              <a:rPr kumimoji="0" lang="zh-TW" altLang="en-US" smtClean="0">
                <a:solidFill>
                  <a:srgbClr val="FEFFFF"/>
                </a:solidFill>
                <a:latin typeface="Century Gothic" panose="020B0502020202020204" pitchFamily="34" charset="0"/>
              </a:rPr>
              <a:pPr/>
              <a:t>4</a:t>
            </a:fld>
            <a:endParaRPr kumimoji="0" lang="zh-TW" altLang="en-US">
              <a:solidFill>
                <a:srgbClr val="FEFFFF"/>
              </a:solidFill>
              <a:latin typeface="Century Gothic" panose="020B0502020202020204" pitchFamily="34" charset="0"/>
            </a:endParaRPr>
          </a:p>
        </p:txBody>
      </p:sp>
      <p:pic>
        <p:nvPicPr>
          <p:cNvPr id="3" name="圖片 2" descr="file icon | download free icons">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919" y="5096471"/>
            <a:ext cx="586978" cy="586978"/>
          </a:xfrm>
          <a:prstGeom prst="rect">
            <a:avLst/>
          </a:prstGeom>
        </p:spPr>
      </p:pic>
      <p:sp>
        <p:nvSpPr>
          <p:cNvPr id="44" name="文字方塊 43">
            <a:extLst>
              <a:ext uri="{FF2B5EF4-FFF2-40B4-BE49-F238E27FC236}">
                <a16:creationId xmlns:a16="http://schemas.microsoft.com/office/drawing/2014/main" id="{7CA52DCC-AD32-4B92-83BF-DB56D0DB0D26}"/>
              </a:ext>
            </a:extLst>
          </p:cNvPr>
          <p:cNvSpPr txBox="1"/>
          <p:nvPr/>
        </p:nvSpPr>
        <p:spPr>
          <a:xfrm>
            <a:off x="5034535" y="5532980"/>
            <a:ext cx="2544414" cy="369332"/>
          </a:xfrm>
          <a:prstGeom prst="rect">
            <a:avLst/>
          </a:prstGeom>
          <a:noFill/>
        </p:spPr>
        <p:txBody>
          <a:bodyPr wrap="none" rtlCol="0">
            <a:spAutoFit/>
          </a:bodyPr>
          <a:lstStyle/>
          <a:p>
            <a:r>
              <a:rPr lang="en-US" altLang="zh-TW" b="1" dirty="0">
                <a:solidFill>
                  <a:srgbClr val="FF0000"/>
                </a:solidFill>
              </a:rPr>
              <a:t>(111</a:t>
            </a:r>
            <a:r>
              <a:rPr lang="zh-TW" altLang="en-US" b="1" dirty="0">
                <a:solidFill>
                  <a:srgbClr val="FF0000"/>
                </a:solidFill>
              </a:rPr>
              <a:t>年度臺南區未辦理</a:t>
            </a:r>
            <a:r>
              <a:rPr lang="en-US" altLang="zh-TW" b="1" dirty="0">
                <a:solidFill>
                  <a:srgbClr val="FF0000"/>
                </a:solidFill>
              </a:rPr>
              <a:t>)</a:t>
            </a:r>
            <a:endParaRPr lang="zh-TW" altLang="en-US" b="1" dirty="0">
              <a:solidFill>
                <a:srgbClr val="FF0000"/>
              </a:solidFill>
            </a:endParaRPr>
          </a:p>
        </p:txBody>
      </p:sp>
    </p:spTree>
    <p:extLst>
      <p:ext uri="{BB962C8B-B14F-4D97-AF65-F5344CB8AC3E}">
        <p14:creationId xmlns:p14="http://schemas.microsoft.com/office/powerpoint/2010/main" val="20676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1000"/>
                                        <p:tgtEl>
                                          <p:spTgt spid="42"/>
                                        </p:tgtEl>
                                      </p:cBhvr>
                                    </p:animEffect>
                                    <p:anim calcmode="lin" valueType="num">
                                      <p:cBhvr>
                                        <p:cTn id="134" dur="1000" fill="hold"/>
                                        <p:tgtEl>
                                          <p:spTgt spid="42"/>
                                        </p:tgtEl>
                                        <p:attrNameLst>
                                          <p:attrName>ppt_x</p:attrName>
                                        </p:attrNameLst>
                                      </p:cBhvr>
                                      <p:tavLst>
                                        <p:tav tm="0">
                                          <p:val>
                                            <p:strVal val="#ppt_x"/>
                                          </p:val>
                                        </p:tav>
                                        <p:tav tm="100000">
                                          <p:val>
                                            <p:strVal val="#ppt_x"/>
                                          </p:val>
                                        </p:tav>
                                      </p:tavLst>
                                    </p:anim>
                                    <p:anim calcmode="lin" valueType="num">
                                      <p:cBhvr>
                                        <p:cTn id="1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randombar(horizontal)">
                                      <p:cBhvr>
                                        <p:cTn id="140" dur="500"/>
                                        <p:tgtEl>
                                          <p:spTgt spid="32"/>
                                        </p:tgtEl>
                                      </p:cBhvr>
                                    </p:animEffect>
                                  </p:childTnLst>
                                </p:cTn>
                              </p:par>
                              <p:par>
                                <p:cTn id="141" presetID="42" presetClass="entr" presetSubtype="0" fill="hold" nodeType="with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1000"/>
                                        <p:tgtEl>
                                          <p:spTgt spid="26"/>
                                        </p:tgtEl>
                                      </p:cBhvr>
                                    </p:animEffect>
                                    <p:anim calcmode="lin" valueType="num">
                                      <p:cBhvr>
                                        <p:cTn id="144" dur="1000" fill="hold"/>
                                        <p:tgtEl>
                                          <p:spTgt spid="26"/>
                                        </p:tgtEl>
                                        <p:attrNameLst>
                                          <p:attrName>ppt_x</p:attrName>
                                        </p:attrNameLst>
                                      </p:cBhvr>
                                      <p:tavLst>
                                        <p:tav tm="0">
                                          <p:val>
                                            <p:strVal val="#ppt_x"/>
                                          </p:val>
                                        </p:tav>
                                        <p:tav tm="100000">
                                          <p:val>
                                            <p:strVal val="#ppt_x"/>
                                          </p:val>
                                        </p:tav>
                                      </p:tavLst>
                                    </p:anim>
                                    <p:anim calcmode="lin" valueType="num">
                                      <p:cBhvr>
                                        <p:cTn id="145" dur="1000" fill="hold"/>
                                        <p:tgtEl>
                                          <p:spTgt spid="26"/>
                                        </p:tgtEl>
                                        <p:attrNameLst>
                                          <p:attrName>ppt_y</p:attrName>
                                        </p:attrNameLst>
                                      </p:cBhvr>
                                      <p:tavLst>
                                        <p:tav tm="0">
                                          <p:val>
                                            <p:strVal val="#ppt_y+.1"/>
                                          </p:val>
                                        </p:tav>
                                        <p:tav tm="100000">
                                          <p:val>
                                            <p:strVal val="#ppt_y"/>
                                          </p:val>
                                        </p:tav>
                                      </p:tavLst>
                                    </p:anim>
                                  </p:childTnLst>
                                </p:cTn>
                              </p:par>
                            </p:childTnLst>
                          </p:cTn>
                        </p:par>
                        <p:par>
                          <p:cTn id="146" fill="hold" nodeType="afterGroup">
                            <p:stCondLst>
                              <p:cond delay="1000"/>
                            </p:stCondLst>
                            <p:childTnLst>
                              <p:par>
                                <p:cTn id="147" presetID="42" presetClass="entr" presetSubtype="0" fill="hold"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1000"/>
                                        <p:tgtEl>
                                          <p:spTgt spid="33"/>
                                        </p:tgtEl>
                                      </p:cBhvr>
                                    </p:animEffect>
                                    <p:anim calcmode="lin" valueType="num">
                                      <p:cBhvr>
                                        <p:cTn id="150" dur="1000" fill="hold"/>
                                        <p:tgtEl>
                                          <p:spTgt spid="33"/>
                                        </p:tgtEl>
                                        <p:attrNameLst>
                                          <p:attrName>ppt_x</p:attrName>
                                        </p:attrNameLst>
                                      </p:cBhvr>
                                      <p:tavLst>
                                        <p:tav tm="0">
                                          <p:val>
                                            <p:strVal val="#ppt_x"/>
                                          </p:val>
                                        </p:tav>
                                        <p:tav tm="100000">
                                          <p:val>
                                            <p:strVal val="#ppt_x"/>
                                          </p:val>
                                        </p:tav>
                                      </p:tavLst>
                                    </p:anim>
                                    <p:anim calcmode="lin" valueType="num">
                                      <p:cBhvr>
                                        <p:cTn id="151" dur="1000" fill="hold"/>
                                        <p:tgtEl>
                                          <p:spTgt spid="33"/>
                                        </p:tgtEl>
                                        <p:attrNameLst>
                                          <p:attrName>ppt_y</p:attrName>
                                        </p:attrNameLst>
                                      </p:cBhvr>
                                      <p:tavLst>
                                        <p:tav tm="0">
                                          <p:val>
                                            <p:strVal val="#ppt_y+.1"/>
                                          </p:val>
                                        </p:tav>
                                        <p:tav tm="100000">
                                          <p:val>
                                            <p:strVal val="#ppt_y"/>
                                          </p:val>
                                        </p:tav>
                                      </p:tavLst>
                                    </p:anim>
                                  </p:childTnLst>
                                </p:cTn>
                              </p:par>
                              <p:par>
                                <p:cTn id="152" presetID="14" presetClass="entr" presetSubtype="10" fill="hold" nodeType="with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randombar(horizontal)">
                                      <p:cBhvr>
                                        <p:cTn id="154" dur="500"/>
                                        <p:tgtEl>
                                          <p:spTgt spid="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4" presetClass="entr" presetSubtype="1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randombar(horizontal)">
                                      <p:cBhvr>
                                        <p:cTn id="159" dur="500"/>
                                        <p:tgtEl>
                                          <p:spTgt spid="47"/>
                                        </p:tgtEl>
                                      </p:cBhvr>
                                    </p:animEffect>
                                  </p:childTnLst>
                                </p:cTn>
                              </p:par>
                            </p:childTnLst>
                          </p:cTn>
                        </p:par>
                        <p:par>
                          <p:cTn id="160" fill="hold" nodeType="afterGroup">
                            <p:stCondLst>
                              <p:cond delay="500"/>
                            </p:stCondLst>
                            <p:childTnLst>
                              <p:par>
                                <p:cTn id="161" presetID="14" presetClass="entr" presetSubtype="10"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randombar(horizontal)">
                                      <p:cBhvr>
                                        <p:cTn id="163" dur="500"/>
                                        <p:tgtEl>
                                          <p:spTgt spid="46"/>
                                        </p:tgtEl>
                                      </p:cBhvr>
                                    </p:animEffect>
                                  </p:childTnLst>
                                </p:cTn>
                              </p:par>
                              <p:par>
                                <p:cTn id="164" presetID="14" presetClass="entr" presetSubtype="10" fill="hold"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randombar(horizontal)">
                                      <p:cBhvr>
                                        <p:cTn id="166" dur="500"/>
                                        <p:tgtEl>
                                          <p:spTgt spid="45"/>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randombar(horizontal)">
                                      <p:cBhvr>
                                        <p:cTn id="169" dur="500"/>
                                        <p:tgtEl>
                                          <p:spTgt spid="50"/>
                                        </p:tgtEl>
                                      </p:cBhvr>
                                    </p:animEffect>
                                  </p:childTnLst>
                                </p:cTn>
                              </p:par>
                              <p:par>
                                <p:cTn id="170" presetID="14" presetClass="entr" presetSubtype="10" fill="hold"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randombar(horizontal)">
                                      <p:cBhvr>
                                        <p:cTn id="1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1938338"/>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83568" y="1353563"/>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nvGraphicFramePr>
        <p:xfrm>
          <a:off x="1932385" y="1820467"/>
          <a:ext cx="4905376" cy="2093574"/>
        </p:xfrm>
        <a:graphic>
          <a:graphicData uri="http://schemas.openxmlformats.org/drawingml/2006/table">
            <a:tbl>
              <a:tblPr>
                <a:tableStyleId>{5C22544A-7EE6-4342-B048-85BDC9FD1C3A}</a:tableStyleId>
              </a:tblPr>
              <a:tblGrid>
                <a:gridCol w="1157390">
                  <a:extLst>
                    <a:ext uri="{9D8B030D-6E8A-4147-A177-3AD203B41FA5}">
                      <a16:colId xmlns:a16="http://schemas.microsoft.com/office/drawing/2014/main" val="20000"/>
                    </a:ext>
                  </a:extLst>
                </a:gridCol>
                <a:gridCol w="467043">
                  <a:extLst>
                    <a:ext uri="{9D8B030D-6E8A-4147-A177-3AD203B41FA5}">
                      <a16:colId xmlns:a16="http://schemas.microsoft.com/office/drawing/2014/main" val="20001"/>
                    </a:ext>
                  </a:extLst>
                </a:gridCol>
                <a:gridCol w="467043">
                  <a:extLst>
                    <a:ext uri="{9D8B030D-6E8A-4147-A177-3AD203B41FA5}">
                      <a16:colId xmlns:a16="http://schemas.microsoft.com/office/drawing/2014/main" val="1047505374"/>
                    </a:ext>
                  </a:extLst>
                </a:gridCol>
                <a:gridCol w="467043">
                  <a:extLst>
                    <a:ext uri="{9D8B030D-6E8A-4147-A177-3AD203B41FA5}">
                      <a16:colId xmlns:a16="http://schemas.microsoft.com/office/drawing/2014/main" val="1697171055"/>
                    </a:ext>
                  </a:extLst>
                </a:gridCol>
                <a:gridCol w="467043">
                  <a:extLst>
                    <a:ext uri="{9D8B030D-6E8A-4147-A177-3AD203B41FA5}">
                      <a16:colId xmlns:a16="http://schemas.microsoft.com/office/drawing/2014/main" val="20002"/>
                    </a:ext>
                  </a:extLst>
                </a:gridCol>
                <a:gridCol w="467043">
                  <a:extLst>
                    <a:ext uri="{9D8B030D-6E8A-4147-A177-3AD203B41FA5}">
                      <a16:colId xmlns:a16="http://schemas.microsoft.com/office/drawing/2014/main" val="4213801140"/>
                    </a:ext>
                  </a:extLst>
                </a:gridCol>
                <a:gridCol w="467043">
                  <a:extLst>
                    <a:ext uri="{9D8B030D-6E8A-4147-A177-3AD203B41FA5}">
                      <a16:colId xmlns:a16="http://schemas.microsoft.com/office/drawing/2014/main" val="3548984853"/>
                    </a:ext>
                  </a:extLst>
                </a:gridCol>
                <a:gridCol w="945728">
                  <a:extLst>
                    <a:ext uri="{9D8B030D-6E8A-4147-A177-3AD203B41FA5}">
                      <a16:colId xmlns:a16="http://schemas.microsoft.com/office/drawing/2014/main" val="20003"/>
                    </a:ext>
                  </a:extLst>
                </a:gridCol>
              </a:tblGrid>
              <a:tr h="480517">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等級</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精熟</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基礎</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待加強</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442265">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等級</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2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585396">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5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15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585396">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1762125" y="1233488"/>
            <a:ext cx="6767513"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defTabSz="257175" eaLnBrk="0" hangingPunct="0">
              <a:spcBef>
                <a:spcPct val="0"/>
              </a:spcBef>
              <a:buClrTx/>
              <a:buNone/>
              <a:defRPr/>
            </a:pPr>
            <a:r>
              <a:rPr kumimoji="0" lang="zh-TW" altLang="en-US" sz="2700" b="1">
                <a:solidFill>
                  <a:srgbClr val="262626"/>
                </a:solidFill>
                <a:latin typeface="標楷體" panose="03000509000000000000" pitchFamily="65" charset="-120"/>
                <a:ea typeface="標楷體" panose="03000509000000000000" pitchFamily="65" charset="-120"/>
              </a:rPr>
              <a:t>教育會考</a:t>
            </a:r>
            <a:r>
              <a:rPr kumimoji="0" lang="en-US" altLang="zh-TW" sz="2700" b="1">
                <a:solidFill>
                  <a:srgbClr val="262626"/>
                </a:solidFill>
                <a:latin typeface="標楷體" panose="03000509000000000000" pitchFamily="65" charset="-120"/>
                <a:ea typeface="標楷體" panose="03000509000000000000" pitchFamily="65" charset="-120"/>
              </a:rPr>
              <a:t>-</a:t>
            </a:r>
            <a:r>
              <a:rPr kumimoji="0" lang="zh-TW" altLang="en-US" sz="2700" b="1">
                <a:solidFill>
                  <a:srgbClr val="262626"/>
                </a:solidFill>
                <a:latin typeface="標楷體" panose="03000509000000000000" pitchFamily="65" charset="-120"/>
                <a:ea typeface="標楷體" panose="03000509000000000000" pitchFamily="65" charset="-120"/>
              </a:rPr>
              <a:t>臺南區</a:t>
            </a:r>
            <a:r>
              <a:rPr kumimoji="0" lang="zh-TW" altLang="en-US" sz="2700" b="1">
                <a:solidFill>
                  <a:prstClr val="black"/>
                </a:solidFill>
                <a:latin typeface="標楷體" panose="03000509000000000000" pitchFamily="65" charset="-120"/>
                <a:ea typeface="標楷體" panose="03000509000000000000" pitchFamily="65" charset="-120"/>
              </a:rPr>
              <a:t>採計方式</a:t>
            </a:r>
            <a:endParaRPr kumimoji="0" lang="zh-TW" altLang="en-US" sz="27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nvGraphicFramePr>
        <p:xfrm>
          <a:off x="1932385" y="4613672"/>
          <a:ext cx="4905379" cy="1170384"/>
        </p:xfrm>
        <a:graphic>
          <a:graphicData uri="http://schemas.openxmlformats.org/drawingml/2006/table">
            <a:tbl>
              <a:tblPr>
                <a:tableStyleId>{5C22544A-7EE6-4342-B048-85BDC9FD1C3A}</a:tableStyleId>
              </a:tblPr>
              <a:tblGrid>
                <a:gridCol w="1157390">
                  <a:extLst>
                    <a:ext uri="{9D8B030D-6E8A-4147-A177-3AD203B41FA5}">
                      <a16:colId xmlns:a16="http://schemas.microsoft.com/office/drawing/2014/main" val="523914258"/>
                    </a:ext>
                  </a:extLst>
                </a:gridCol>
                <a:gridCol w="535427">
                  <a:extLst>
                    <a:ext uri="{9D8B030D-6E8A-4147-A177-3AD203B41FA5}">
                      <a16:colId xmlns:a16="http://schemas.microsoft.com/office/drawing/2014/main" val="651610285"/>
                    </a:ext>
                  </a:extLst>
                </a:gridCol>
                <a:gridCol w="535427">
                  <a:extLst>
                    <a:ext uri="{9D8B030D-6E8A-4147-A177-3AD203B41FA5}">
                      <a16:colId xmlns:a16="http://schemas.microsoft.com/office/drawing/2014/main" val="1888766754"/>
                    </a:ext>
                  </a:extLst>
                </a:gridCol>
                <a:gridCol w="535427">
                  <a:extLst>
                    <a:ext uri="{9D8B030D-6E8A-4147-A177-3AD203B41FA5}">
                      <a16:colId xmlns:a16="http://schemas.microsoft.com/office/drawing/2014/main" val="3543000124"/>
                    </a:ext>
                  </a:extLst>
                </a:gridCol>
                <a:gridCol w="535427">
                  <a:extLst>
                    <a:ext uri="{9D8B030D-6E8A-4147-A177-3AD203B41FA5}">
                      <a16:colId xmlns:a16="http://schemas.microsoft.com/office/drawing/2014/main" val="4007140634"/>
                    </a:ext>
                  </a:extLst>
                </a:gridCol>
                <a:gridCol w="535427">
                  <a:extLst>
                    <a:ext uri="{9D8B030D-6E8A-4147-A177-3AD203B41FA5}">
                      <a16:colId xmlns:a16="http://schemas.microsoft.com/office/drawing/2014/main" val="3441389201"/>
                    </a:ext>
                  </a:extLst>
                </a:gridCol>
                <a:gridCol w="535427">
                  <a:extLst>
                    <a:ext uri="{9D8B030D-6E8A-4147-A177-3AD203B41FA5}">
                      <a16:colId xmlns:a16="http://schemas.microsoft.com/office/drawing/2014/main" val="2391163664"/>
                    </a:ext>
                  </a:extLst>
                </a:gridCol>
                <a:gridCol w="535427">
                  <a:extLst>
                    <a:ext uri="{9D8B030D-6E8A-4147-A177-3AD203B41FA5}">
                      <a16:colId xmlns:a16="http://schemas.microsoft.com/office/drawing/2014/main" val="3444163180"/>
                    </a:ext>
                  </a:extLst>
                </a:gridCol>
              </a:tblGrid>
              <a:tr h="585192">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1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585192">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積分</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1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3573" marR="3573"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1932385" y="1820466"/>
            <a:ext cx="4905375" cy="8788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zh-TW" altLang="en-US" sz="1350">
              <a:solidFill>
                <a:prstClr val="white"/>
              </a:solidFill>
              <a:latin typeface="Century Gothic"/>
              <a:ea typeface="微軟正黑體" panose="020B0604030504040204" pitchFamily="34" charset="-120"/>
            </a:endParaRPr>
          </a:p>
        </p:txBody>
      </p:sp>
      <p:sp>
        <p:nvSpPr>
          <p:cNvPr id="8" name="矩形 7">
            <a:extLst>
              <a:ext uri="{FF2B5EF4-FFF2-40B4-BE49-F238E27FC236}">
                <a16:creationId xmlns:a16="http://schemas.microsoft.com/office/drawing/2014/main" id="{B685CF2E-B2DB-427E-A191-9C2E4DFEA9EC}"/>
              </a:ext>
            </a:extLst>
          </p:cNvPr>
          <p:cNvSpPr/>
          <p:nvPr/>
        </p:nvSpPr>
        <p:spPr>
          <a:xfrm>
            <a:off x="1932385" y="2746435"/>
            <a:ext cx="4905375" cy="3029288"/>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zh-TW" altLang="en-US" sz="1350">
              <a:solidFill>
                <a:srgbClr val="3939FF"/>
              </a:solidFill>
              <a:latin typeface="Century Gothic"/>
              <a:ea typeface="微軟正黑體" panose="020B0604030504040204" pitchFamily="34" charset="-120"/>
            </a:endParaRPr>
          </a:p>
        </p:txBody>
      </p:sp>
      <p:sp>
        <p:nvSpPr>
          <p:cNvPr id="110672" name="文字方塊 8"/>
          <p:cNvSpPr txBox="1">
            <a:spLocks noChangeArrowheads="1"/>
          </p:cNvSpPr>
          <p:nvPr/>
        </p:nvSpPr>
        <p:spPr bwMode="auto">
          <a:xfrm>
            <a:off x="6837760" y="3754761"/>
            <a:ext cx="2138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defTabSz="685800" eaLnBrk="0" hangingPunct="0">
              <a:defRPr/>
            </a:pPr>
            <a:r>
              <a:rPr lang="zh-TW" altLang="en-US" sz="2400" dirty="0">
                <a:solidFill>
                  <a:srgbClr val="FF0000"/>
                </a:solidFill>
              </a:rPr>
              <a:t>會考積分換算</a:t>
            </a:r>
            <a:endParaRPr lang="en-US" altLang="zh-TW" sz="2400" dirty="0">
              <a:solidFill>
                <a:srgbClr val="FF0000"/>
              </a:solidFill>
            </a:endParaRPr>
          </a:p>
          <a:p>
            <a:pPr algn="ctr" defTabSz="685800" eaLnBrk="0" hangingPunct="0">
              <a:defRPr/>
            </a:pPr>
            <a:r>
              <a:rPr lang="en-US" altLang="zh-TW" sz="2400" dirty="0">
                <a:solidFill>
                  <a:srgbClr val="FF0000"/>
                </a:solidFill>
              </a:rPr>
              <a:t>(</a:t>
            </a:r>
            <a:r>
              <a:rPr lang="zh-TW" altLang="en-US" sz="2400" dirty="0">
                <a:solidFill>
                  <a:srgbClr val="FF0000"/>
                </a:solidFill>
              </a:rPr>
              <a:t>最高</a:t>
            </a:r>
            <a:r>
              <a:rPr lang="en-US" altLang="zh-TW" sz="2400" dirty="0">
                <a:solidFill>
                  <a:srgbClr val="FF0000"/>
                </a:solidFill>
              </a:rPr>
              <a:t>36</a:t>
            </a:r>
            <a:r>
              <a:rPr lang="zh-TW" altLang="en-US" sz="2400" dirty="0">
                <a:solidFill>
                  <a:srgbClr val="FF0000"/>
                </a:solidFill>
              </a:rPr>
              <a:t>分</a:t>
            </a:r>
            <a:r>
              <a:rPr lang="en-US" altLang="zh-TW" sz="2400" dirty="0">
                <a:solidFill>
                  <a:srgbClr val="FF0000"/>
                </a:solidFill>
              </a:rPr>
              <a:t>)</a:t>
            </a: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41</a:t>
            </a:fld>
            <a:endParaRPr lang="zh-TW" altLang="en-US" sz="1350" dirty="0">
              <a:solidFill>
                <a:srgbClr val="FFFFFF"/>
              </a:solidFill>
              <a:latin typeface="Arial"/>
              <a:ea typeface="微软雅黑"/>
            </a:endParaRPr>
          </a:p>
        </p:txBody>
      </p:sp>
    </p:spTree>
    <p:extLst>
      <p:ext uri="{BB962C8B-B14F-4D97-AF65-F5344CB8AC3E}">
        <p14:creationId xmlns:p14="http://schemas.microsoft.com/office/powerpoint/2010/main" val="1607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115616" y="1052736"/>
            <a:ext cx="5293568" cy="478631"/>
          </a:xfrm>
        </p:spPr>
        <p:txBody>
          <a:bodyPr/>
          <a:lstStyle/>
          <a:p>
            <a:pPr eaLnBrk="1" hangingPunct="1"/>
            <a:r>
              <a:rPr lang="zh-TW" altLang="en-US" sz="36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42</a:t>
            </a:fld>
            <a:endParaRPr lang="zh-TW" altLang="en-US" sz="1500" dirty="0"/>
          </a:p>
        </p:txBody>
      </p:sp>
      <p:graphicFrame>
        <p:nvGraphicFramePr>
          <p:cNvPr id="5" name="內容版面配置區 3">
            <a:extLst>
              <a:ext uri="{FF2B5EF4-FFF2-40B4-BE49-F238E27FC236}">
                <a16:creationId xmlns:a16="http://schemas.microsoft.com/office/drawing/2014/main" id="{77580429-2A02-4D08-885A-6D3FE4E66F28}"/>
              </a:ext>
            </a:extLst>
          </p:cNvPr>
          <p:cNvGraphicFramePr>
            <a:graphicFrameLocks/>
          </p:cNvGraphicFramePr>
          <p:nvPr>
            <p:extLst>
              <p:ext uri="{D42A27DB-BD31-4B8C-83A1-F6EECF244321}">
                <p14:modId xmlns:p14="http://schemas.microsoft.com/office/powerpoint/2010/main" val="1163606031"/>
              </p:ext>
            </p:extLst>
          </p:nvPr>
        </p:nvGraphicFramePr>
        <p:xfrm>
          <a:off x="984444" y="1531367"/>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38</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46</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en-US" altLang="zh-TW" sz="2400" kern="0" dirty="0">
                          <a:solidFill>
                            <a:srgbClr val="000000"/>
                          </a:solidFill>
                          <a:latin typeface="Times New Roman"/>
                          <a:ea typeface="標楷體"/>
                          <a:cs typeface="Times New Roman"/>
                        </a:rPr>
                        <a:t>3</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28</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2-3</a:t>
                      </a:r>
                      <a:r>
                        <a:rPr lang="zh-TW" sz="2400" kern="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5</a:t>
                      </a:r>
                      <a:r>
                        <a:rPr lang="en-US" sz="2400" kern="0" dirty="0">
                          <a:solidFill>
                            <a:srgbClr val="000000"/>
                          </a:solidFill>
                          <a:latin typeface="Times New Roman"/>
                          <a:ea typeface="標楷體"/>
                          <a:cs typeface="Times New Roman"/>
                        </a:rPr>
                        <a:t>0</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6</a:t>
                      </a:r>
                      <a:r>
                        <a:rPr lang="en-US" sz="2400" kern="0" dirty="0">
                          <a:solidFill>
                            <a:srgbClr val="000000"/>
                          </a:solidFill>
                          <a:latin typeface="Times New Roman"/>
                          <a:ea typeface="標楷體"/>
                          <a:cs typeface="Times New Roman"/>
                        </a:rPr>
                        <a:t>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55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792108" y="735758"/>
            <a:ext cx="3278981" cy="439639"/>
          </a:xfrm>
        </p:spPr>
        <p:txBody>
          <a:bodyPr/>
          <a:lstStyle/>
          <a:p>
            <a:pPr eaLnBrk="1" hangingPunct="1"/>
            <a:r>
              <a:rPr lang="zh-TW" altLang="en-US" sz="2700" dirty="0">
                <a:latin typeface="標楷體" panose="03000509000000000000" pitchFamily="65" charset="-120"/>
                <a:ea typeface="標楷體" panose="03000509000000000000" pitchFamily="65" charset="-120"/>
              </a:rPr>
              <a:t>教育會考何時考</a:t>
            </a:r>
          </a:p>
        </p:txBody>
      </p:sp>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43</a:t>
            </a:fld>
            <a:endParaRPr lang="en-US" altLang="zh-TW"/>
          </a:p>
        </p:txBody>
      </p:sp>
      <p:graphicFrame>
        <p:nvGraphicFramePr>
          <p:cNvPr id="5" name="內容版面配置區 4">
            <a:extLst>
              <a:ext uri="{FF2B5EF4-FFF2-40B4-BE49-F238E27FC236}">
                <a16:creationId xmlns:a16="http://schemas.microsoft.com/office/drawing/2014/main" id="{9C2461E9-F743-484A-8C2E-DDA3084BD2A7}"/>
              </a:ext>
            </a:extLst>
          </p:cNvPr>
          <p:cNvGraphicFramePr>
            <a:graphicFrameLocks/>
          </p:cNvGraphicFramePr>
          <p:nvPr>
            <p:extLst>
              <p:ext uri="{D42A27DB-BD31-4B8C-83A1-F6EECF244321}">
                <p14:modId xmlns:p14="http://schemas.microsoft.com/office/powerpoint/2010/main" val="500680142"/>
              </p:ext>
            </p:extLst>
          </p:nvPr>
        </p:nvGraphicFramePr>
        <p:xfrm>
          <a:off x="457200" y="1277874"/>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20</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21</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71A2470-7296-47C7-AFD1-03D5CBDA6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2184" cy="6853715"/>
          </a:xfrm>
          <a:prstGeom prst="rect">
            <a:avLst/>
          </a:prstGeom>
        </p:spPr>
      </p:pic>
    </p:spTree>
    <p:extLst>
      <p:ext uri="{BB962C8B-B14F-4D97-AF65-F5344CB8AC3E}">
        <p14:creationId xmlns:p14="http://schemas.microsoft.com/office/powerpoint/2010/main" val="39329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3870" y="1010965"/>
            <a:ext cx="7329287" cy="960668"/>
          </a:xfrm>
        </p:spPr>
        <p:txBody>
          <a:bodyPr/>
          <a:lstStyle/>
          <a:p>
            <a:r>
              <a:rPr lang="zh-TW" altLang="en-US" sz="3600" dirty="0"/>
              <a:t>免試入學報名流程</a:t>
            </a:r>
            <a:r>
              <a:rPr lang="en-US" altLang="zh-TW" sz="2400" dirty="0"/>
              <a:t/>
            </a:r>
            <a:br>
              <a:rPr lang="en-US" altLang="zh-TW" sz="2400" dirty="0"/>
            </a:br>
            <a:r>
              <a:rPr lang="en-US" altLang="zh-TW" sz="1800" dirty="0"/>
              <a:t>(</a:t>
            </a:r>
            <a:r>
              <a:rPr lang="zh-TW" altLang="en-US" sz="1800" dirty="0"/>
              <a:t>多元學習表現分數原採計期間自七上開學日起，至九下開學前一日止</a:t>
            </a:r>
            <a:r>
              <a:rPr lang="en-US" altLang="zh-TW" sz="1800" dirty="0"/>
              <a:t>)</a:t>
            </a:r>
            <a:endParaRPr lang="zh-TW" altLang="en-US" sz="1800" dirty="0"/>
          </a:p>
        </p:txBody>
      </p:sp>
      <p:sp>
        <p:nvSpPr>
          <p:cNvPr id="4" name="矩形 3"/>
          <p:cNvSpPr/>
          <p:nvPr/>
        </p:nvSpPr>
        <p:spPr>
          <a:xfrm>
            <a:off x="1342738" y="4782303"/>
            <a:ext cx="1833449" cy="9144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342738" y="1922741"/>
            <a:ext cx="1833449"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342738" y="3366548"/>
            <a:ext cx="1833449"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endParaRPr lang="en-US" altLang="zh-TW" sz="788" dirty="0">
              <a:solidFill>
                <a:prstClr val="white"/>
              </a:solidFill>
              <a:latin typeface="標楷體" panose="03000509000000000000" pitchFamily="65" charset="-120"/>
              <a:ea typeface="標楷體" panose="03000509000000000000" pitchFamily="65" charset="-120"/>
            </a:endParaRPr>
          </a:p>
          <a:p>
            <a:pPr algn="ctr" eaLnBrk="1" hangingPunct="1"/>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2259462" y="4284651"/>
            <a:ext cx="0" cy="49765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2259462" y="2840845"/>
            <a:ext cx="0" cy="5257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652057" y="1922741"/>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3652057" y="3342587"/>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3654812" y="4782303"/>
            <a:ext cx="1797893" cy="91810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報名</a:t>
            </a:r>
            <a:endParaRPr lang="en-US" altLang="zh-TW" sz="1500"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集體報名</a:t>
            </a:r>
            <a:endParaRPr lang="en-US" altLang="zh-TW" sz="1500" dirty="0">
              <a:solidFill>
                <a:prstClr val="white"/>
              </a:solidFill>
              <a:latin typeface="標楷體" panose="03000509000000000000" pitchFamily="65" charset="-120"/>
              <a:ea typeface="標楷體" panose="03000509000000000000" pitchFamily="65" charset="-120"/>
            </a:endParaRPr>
          </a:p>
          <a:p>
            <a:pPr algn="ctr" eaLnBrk="1" hangingPunct="1"/>
            <a:r>
              <a:rPr lang="zh-TW" altLang="en-US" sz="15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3176186" y="2381792"/>
            <a:ext cx="475871" cy="2857739"/>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4551003" y="2840843"/>
            <a:ext cx="0" cy="50174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4551003" y="4260688"/>
            <a:ext cx="2756" cy="52161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044015" y="1897193"/>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21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6044015" y="3342587"/>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21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6030162" y="4785118"/>
            <a:ext cx="1797893" cy="91810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6942962" y="2815297"/>
            <a:ext cx="0" cy="5272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6929108" y="4257851"/>
            <a:ext cx="0" cy="5272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5452705" y="2356245"/>
            <a:ext cx="591311" cy="288511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0" name="投影片編號版面配置區 3"/>
          <p:cNvSpPr>
            <a:spLocks noGrp="1"/>
          </p:cNvSpPr>
          <p:nvPr>
            <p:ph type="sldNum" sz="quarter" idx="12"/>
          </p:nvPr>
        </p:nvSpPr>
        <p:spPr bwMode="auto">
          <a:xfrm>
            <a:off x="398860" y="1447800"/>
            <a:ext cx="584597"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350"/>
              </a:spcBef>
              <a:buFont typeface="Arial" panose="020B0604020202020204" pitchFamily="34" charset="0"/>
              <a:buChar char="•"/>
              <a:defRPr sz="1800">
                <a:solidFill>
                  <a:schemeClr val="tx1"/>
                </a:solidFill>
                <a:latin typeface="Microsoft JhengHei UI" panose="020B0604030504040204" pitchFamily="34" charset="-120"/>
                <a:ea typeface="Microsoft JhengHei UI" panose="020B0604030504040204" pitchFamily="34" charset="-120"/>
              </a:defRPr>
            </a:lvl1pPr>
            <a:lvl2pPr marL="557213" indent="-214313">
              <a:spcBef>
                <a:spcPts val="900"/>
              </a:spcBef>
              <a:buFont typeface="Arial" panose="020B0604020202020204" pitchFamily="34" charset="0"/>
              <a:buChar char="•"/>
              <a:defRPr sz="1500">
                <a:solidFill>
                  <a:schemeClr val="tx1"/>
                </a:solidFill>
                <a:latin typeface="Microsoft JhengHei UI" panose="020B0604030504040204" pitchFamily="34" charset="-120"/>
                <a:ea typeface="Microsoft JhengHei UI" panose="020B0604030504040204" pitchFamily="34" charset="-120"/>
              </a:defRPr>
            </a:lvl2pPr>
            <a:lvl3pPr marL="857250" indent="-171450">
              <a:spcBef>
                <a:spcPts val="6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200150" indent="-171450">
              <a:spcBef>
                <a:spcPts val="450"/>
              </a:spcBef>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4pPr>
            <a:lvl5pPr marL="1543050" indent="-171450">
              <a:spcBef>
                <a:spcPts val="450"/>
              </a:spcBef>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5pPr>
            <a:lvl6pPr marL="18859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6pPr>
            <a:lvl7pPr marL="22288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7pPr>
            <a:lvl8pPr marL="25717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8pPr>
            <a:lvl9pPr marL="2914650" indent="-171450" eaLnBrk="0" fontAlgn="base" hangingPunct="0">
              <a:spcBef>
                <a:spcPts val="450"/>
              </a:spcBef>
              <a:spcAft>
                <a:spcPct val="0"/>
              </a:spcAft>
              <a:buFont typeface="Arial" panose="020B0604020202020204" pitchFamily="34" charset="0"/>
              <a:buChar char="•"/>
              <a:defRPr sz="12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None/>
            </a:pPr>
            <a:r>
              <a:rPr lang="en-US" altLang="zh-TW" sz="1500" dirty="0">
                <a:solidFill>
                  <a:srgbClr val="FEFFFF"/>
                </a:solidFill>
                <a:latin typeface="+mn-lt"/>
                <a:ea typeface="+mn-ea"/>
              </a:rPr>
              <a:t>71</a:t>
            </a:r>
            <a:endParaRPr lang="en-US" altLang="en-US" sz="1500" dirty="0">
              <a:solidFill>
                <a:srgbClr val="FEFFFF"/>
              </a:solidFill>
              <a:latin typeface="+mn-lt"/>
              <a:ea typeface="+mn-ea"/>
            </a:endParaRPr>
          </a:p>
        </p:txBody>
      </p:sp>
    </p:spTree>
    <p:extLst>
      <p:ext uri="{BB962C8B-B14F-4D97-AF65-F5344CB8AC3E}">
        <p14:creationId xmlns:p14="http://schemas.microsoft.com/office/powerpoint/2010/main" val="259350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txBox="1">
            <a:spLocks/>
          </p:cNvSpPr>
          <p:nvPr/>
        </p:nvSpPr>
        <p:spPr bwMode="auto">
          <a:xfrm>
            <a:off x="638838" y="548680"/>
            <a:ext cx="7245530" cy="128012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3000" dirty="0" smtClean="0">
                <a:solidFill>
                  <a:srgbClr val="FFFF00"/>
                </a:solidFill>
                <a:latin typeface="標楷體" panose="03000509000000000000" pitchFamily="65" charset="-120"/>
                <a:ea typeface="標楷體" panose="03000509000000000000" pitchFamily="65" charset="-120"/>
              </a:rPr>
              <a:t>—111</a:t>
            </a:r>
            <a:r>
              <a:rPr kumimoji="0" lang="zh-TW" altLang="en-US" sz="3000" dirty="0" smtClean="0">
                <a:solidFill>
                  <a:srgbClr val="FFFF00"/>
                </a:solidFill>
                <a:latin typeface="標楷體" panose="03000509000000000000" pitchFamily="65" charset="-120"/>
                <a:ea typeface="標楷體" panose="03000509000000000000" pitchFamily="65" charset="-120"/>
              </a:rPr>
              <a:t>年度重要日程表</a:t>
            </a:r>
            <a:endParaRPr kumimoji="0" lang="en-US" altLang="zh-TW" sz="3000" dirty="0" smtClean="0">
              <a:solidFill>
                <a:srgbClr val="FFFF00"/>
              </a:solidFill>
              <a:latin typeface="標楷體" panose="03000509000000000000" pitchFamily="65" charset="-120"/>
              <a:ea typeface="標楷體" panose="03000509000000000000" pitchFamily="65" charset="-120"/>
            </a:endParaRPr>
          </a:p>
          <a:p>
            <a:pPr>
              <a:spcBef>
                <a:spcPct val="0"/>
              </a:spcBef>
              <a:buClrTx/>
              <a:buFontTx/>
              <a:buNone/>
            </a:pPr>
            <a:r>
              <a:rPr kumimoji="0" lang="zh-TW" altLang="en-US" sz="3000" dirty="0">
                <a:solidFill>
                  <a:srgbClr val="FFFF00"/>
                </a:solidFill>
                <a:latin typeface="標楷體" panose="03000509000000000000" pitchFamily="65" charset="-120"/>
                <a:ea typeface="標楷體" panose="03000509000000000000" pitchFamily="65" charset="-120"/>
              </a:rPr>
              <a:t> </a:t>
            </a:r>
            <a:r>
              <a:rPr kumimoji="0" lang="zh-TW" altLang="en-US" sz="3000" dirty="0" smtClean="0">
                <a:solidFill>
                  <a:srgbClr val="FFFF00"/>
                </a:solidFill>
                <a:latin typeface="標楷體" panose="03000509000000000000" pitchFamily="65" charset="-120"/>
                <a:ea typeface="標楷體" panose="03000509000000000000" pitchFamily="65" charset="-120"/>
              </a:rPr>
              <a:t>        </a:t>
            </a:r>
            <a:r>
              <a:rPr kumimoji="0" lang="en-US" altLang="zh-TW" sz="3000" dirty="0" smtClean="0">
                <a:solidFill>
                  <a:srgbClr val="FFFF00"/>
                </a:solidFill>
                <a:latin typeface="標楷體" panose="03000509000000000000" pitchFamily="65" charset="-120"/>
                <a:ea typeface="標楷體" panose="03000509000000000000" pitchFamily="65" charset="-120"/>
              </a:rPr>
              <a:t>(112</a:t>
            </a:r>
            <a:r>
              <a:rPr kumimoji="0" lang="zh-TW" altLang="en-US" sz="3000" dirty="0" smtClean="0">
                <a:solidFill>
                  <a:srgbClr val="FFFF00"/>
                </a:solidFill>
                <a:latin typeface="標楷體" panose="03000509000000000000" pitchFamily="65" charset="-120"/>
                <a:ea typeface="標楷體" panose="03000509000000000000" pitchFamily="65" charset="-120"/>
              </a:rPr>
              <a:t>年度尚未公告</a:t>
            </a:r>
            <a:r>
              <a:rPr kumimoji="0" lang="en-US" altLang="zh-TW" sz="3000" dirty="0" smtClean="0">
                <a:solidFill>
                  <a:srgbClr val="FFFF00"/>
                </a:solidFill>
                <a:latin typeface="標楷體" panose="03000509000000000000" pitchFamily="65" charset="-120"/>
                <a:ea typeface="標楷體" panose="03000509000000000000" pitchFamily="65" charset="-120"/>
              </a:rPr>
              <a:t>)</a:t>
            </a:r>
            <a:endParaRPr kumimoji="0" lang="zh-TW" altLang="en-US" sz="3000" dirty="0">
              <a:solidFill>
                <a:srgbClr val="FFFF00"/>
              </a:solidFill>
              <a:latin typeface="標楷體" panose="03000509000000000000" pitchFamily="65" charset="-120"/>
              <a:ea typeface="標楷體" panose="03000509000000000000" pitchFamily="65" charset="-120"/>
            </a:endParaRPr>
          </a:p>
        </p:txBody>
      </p:sp>
      <p:sp>
        <p:nvSpPr>
          <p:cNvPr id="1444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0A29A0-7B72-4827-BAB7-24E23AFC8722}" type="slidenum">
              <a:rPr kumimoji="0" lang="zh-TW" altLang="en-US" sz="1500">
                <a:solidFill>
                  <a:srgbClr val="FEFFFF"/>
                </a:solidFill>
                <a:latin typeface="Century Gothic" panose="020B0502020202020204" pitchFamily="34" charset="0"/>
              </a:rPr>
              <a:pPr/>
              <a:t>46</a:t>
            </a:fld>
            <a:endParaRPr kumimoji="0" lang="zh-TW" altLang="en-US" sz="1500">
              <a:solidFill>
                <a:srgbClr val="FEFFFF"/>
              </a:solidFill>
              <a:latin typeface="Century Gothic" panose="020B0502020202020204" pitchFamily="34" charset="0"/>
            </a:endParaRPr>
          </a:p>
        </p:txBody>
      </p:sp>
      <p:graphicFrame>
        <p:nvGraphicFramePr>
          <p:cNvPr id="6" name="內容版面配置區 6"/>
          <p:cNvGraphicFramePr>
            <a:graphicFrameLocks/>
          </p:cNvGraphicFramePr>
          <p:nvPr>
            <p:extLst>
              <p:ext uri="{D42A27DB-BD31-4B8C-83A1-F6EECF244321}">
                <p14:modId xmlns:p14="http://schemas.microsoft.com/office/powerpoint/2010/main" val="547803400"/>
              </p:ext>
            </p:extLst>
          </p:nvPr>
        </p:nvGraphicFramePr>
        <p:xfrm>
          <a:off x="638838" y="1988840"/>
          <a:ext cx="8181634" cy="4039123"/>
        </p:xfrm>
        <a:graphic>
          <a:graphicData uri="http://schemas.openxmlformats.org/drawingml/2006/table">
            <a:tbl>
              <a:tblPr firstRow="1" firstCol="1" bandRow="1">
                <a:tableStyleId>{5C22544A-7EE6-4342-B048-85BDC9FD1C3A}</a:tableStyleId>
              </a:tblPr>
              <a:tblGrid>
                <a:gridCol w="4283599">
                  <a:extLst>
                    <a:ext uri="{9D8B030D-6E8A-4147-A177-3AD203B41FA5}">
                      <a16:colId xmlns:a16="http://schemas.microsoft.com/office/drawing/2014/main" val="20000"/>
                    </a:ext>
                  </a:extLst>
                </a:gridCol>
                <a:gridCol w="3898035">
                  <a:extLst>
                    <a:ext uri="{9D8B030D-6E8A-4147-A177-3AD203B41FA5}">
                      <a16:colId xmlns:a16="http://schemas.microsoft.com/office/drawing/2014/main" val="20001"/>
                    </a:ext>
                  </a:extLst>
                </a:gridCol>
              </a:tblGrid>
              <a:tr h="381523">
                <a:tc>
                  <a:txBody>
                    <a:bodyPr/>
                    <a:lstStyle/>
                    <a:p>
                      <a:pPr algn="ctr">
                        <a:spcAft>
                          <a:spcPts val="0"/>
                        </a:spcAft>
                      </a:pPr>
                      <a:r>
                        <a:rPr lang="zh-TW" sz="2400" kern="100" dirty="0">
                          <a:effectLst/>
                        </a:rPr>
                        <a:t>項目</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2400" kern="100">
                          <a:effectLst/>
                        </a:rPr>
                        <a:t>日期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1520">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1.</a:t>
                      </a:r>
                      <a:r>
                        <a:rPr lang="zh-TW" altLang="en-US" sz="2400" kern="100" dirty="0">
                          <a:effectLst/>
                          <a:latin typeface="標楷體" panose="03000509000000000000" pitchFamily="65" charset="-120"/>
                          <a:ea typeface="標楷體" panose="03000509000000000000" pitchFamily="65" charset="-120"/>
                        </a:rPr>
                        <a:t>國中集體</a:t>
                      </a:r>
                      <a:r>
                        <a:rPr lang="zh-TW" sz="2400" kern="100" dirty="0">
                          <a:effectLst/>
                          <a:latin typeface="標楷體" panose="03000509000000000000" pitchFamily="65" charset="-120"/>
                          <a:ea typeface="標楷體" panose="03000509000000000000" pitchFamily="65" charset="-120"/>
                        </a:rPr>
                        <a:t>報名</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sz="2400" kern="100" dirty="0">
                          <a:effectLst/>
                          <a:latin typeface="Times New Roman" panose="02020603050405020304" pitchFamily="18" charset="0"/>
                          <a:cs typeface="Times New Roman" panose="02020603050405020304" pitchFamily="18" charset="0"/>
                        </a:rPr>
                        <a:t>5</a:t>
                      </a:r>
                      <a:r>
                        <a:rPr lang="zh-TW" sz="2400" kern="100" dirty="0">
                          <a:effectLst/>
                          <a:latin typeface="Times New Roman" panose="02020603050405020304" pitchFamily="18" charset="0"/>
                          <a:cs typeface="Times New Roman" panose="02020603050405020304" pitchFamily="18" charset="0"/>
                        </a:rPr>
                        <a:t>月</a:t>
                      </a:r>
                      <a:r>
                        <a:rPr lang="en-US" sz="2400" kern="100" dirty="0">
                          <a:effectLst/>
                          <a:latin typeface="Times New Roman" panose="02020603050405020304" pitchFamily="18" charset="0"/>
                          <a:cs typeface="Times New Roman" panose="02020603050405020304" pitchFamily="18" charset="0"/>
                        </a:rPr>
                        <a:t>12</a:t>
                      </a:r>
                      <a:r>
                        <a:rPr lang="zh-TW"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四</a:t>
                      </a:r>
                      <a:r>
                        <a:rPr lang="en-US" sz="2400" kern="100" dirty="0">
                          <a:effectLst/>
                          <a:latin typeface="Times New Roman" panose="02020603050405020304" pitchFamily="18" charset="0"/>
                          <a:cs typeface="Times New Roman" panose="02020603050405020304" pitchFamily="18" charset="0"/>
                        </a:rPr>
                        <a:t>)</a:t>
                      </a:r>
                      <a:r>
                        <a:rPr lang="zh-TW" sz="2400" kern="100" dirty="0">
                          <a:effectLst/>
                          <a:latin typeface="Times New Roman" panose="02020603050405020304" pitchFamily="18" charset="0"/>
                          <a:cs typeface="Times New Roman" panose="02020603050405020304" pitchFamily="18" charset="0"/>
                        </a:rPr>
                        <a:t>至</a:t>
                      </a:r>
                    </a:p>
                    <a:p>
                      <a:pPr>
                        <a:spcAft>
                          <a:spcPts val="0"/>
                        </a:spcAft>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sz="2400" kern="100" dirty="0">
                          <a:effectLst/>
                          <a:latin typeface="Times New Roman" panose="02020603050405020304" pitchFamily="18" charset="0"/>
                          <a:cs typeface="Times New Roman" panose="02020603050405020304" pitchFamily="18" charset="0"/>
                        </a:rPr>
                        <a:t>5</a:t>
                      </a:r>
                      <a:r>
                        <a:rPr lang="zh-TW" sz="2400" kern="100" dirty="0">
                          <a:effectLst/>
                          <a:latin typeface="Times New Roman" panose="02020603050405020304" pitchFamily="18" charset="0"/>
                          <a:cs typeface="Times New Roman" panose="02020603050405020304" pitchFamily="18" charset="0"/>
                        </a:rPr>
                        <a:t>月</a:t>
                      </a:r>
                      <a:r>
                        <a:rPr lang="en-US" altLang="zh-TW" sz="2400" kern="100" dirty="0">
                          <a:effectLst/>
                          <a:latin typeface="Times New Roman" panose="02020603050405020304" pitchFamily="18" charset="0"/>
                          <a:cs typeface="Times New Roman" panose="02020603050405020304" pitchFamily="18" charset="0"/>
                        </a:rPr>
                        <a:t>13</a:t>
                      </a:r>
                      <a:r>
                        <a:rPr lang="zh-TW"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五</a:t>
                      </a:r>
                      <a:r>
                        <a:rPr lang="en-US" sz="2400" kern="100" dirty="0">
                          <a:effectLst/>
                          <a:latin typeface="Times New Roman" panose="02020603050405020304" pitchFamily="18" charset="0"/>
                          <a:cs typeface="Times New Roman" panose="02020603050405020304" pitchFamily="18" charset="0"/>
                        </a:rPr>
                        <a:t>)</a:t>
                      </a:r>
                      <a:r>
                        <a:rPr lang="zh-TW" sz="2400" kern="100" dirty="0">
                          <a:effectLst/>
                          <a:latin typeface="Times New Roman" panose="02020603050405020304" pitchFamily="18" charset="0"/>
                          <a:cs typeface="Times New Roman" panose="02020603050405020304" pitchFamily="18" charset="0"/>
                        </a:rPr>
                        <a:t>止</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3152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kern="100" dirty="0">
                          <a:effectLst/>
                          <a:latin typeface="標楷體" panose="03000509000000000000" pitchFamily="65" charset="-120"/>
                          <a:ea typeface="標楷體" panose="03000509000000000000" pitchFamily="65" charset="-120"/>
                        </a:rPr>
                        <a:t>2.</a:t>
                      </a:r>
                      <a:r>
                        <a:rPr lang="zh-TW" altLang="en-US" sz="2400" kern="100" dirty="0">
                          <a:effectLst/>
                          <a:latin typeface="標楷體" panose="03000509000000000000" pitchFamily="65" charset="-120"/>
                          <a:ea typeface="標楷體" panose="03000509000000000000" pitchFamily="65" charset="-120"/>
                        </a:rPr>
                        <a:t>公告錄取名單</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sz="2400" kern="100" dirty="0">
                          <a:effectLst/>
                          <a:latin typeface="Times New Roman" panose="02020603050405020304" pitchFamily="18" charset="0"/>
                          <a:cs typeface="Times New Roman" panose="02020603050405020304" pitchFamily="18" charset="0"/>
                        </a:rPr>
                        <a:t>5</a:t>
                      </a:r>
                      <a:r>
                        <a:rPr lang="zh-TW" sz="2400" kern="100" dirty="0">
                          <a:effectLst/>
                          <a:latin typeface="Times New Roman" panose="02020603050405020304" pitchFamily="18" charset="0"/>
                          <a:cs typeface="Times New Roman" panose="02020603050405020304" pitchFamily="18" charset="0"/>
                        </a:rPr>
                        <a:t>月</a:t>
                      </a:r>
                      <a:r>
                        <a:rPr lang="en-US" sz="2400" kern="100" dirty="0">
                          <a:effectLst/>
                          <a:latin typeface="Times New Roman" panose="02020603050405020304" pitchFamily="18" charset="0"/>
                          <a:cs typeface="Times New Roman" panose="02020603050405020304" pitchFamily="18" charset="0"/>
                        </a:rPr>
                        <a:t>1</a:t>
                      </a:r>
                      <a:r>
                        <a:rPr lang="en-US" altLang="zh-TW" sz="2400" kern="100" dirty="0">
                          <a:effectLst/>
                          <a:latin typeface="Times New Roman" panose="02020603050405020304" pitchFamily="18" charset="0"/>
                          <a:cs typeface="Times New Roman" panose="02020603050405020304" pitchFamily="18" charset="0"/>
                        </a:rPr>
                        <a:t>9</a:t>
                      </a:r>
                      <a:r>
                        <a:rPr lang="zh-TW"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四</a:t>
                      </a:r>
                      <a:r>
                        <a:rPr lang="en-US" sz="2400" kern="100" dirty="0">
                          <a:effectLst/>
                          <a:latin typeface="Times New Roman" panose="02020603050405020304" pitchFamily="18" charset="0"/>
                          <a:cs typeface="Times New Roman" panose="02020603050405020304" pitchFamily="18" charset="0"/>
                        </a:rPr>
                        <a:t>)</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31520">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3.</a:t>
                      </a:r>
                      <a:r>
                        <a:rPr lang="zh-TW" altLang="en-US" sz="2400" b="1" kern="100" dirty="0">
                          <a:solidFill>
                            <a:schemeClr val="lt1"/>
                          </a:solidFill>
                          <a:effectLst/>
                          <a:latin typeface="標楷體" panose="03000509000000000000" pitchFamily="65" charset="-120"/>
                          <a:ea typeface="標楷體" panose="03000509000000000000" pitchFamily="65" charset="-120"/>
                          <a:cs typeface="+mn-cs"/>
                        </a:rPr>
                        <a:t>國中教育會考</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altLang="zh-TW" sz="2400" kern="100" dirty="0">
                          <a:effectLst/>
                          <a:latin typeface="Times New Roman" panose="02020603050405020304" pitchFamily="18" charset="0"/>
                          <a:cs typeface="Times New Roman" panose="02020603050405020304" pitchFamily="18" charset="0"/>
                        </a:rPr>
                        <a:t>5</a:t>
                      </a:r>
                      <a:r>
                        <a:rPr lang="zh-TW" sz="2400" kern="100" dirty="0">
                          <a:effectLst/>
                          <a:latin typeface="Times New Roman" panose="02020603050405020304" pitchFamily="18" charset="0"/>
                          <a:cs typeface="Times New Roman" panose="02020603050405020304" pitchFamily="18" charset="0"/>
                        </a:rPr>
                        <a:t>月</a:t>
                      </a:r>
                      <a:r>
                        <a:rPr lang="en-US" altLang="zh-TW" sz="2400" kern="100" dirty="0">
                          <a:effectLst/>
                          <a:latin typeface="Times New Roman" panose="02020603050405020304" pitchFamily="18" charset="0"/>
                          <a:cs typeface="Times New Roman" panose="02020603050405020304" pitchFamily="18" charset="0"/>
                        </a:rPr>
                        <a:t>21-22</a:t>
                      </a:r>
                      <a:r>
                        <a:rPr lang="zh-TW"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六</a:t>
                      </a:r>
                      <a:r>
                        <a:rPr lang="en-US" altLang="zh-TW"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31520">
                <a:tc>
                  <a:txBody>
                    <a:bodyPr/>
                    <a:lstStyle/>
                    <a:p>
                      <a:pPr>
                        <a:spcAft>
                          <a:spcPts val="0"/>
                        </a:spcAft>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2400" kern="100" dirty="0">
                          <a:effectLst/>
                          <a:latin typeface="標楷體" panose="03000509000000000000" pitchFamily="65" charset="-120"/>
                          <a:ea typeface="標楷體" panose="03000509000000000000" pitchFamily="65" charset="-120"/>
                        </a:rPr>
                        <a:t>錄取</a:t>
                      </a:r>
                      <a:r>
                        <a:rPr lang="zh-TW" altLang="zh-TW" sz="2400" kern="100" dirty="0">
                          <a:effectLst/>
                          <a:latin typeface="標楷體" panose="03000509000000000000" pitchFamily="65" charset="-120"/>
                          <a:ea typeface="標楷體" panose="03000509000000000000" pitchFamily="65" charset="-120"/>
                        </a:rPr>
                        <a:t>報到</a:t>
                      </a:r>
                      <a:endParaRPr lang="zh-TW" sz="24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altLang="zh-TW" sz="2400" kern="100" dirty="0">
                          <a:effectLst/>
                          <a:latin typeface="Times New Roman" panose="02020603050405020304" pitchFamily="18" charset="0"/>
                          <a:cs typeface="Times New Roman" panose="02020603050405020304" pitchFamily="18" charset="0"/>
                        </a:rPr>
                        <a:t>6</a:t>
                      </a:r>
                      <a:r>
                        <a:rPr lang="zh-TW" altLang="zh-TW" sz="2400" kern="100" dirty="0">
                          <a:effectLst/>
                          <a:latin typeface="Times New Roman" panose="02020603050405020304" pitchFamily="18" charset="0"/>
                          <a:cs typeface="Times New Roman" panose="02020603050405020304" pitchFamily="18" charset="0"/>
                        </a:rPr>
                        <a:t>月</a:t>
                      </a:r>
                      <a:r>
                        <a:rPr lang="en-US" altLang="zh-TW" sz="2400" kern="100" dirty="0">
                          <a:effectLst/>
                          <a:latin typeface="Times New Roman" panose="02020603050405020304" pitchFamily="18" charset="0"/>
                          <a:cs typeface="Times New Roman" panose="02020603050405020304" pitchFamily="18" charset="0"/>
                        </a:rPr>
                        <a:t>16</a:t>
                      </a:r>
                      <a:r>
                        <a:rPr lang="zh-TW" altLang="zh-TW" sz="2400" kern="100" dirty="0">
                          <a:effectLst/>
                          <a:latin typeface="Times New Roman" panose="02020603050405020304" pitchFamily="18" charset="0"/>
                          <a:cs typeface="Times New Roman" panose="02020603050405020304" pitchFamily="18" charset="0"/>
                        </a:rPr>
                        <a:t>日</a:t>
                      </a:r>
                      <a:r>
                        <a:rPr lang="en-US" altLang="zh-TW"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四</a:t>
                      </a:r>
                      <a:r>
                        <a:rPr lang="en-US" altLang="zh-TW" sz="2400" kern="100" dirty="0">
                          <a:effectLst/>
                          <a:latin typeface="Times New Roman" panose="02020603050405020304" pitchFamily="18" charset="0"/>
                          <a:cs typeface="Times New Roman" panose="02020603050405020304" pitchFamily="18" charset="0"/>
                        </a:rPr>
                        <a:t>)</a:t>
                      </a:r>
                      <a:endParaRPr lang="zh-TW" alt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31520">
                <a:tc>
                  <a:txBody>
                    <a:bodyPr/>
                    <a:lstStyle/>
                    <a:p>
                      <a:pPr>
                        <a:spcAft>
                          <a:spcPts val="0"/>
                        </a:spcAft>
                      </a:pPr>
                      <a:r>
                        <a:rPr lang="en-US" altLang="zh-TW" sz="2400" kern="100" dirty="0">
                          <a:effectLst/>
                          <a:latin typeface="標楷體" panose="03000509000000000000" pitchFamily="65" charset="-120"/>
                          <a:ea typeface="標楷體" panose="03000509000000000000" pitchFamily="65" charset="-120"/>
                        </a:rPr>
                        <a:t>5</a:t>
                      </a:r>
                      <a:r>
                        <a:rPr lang="en-US" sz="2400" kern="100" dirty="0">
                          <a:effectLst/>
                          <a:latin typeface="標楷體" panose="03000509000000000000" pitchFamily="65" charset="-120"/>
                          <a:ea typeface="標楷體" panose="03000509000000000000" pitchFamily="65" charset="-120"/>
                        </a:rPr>
                        <a:t>.</a:t>
                      </a:r>
                      <a:r>
                        <a:rPr lang="zh-TW" sz="2400" kern="100" dirty="0">
                          <a:effectLst/>
                          <a:latin typeface="標楷體" panose="03000509000000000000" pitchFamily="65" charset="-120"/>
                          <a:ea typeface="標楷體" panose="03000509000000000000" pitchFamily="65" charset="-120"/>
                        </a:rPr>
                        <a:t>已報到</a:t>
                      </a:r>
                      <a:r>
                        <a:rPr lang="zh-TW" altLang="en-US" sz="2400" kern="100" dirty="0">
                          <a:effectLst/>
                          <a:latin typeface="標楷體" panose="03000509000000000000" pitchFamily="65" charset="-120"/>
                          <a:ea typeface="標楷體" panose="03000509000000000000" pitchFamily="65" charset="-120"/>
                        </a:rPr>
                        <a:t>者</a:t>
                      </a:r>
                      <a:r>
                        <a:rPr lang="zh-TW" sz="2400" kern="100" dirty="0">
                          <a:effectLst/>
                          <a:latin typeface="標楷體" panose="03000509000000000000" pitchFamily="65" charset="-120"/>
                          <a:ea typeface="標楷體" panose="03000509000000000000" pitchFamily="65" charset="-120"/>
                        </a:rPr>
                        <a:t>聲明放棄錄取資格</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altLang="zh-TW" sz="2400" kern="100" dirty="0">
                          <a:effectLst/>
                          <a:latin typeface="Times New Roman" panose="02020603050405020304" pitchFamily="18" charset="0"/>
                          <a:cs typeface="Times New Roman" panose="02020603050405020304" pitchFamily="18" charset="0"/>
                        </a:rPr>
                        <a:t>111</a:t>
                      </a:r>
                      <a:r>
                        <a:rPr lang="zh-TW" altLang="en-US" sz="2400" kern="100" dirty="0">
                          <a:effectLst/>
                          <a:latin typeface="Times New Roman" panose="02020603050405020304" pitchFamily="18" charset="0"/>
                          <a:cs typeface="Times New Roman" panose="02020603050405020304" pitchFamily="18" charset="0"/>
                        </a:rPr>
                        <a:t>年</a:t>
                      </a:r>
                      <a:r>
                        <a:rPr lang="en-US" sz="2400" kern="100" dirty="0">
                          <a:effectLst/>
                          <a:latin typeface="Times New Roman" panose="02020603050405020304" pitchFamily="18" charset="0"/>
                          <a:cs typeface="Times New Roman" panose="02020603050405020304" pitchFamily="18" charset="0"/>
                        </a:rPr>
                        <a:t>6</a:t>
                      </a:r>
                      <a:r>
                        <a:rPr lang="zh-TW" sz="2400" kern="100" dirty="0">
                          <a:effectLst/>
                          <a:latin typeface="Times New Roman" panose="02020603050405020304" pitchFamily="18" charset="0"/>
                          <a:cs typeface="Times New Roman" panose="02020603050405020304" pitchFamily="18" charset="0"/>
                        </a:rPr>
                        <a:t>月</a:t>
                      </a:r>
                      <a:r>
                        <a:rPr lang="en-US" sz="2400" kern="100" dirty="0">
                          <a:effectLst/>
                          <a:latin typeface="Times New Roman" panose="02020603050405020304" pitchFamily="18" charset="0"/>
                          <a:cs typeface="Times New Roman" panose="02020603050405020304" pitchFamily="18" charset="0"/>
                        </a:rPr>
                        <a:t>1</a:t>
                      </a:r>
                      <a:r>
                        <a:rPr lang="en-US" altLang="zh-TW" sz="2400" kern="100" dirty="0">
                          <a:effectLst/>
                          <a:latin typeface="Times New Roman" panose="02020603050405020304" pitchFamily="18" charset="0"/>
                          <a:cs typeface="Times New Roman" panose="02020603050405020304" pitchFamily="18" charset="0"/>
                        </a:rPr>
                        <a:t>7</a:t>
                      </a:r>
                      <a:r>
                        <a:rPr lang="zh-TW" sz="2400" kern="100" dirty="0">
                          <a:effectLst/>
                          <a:latin typeface="Times New Roman" panose="02020603050405020304" pitchFamily="18" charset="0"/>
                          <a:cs typeface="Times New Roman" panose="02020603050405020304" pitchFamily="18" charset="0"/>
                        </a:rPr>
                        <a:t>日</a:t>
                      </a:r>
                      <a:r>
                        <a:rPr lang="en-US" sz="2400" kern="100" dirty="0">
                          <a:effectLst/>
                          <a:latin typeface="Times New Roman" panose="02020603050405020304" pitchFamily="18" charset="0"/>
                          <a:cs typeface="Times New Roman" panose="02020603050405020304" pitchFamily="18" charset="0"/>
                        </a:rPr>
                        <a:t>(</a:t>
                      </a:r>
                      <a:r>
                        <a:rPr lang="zh-TW" altLang="en-US" sz="2400" kern="100" dirty="0">
                          <a:effectLst/>
                          <a:latin typeface="Times New Roman" panose="02020603050405020304" pitchFamily="18" charset="0"/>
                          <a:cs typeface="Times New Roman" panose="02020603050405020304" pitchFamily="18" charset="0"/>
                        </a:rPr>
                        <a:t>五</a:t>
                      </a:r>
                      <a:r>
                        <a:rPr lang="en-US" sz="2400" kern="100" dirty="0">
                          <a:effectLst/>
                          <a:latin typeface="Times New Roman" panose="02020603050405020304" pitchFamily="18" charset="0"/>
                          <a:cs typeface="Times New Roman" panose="02020603050405020304" pitchFamily="18" charset="0"/>
                        </a:rPr>
                        <a:t>)</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3C13AB89-4654-4EE0-9DCF-A7F3D75DD9E6}"/>
              </a:ext>
            </a:extLst>
          </p:cNvPr>
          <p:cNvSpPr txBox="1"/>
          <p:nvPr/>
        </p:nvSpPr>
        <p:spPr>
          <a:xfrm>
            <a:off x="3395266" y="6336268"/>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343737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325167" y="1181100"/>
            <a:ext cx="7583090" cy="6477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zh-TW" altLang="en-US" sz="3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3000" dirty="0">
                <a:solidFill>
                  <a:srgbClr val="FFFF00"/>
                </a:solidFill>
                <a:latin typeface="標楷體" panose="03000509000000000000" pitchFamily="65" charset="-120"/>
                <a:ea typeface="標楷體" panose="03000509000000000000" pitchFamily="65" charset="-120"/>
              </a:rPr>
              <a:t>—111</a:t>
            </a:r>
            <a:r>
              <a:rPr kumimoji="0" lang="zh-TW" altLang="en-US" sz="3000" dirty="0">
                <a:solidFill>
                  <a:srgbClr val="FFFF00"/>
                </a:solidFill>
                <a:latin typeface="標楷體" panose="03000509000000000000" pitchFamily="65" charset="-120"/>
                <a:ea typeface="標楷體" panose="03000509000000000000" pitchFamily="65" charset="-120"/>
              </a:rPr>
              <a:t>辦理學校</a:t>
            </a:r>
          </a:p>
        </p:txBody>
      </p:sp>
      <p:sp>
        <p:nvSpPr>
          <p:cNvPr id="6" name="投影片編號版面配置區 11">
            <a:extLst>
              <a:ext uri="{FF2B5EF4-FFF2-40B4-BE49-F238E27FC236}">
                <a16:creationId xmlns:a16="http://schemas.microsoft.com/office/drawing/2014/main" id="{2C775AFD-4FD4-4B06-A9E6-D040769EC59C}"/>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47</a:t>
            </a:fld>
            <a:endParaRPr lang="zh-TW" altLang="en-US" sz="1350" dirty="0">
              <a:solidFill>
                <a:srgbClr val="FFFFFF"/>
              </a:solidFill>
              <a:latin typeface="Arial"/>
              <a:ea typeface="微软雅黑"/>
            </a:endParaRPr>
          </a:p>
        </p:txBody>
      </p:sp>
      <p:graphicFrame>
        <p:nvGraphicFramePr>
          <p:cNvPr id="7" name="內容版面配置區 1">
            <a:extLst>
              <a:ext uri="{FF2B5EF4-FFF2-40B4-BE49-F238E27FC236}">
                <a16:creationId xmlns:a16="http://schemas.microsoft.com/office/drawing/2014/main" id="{4DF24007-E862-476B-94B8-CD27EDEB414B}"/>
              </a:ext>
            </a:extLst>
          </p:cNvPr>
          <p:cNvGraphicFramePr>
            <a:graphicFrameLocks/>
          </p:cNvGraphicFramePr>
          <p:nvPr/>
        </p:nvGraphicFramePr>
        <p:xfrm>
          <a:off x="1354879" y="1948522"/>
          <a:ext cx="7273580" cy="3309680"/>
        </p:xfrm>
        <a:graphic>
          <a:graphicData uri="http://schemas.openxmlformats.org/drawingml/2006/table">
            <a:tbl>
              <a:tblPr>
                <a:tableStyleId>{5C22544A-7EE6-4342-B048-85BDC9FD1C3A}</a:tableStyleId>
              </a:tblPr>
              <a:tblGrid>
                <a:gridCol w="1199209">
                  <a:extLst>
                    <a:ext uri="{9D8B030D-6E8A-4147-A177-3AD203B41FA5}">
                      <a16:colId xmlns:a16="http://schemas.microsoft.com/office/drawing/2014/main" val="2133117232"/>
                    </a:ext>
                  </a:extLst>
                </a:gridCol>
                <a:gridCol w="2154137">
                  <a:extLst>
                    <a:ext uri="{9D8B030D-6E8A-4147-A177-3AD203B41FA5}">
                      <a16:colId xmlns:a16="http://schemas.microsoft.com/office/drawing/2014/main" val="3251991606"/>
                    </a:ext>
                  </a:extLst>
                </a:gridCol>
                <a:gridCol w="1475219">
                  <a:extLst>
                    <a:ext uri="{9D8B030D-6E8A-4147-A177-3AD203B41FA5}">
                      <a16:colId xmlns:a16="http://schemas.microsoft.com/office/drawing/2014/main" val="1708508259"/>
                    </a:ext>
                  </a:extLst>
                </a:gridCol>
                <a:gridCol w="2445015">
                  <a:extLst>
                    <a:ext uri="{9D8B030D-6E8A-4147-A177-3AD203B41FA5}">
                      <a16:colId xmlns:a16="http://schemas.microsoft.com/office/drawing/2014/main" val="3430214061"/>
                    </a:ext>
                  </a:extLst>
                </a:gridCol>
              </a:tblGrid>
              <a:tr h="775170">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高級中學</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招生科別</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對應國中</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546327">
                <a:tc rowSpan="4">
                  <a:txBody>
                    <a:bodyPr/>
                    <a:lstStyle/>
                    <a:p>
                      <a:pPr algn="ctr" fontAlgn="ctr"/>
                      <a:r>
                        <a:rPr lang="zh-TW" altLang="zh-TW" sz="2100" u="none" strike="noStrike" kern="1200" dirty="0">
                          <a:solidFill>
                            <a:schemeClr val="tx1"/>
                          </a:solidFill>
                          <a:effectLst/>
                          <a:latin typeface="標楷體" panose="03000509000000000000" pitchFamily="65" charset="-120"/>
                          <a:ea typeface="標楷體" panose="03000509000000000000" pitchFamily="65" charset="-120"/>
                          <a:cs typeface="+mn-cs"/>
                        </a:rPr>
                        <a:t>慈幼工商</a:t>
                      </a:r>
                      <a:endPar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100" u="none" strike="noStrike" kern="1200" dirty="0">
                          <a:solidFill>
                            <a:schemeClr val="tx1"/>
                          </a:solidFill>
                          <a:effectLst/>
                          <a:latin typeface="標楷體" panose="03000509000000000000" pitchFamily="65" charset="-120"/>
                          <a:ea typeface="標楷體" panose="03000509000000000000" pitchFamily="65" charset="-120"/>
                          <a:cs typeface="+mn-cs"/>
                        </a:rPr>
                        <a:t>汽車科</a:t>
                      </a: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100" dirty="0">
                          <a:solidFill>
                            <a:schemeClr val="tx1"/>
                          </a:solidFill>
                          <a:effectLst/>
                          <a:latin typeface="標楷體" panose="03000509000000000000" pitchFamily="65" charset="-120"/>
                          <a:ea typeface="標楷體" panose="03000509000000000000" pitchFamily="65" charset="-120"/>
                        </a:rPr>
                        <a:t>27</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臺南市所有國中應屆畢業生。</a:t>
                      </a:r>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 </a:t>
                      </a:r>
                      <a:endParaRPr lang="zh-TW" altLang="zh-TW" sz="1800" kern="1200" dirty="0">
                        <a:solidFill>
                          <a:srgbClr val="FF0000"/>
                        </a:solidFill>
                        <a:effectLst/>
                        <a:latin typeface="標楷體" panose="03000509000000000000" pitchFamily="65" charset="-120"/>
                        <a:ea typeface="標楷體" panose="03000509000000000000" pitchFamily="65" charset="-120"/>
                        <a:cs typeface="+mn-cs"/>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546327">
                <a:tc vMerge="1">
                  <a:txBody>
                    <a:bodyPr/>
                    <a:lstStyle/>
                    <a:p>
                      <a:endParaRPr lang="zh-TW" altLang="en-US"/>
                    </a:p>
                  </a:txBody>
                  <a:tcPr/>
                </a:tc>
                <a:tc>
                  <a:txBody>
                    <a:bodyPr/>
                    <a:lstStyle/>
                    <a:p>
                      <a:pPr marL="0" algn="ctr" defTabSz="914400" rtl="0" eaLnBrk="1" fontAlgn="ctr" latinLnBrk="0" hangingPunct="1">
                        <a:spcAft>
                          <a:spcPts val="0"/>
                        </a:spcAft>
                      </a:pPr>
                      <a:r>
                        <a:rPr lang="zh-TW" sz="21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751761326"/>
                  </a:ext>
                </a:extLst>
              </a:tr>
              <a:tr h="546327">
                <a:tc vMerge="1">
                  <a:txBody>
                    <a:bodyPr/>
                    <a:lstStyle/>
                    <a:p>
                      <a:endParaRPr lang="zh-TW" altLang="en-US"/>
                    </a:p>
                  </a:txBody>
                  <a:tcPr/>
                </a:tc>
                <a:tc>
                  <a:txBody>
                    <a:bodyPr/>
                    <a:lstStyle/>
                    <a:p>
                      <a:pPr marL="0" algn="ctr" defTabSz="914400" rtl="0" eaLnBrk="1" fontAlgn="ctr" latinLnBrk="0" hangingPunct="1">
                        <a:spcAft>
                          <a:spcPts val="0"/>
                        </a:spcAft>
                      </a:pPr>
                      <a:r>
                        <a:rPr lang="zh-TW" sz="21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100" dirty="0">
                          <a:solidFill>
                            <a:schemeClr val="tx1"/>
                          </a:solidFill>
                          <a:effectLst/>
                          <a:latin typeface="標楷體" panose="03000509000000000000" pitchFamily="65" charset="-120"/>
                          <a:ea typeface="標楷體" panose="03000509000000000000" pitchFamily="65" charset="-120"/>
                        </a:rPr>
                        <a:t>27</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64556568"/>
                  </a:ext>
                </a:extLst>
              </a:tr>
              <a:tr h="895529">
                <a:tc vMerge="1">
                  <a:txBody>
                    <a:bodyPr/>
                    <a:lstStyle/>
                    <a:p>
                      <a:endParaRPr lang="zh-TW" altLang="en-US"/>
                    </a:p>
                  </a:txBody>
                  <a:tcPr/>
                </a:tc>
                <a:tc>
                  <a:txBody>
                    <a:bodyPr/>
                    <a:lstStyle/>
                    <a:p>
                      <a:pPr marL="0" algn="ctr" defTabSz="914400" rtl="0" eaLnBrk="1" fontAlgn="ctr" latinLnBrk="0" hangingPunct="1">
                        <a:spcAft>
                          <a:spcPts val="0"/>
                        </a:spcAft>
                      </a:pPr>
                      <a:r>
                        <a:rPr lang="zh-TW" sz="2100" u="none" strike="noStrike" kern="1200" dirty="0">
                          <a:solidFill>
                            <a:schemeClr val="tx1"/>
                          </a:solidFill>
                          <a:effectLst/>
                          <a:latin typeface="標楷體" panose="03000509000000000000" pitchFamily="65" charset="-120"/>
                          <a:ea typeface="標楷體" panose="03000509000000000000" pitchFamily="65" charset="-120"/>
                          <a:cs typeface="+mn-cs"/>
                        </a:rPr>
                        <a:t>烘焙科</a:t>
                      </a: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100" dirty="0">
                          <a:solidFill>
                            <a:schemeClr val="tx1"/>
                          </a:solidFill>
                          <a:effectLst/>
                          <a:latin typeface="標楷體" panose="03000509000000000000" pitchFamily="65" charset="-120"/>
                          <a:ea typeface="標楷體" panose="03000509000000000000" pitchFamily="65" charset="-120"/>
                        </a:rPr>
                        <a:t>27</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99844985"/>
                  </a:ext>
                </a:extLst>
              </a:tr>
            </a:tbl>
          </a:graphicData>
        </a:graphic>
      </p:graphicFrame>
      <p:sp>
        <p:nvSpPr>
          <p:cNvPr id="3" name="文字方塊 2">
            <a:extLst>
              <a:ext uri="{FF2B5EF4-FFF2-40B4-BE49-F238E27FC236}">
                <a16:creationId xmlns:a16="http://schemas.microsoft.com/office/drawing/2014/main" id="{2A8F3AD6-9F9A-8993-D55D-2BB240492288}"/>
              </a:ext>
            </a:extLst>
          </p:cNvPr>
          <p:cNvSpPr txBox="1"/>
          <p:nvPr/>
        </p:nvSpPr>
        <p:spPr>
          <a:xfrm>
            <a:off x="3118889" y="5321603"/>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325167" y="1181100"/>
            <a:ext cx="7583090" cy="6477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zh-TW" altLang="en-US" sz="3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3000" dirty="0">
                <a:solidFill>
                  <a:srgbClr val="FFFF00"/>
                </a:solidFill>
                <a:latin typeface="標楷體" panose="03000509000000000000" pitchFamily="65" charset="-120"/>
                <a:ea typeface="標楷體" panose="03000509000000000000" pitchFamily="65" charset="-120"/>
              </a:rPr>
              <a:t>—111</a:t>
            </a:r>
            <a:r>
              <a:rPr kumimoji="0" lang="zh-TW" altLang="en-US" sz="3000" dirty="0">
                <a:solidFill>
                  <a:srgbClr val="FFFF00"/>
                </a:solidFill>
                <a:latin typeface="標楷體" panose="03000509000000000000" pitchFamily="65" charset="-120"/>
                <a:ea typeface="標楷體" panose="03000509000000000000" pitchFamily="65" charset="-120"/>
              </a:rPr>
              <a:t>辦理學校</a:t>
            </a:r>
          </a:p>
        </p:txBody>
      </p:sp>
      <p:sp>
        <p:nvSpPr>
          <p:cNvPr id="6" name="投影片編號版面配置區 11">
            <a:extLst>
              <a:ext uri="{FF2B5EF4-FFF2-40B4-BE49-F238E27FC236}">
                <a16:creationId xmlns:a16="http://schemas.microsoft.com/office/drawing/2014/main" id="{2C775AFD-4FD4-4B06-A9E6-D040769EC59C}"/>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48</a:t>
            </a:fld>
            <a:endParaRPr lang="zh-TW" altLang="en-US" sz="1350" dirty="0">
              <a:solidFill>
                <a:srgbClr val="FFFFFF"/>
              </a:solidFill>
              <a:latin typeface="Arial"/>
              <a:ea typeface="微软雅黑"/>
            </a:endParaRPr>
          </a:p>
        </p:txBody>
      </p:sp>
      <p:graphicFrame>
        <p:nvGraphicFramePr>
          <p:cNvPr id="7" name="內容版面配置區 1">
            <a:extLst>
              <a:ext uri="{FF2B5EF4-FFF2-40B4-BE49-F238E27FC236}">
                <a16:creationId xmlns:a16="http://schemas.microsoft.com/office/drawing/2014/main" id="{4DF24007-E862-476B-94B8-CD27EDEB414B}"/>
              </a:ext>
            </a:extLst>
          </p:cNvPr>
          <p:cNvGraphicFramePr>
            <a:graphicFrameLocks/>
          </p:cNvGraphicFramePr>
          <p:nvPr/>
        </p:nvGraphicFramePr>
        <p:xfrm>
          <a:off x="1354879" y="1881846"/>
          <a:ext cx="7273580" cy="3822032"/>
        </p:xfrm>
        <a:graphic>
          <a:graphicData uri="http://schemas.openxmlformats.org/drawingml/2006/table">
            <a:tbl>
              <a:tblPr>
                <a:tableStyleId>{5C22544A-7EE6-4342-B048-85BDC9FD1C3A}</a:tableStyleId>
              </a:tblPr>
              <a:tblGrid>
                <a:gridCol w="1199209">
                  <a:extLst>
                    <a:ext uri="{9D8B030D-6E8A-4147-A177-3AD203B41FA5}">
                      <a16:colId xmlns:a16="http://schemas.microsoft.com/office/drawing/2014/main" val="2133117232"/>
                    </a:ext>
                  </a:extLst>
                </a:gridCol>
                <a:gridCol w="2154137">
                  <a:extLst>
                    <a:ext uri="{9D8B030D-6E8A-4147-A177-3AD203B41FA5}">
                      <a16:colId xmlns:a16="http://schemas.microsoft.com/office/drawing/2014/main" val="3251991606"/>
                    </a:ext>
                  </a:extLst>
                </a:gridCol>
                <a:gridCol w="1475219">
                  <a:extLst>
                    <a:ext uri="{9D8B030D-6E8A-4147-A177-3AD203B41FA5}">
                      <a16:colId xmlns:a16="http://schemas.microsoft.com/office/drawing/2014/main" val="1708508259"/>
                    </a:ext>
                  </a:extLst>
                </a:gridCol>
                <a:gridCol w="2445015">
                  <a:extLst>
                    <a:ext uri="{9D8B030D-6E8A-4147-A177-3AD203B41FA5}">
                      <a16:colId xmlns:a16="http://schemas.microsoft.com/office/drawing/2014/main" val="3430214061"/>
                    </a:ext>
                  </a:extLst>
                </a:gridCol>
              </a:tblGrid>
              <a:tr h="775170">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高級中學</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招生科別</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對應國中</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435266">
                <a:tc rowSpan="7">
                  <a:txBody>
                    <a:bodyPr/>
                    <a:lstStyle/>
                    <a:p>
                      <a:pPr algn="ctr" fontAlgn="ct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南英商工</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應用日語科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5</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臺南市所有國中應屆畢業生。</a:t>
                      </a:r>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 </a:t>
                      </a:r>
                      <a:endParaRPr lang="zh-TW" altLang="zh-TW" sz="1800" kern="1200" dirty="0">
                        <a:solidFill>
                          <a:srgbClr val="FF0000"/>
                        </a:solidFill>
                        <a:effectLst/>
                        <a:latin typeface="標楷體" panose="03000509000000000000" pitchFamily="65" charset="-120"/>
                        <a:ea typeface="標楷體" panose="03000509000000000000" pitchFamily="65" charset="-120"/>
                        <a:cs typeface="+mn-cs"/>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18</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751761326"/>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觀光事業科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5</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64556568"/>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電影電視科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5</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99844985"/>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多媒體動畫科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5</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651667"/>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電機空調科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18</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476219049"/>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汽車科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18</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80838716"/>
                  </a:ext>
                </a:extLst>
              </a:tr>
            </a:tbl>
          </a:graphicData>
        </a:graphic>
      </p:graphicFrame>
      <p:sp>
        <p:nvSpPr>
          <p:cNvPr id="3" name="文字方塊 2">
            <a:extLst>
              <a:ext uri="{FF2B5EF4-FFF2-40B4-BE49-F238E27FC236}">
                <a16:creationId xmlns:a16="http://schemas.microsoft.com/office/drawing/2014/main" id="{681EFB6E-218B-4EAC-7747-638BFB07B9F6}"/>
              </a:ext>
            </a:extLst>
          </p:cNvPr>
          <p:cNvSpPr txBox="1"/>
          <p:nvPr/>
        </p:nvSpPr>
        <p:spPr>
          <a:xfrm>
            <a:off x="3113169" y="5756924"/>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9303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325167" y="1181100"/>
            <a:ext cx="7583090" cy="6477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zh-TW" altLang="en-US" sz="3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3000" dirty="0">
                <a:solidFill>
                  <a:srgbClr val="FFFF00"/>
                </a:solidFill>
                <a:latin typeface="標楷體" panose="03000509000000000000" pitchFamily="65" charset="-120"/>
                <a:ea typeface="標楷體" panose="03000509000000000000" pitchFamily="65" charset="-120"/>
              </a:rPr>
              <a:t>—111</a:t>
            </a:r>
            <a:r>
              <a:rPr kumimoji="0" lang="zh-TW" altLang="en-US" sz="3000" dirty="0">
                <a:solidFill>
                  <a:srgbClr val="FFFF00"/>
                </a:solidFill>
                <a:latin typeface="標楷體" panose="03000509000000000000" pitchFamily="65" charset="-120"/>
                <a:ea typeface="標楷體" panose="03000509000000000000" pitchFamily="65" charset="-120"/>
              </a:rPr>
              <a:t>辦理學校</a:t>
            </a:r>
          </a:p>
        </p:txBody>
      </p:sp>
      <p:sp>
        <p:nvSpPr>
          <p:cNvPr id="6" name="投影片編號版面配置區 11">
            <a:extLst>
              <a:ext uri="{FF2B5EF4-FFF2-40B4-BE49-F238E27FC236}">
                <a16:creationId xmlns:a16="http://schemas.microsoft.com/office/drawing/2014/main" id="{2C775AFD-4FD4-4B06-A9E6-D040769EC59C}"/>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49</a:t>
            </a:fld>
            <a:endParaRPr lang="zh-TW" altLang="en-US" sz="1350" dirty="0">
              <a:solidFill>
                <a:srgbClr val="FFFFFF"/>
              </a:solidFill>
              <a:latin typeface="Arial"/>
              <a:ea typeface="微软雅黑"/>
            </a:endParaRPr>
          </a:p>
        </p:txBody>
      </p:sp>
      <p:graphicFrame>
        <p:nvGraphicFramePr>
          <p:cNvPr id="7" name="內容版面配置區 1">
            <a:extLst>
              <a:ext uri="{FF2B5EF4-FFF2-40B4-BE49-F238E27FC236}">
                <a16:creationId xmlns:a16="http://schemas.microsoft.com/office/drawing/2014/main" id="{4DF24007-E862-476B-94B8-CD27EDEB414B}"/>
              </a:ext>
            </a:extLst>
          </p:cNvPr>
          <p:cNvGraphicFramePr>
            <a:graphicFrameLocks/>
          </p:cNvGraphicFramePr>
          <p:nvPr/>
        </p:nvGraphicFramePr>
        <p:xfrm>
          <a:off x="1354879" y="1948521"/>
          <a:ext cx="7484320" cy="3386766"/>
        </p:xfrm>
        <a:graphic>
          <a:graphicData uri="http://schemas.openxmlformats.org/drawingml/2006/table">
            <a:tbl>
              <a:tblPr>
                <a:tableStyleId>{5C22544A-7EE6-4342-B048-85BDC9FD1C3A}</a:tableStyleId>
              </a:tblPr>
              <a:tblGrid>
                <a:gridCol w="1233954">
                  <a:extLst>
                    <a:ext uri="{9D8B030D-6E8A-4147-A177-3AD203B41FA5}">
                      <a16:colId xmlns:a16="http://schemas.microsoft.com/office/drawing/2014/main" val="2133117232"/>
                    </a:ext>
                  </a:extLst>
                </a:gridCol>
                <a:gridCol w="2216549">
                  <a:extLst>
                    <a:ext uri="{9D8B030D-6E8A-4147-A177-3AD203B41FA5}">
                      <a16:colId xmlns:a16="http://schemas.microsoft.com/office/drawing/2014/main" val="3251991606"/>
                    </a:ext>
                  </a:extLst>
                </a:gridCol>
                <a:gridCol w="1338242">
                  <a:extLst>
                    <a:ext uri="{9D8B030D-6E8A-4147-A177-3AD203B41FA5}">
                      <a16:colId xmlns:a16="http://schemas.microsoft.com/office/drawing/2014/main" val="1708508259"/>
                    </a:ext>
                  </a:extLst>
                </a:gridCol>
                <a:gridCol w="2695575">
                  <a:extLst>
                    <a:ext uri="{9D8B030D-6E8A-4147-A177-3AD203B41FA5}">
                      <a16:colId xmlns:a16="http://schemas.microsoft.com/office/drawing/2014/main" val="3430214061"/>
                    </a:ext>
                  </a:extLst>
                </a:gridCol>
              </a:tblGrid>
              <a:tr h="775170">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高級中學</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招生科別</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對應國中</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435266">
                <a:tc rowSpan="6">
                  <a:txBody>
                    <a:bodyPr/>
                    <a:lstStyle/>
                    <a:p>
                      <a:pPr algn="ctr" fontAlgn="ct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華德工家</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汽車科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1.</a:t>
                      </a:r>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高雄市所有國中。</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2.</a:t>
                      </a:r>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臺南市下列區域國中</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楠西區、南化區、玉井區、</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左鎮區、新化區、龍崎區、</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永康區、歸仁區、關廟區、</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安南區、北區、中西區、</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南區、東區、仁德區、</a:t>
                      </a:r>
                      <a:endParaRPr lang="en-US" altLang="zh-TW" sz="1800" kern="1200" dirty="0">
                        <a:solidFill>
                          <a:srgbClr val="FF0000"/>
                        </a:solidFill>
                        <a:effectLst/>
                        <a:latin typeface="標楷體" panose="03000509000000000000" pitchFamily="65" charset="-120"/>
                        <a:ea typeface="標楷體" panose="03000509000000000000" pitchFamily="65" charset="-120"/>
                        <a:cs typeface="+mn-cs"/>
                      </a:endParaRPr>
                    </a:p>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安平區各國中</a:t>
                      </a:r>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 </a:t>
                      </a:r>
                      <a:endParaRPr lang="zh-TW" altLang="zh-TW" sz="1800" kern="1200" dirty="0">
                        <a:solidFill>
                          <a:srgbClr val="FF0000"/>
                        </a:solidFill>
                        <a:effectLst/>
                        <a:latin typeface="標楷體" panose="03000509000000000000" pitchFamily="65" charset="-120"/>
                        <a:ea typeface="標楷體" panose="03000509000000000000" pitchFamily="65" charset="-120"/>
                        <a:cs typeface="+mn-cs"/>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飛機修護科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751761326"/>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64556568"/>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時尚造型科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99844985"/>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651667"/>
                  </a:ext>
                </a:extLst>
              </a:tr>
              <a:tr h="435266">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烘焙科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476219049"/>
                  </a:ext>
                </a:extLst>
              </a:tr>
            </a:tbl>
          </a:graphicData>
        </a:graphic>
      </p:graphicFrame>
      <p:sp>
        <p:nvSpPr>
          <p:cNvPr id="3" name="文字方塊 2">
            <a:extLst>
              <a:ext uri="{FF2B5EF4-FFF2-40B4-BE49-F238E27FC236}">
                <a16:creationId xmlns:a16="http://schemas.microsoft.com/office/drawing/2014/main" id="{2D446870-C186-901C-9C95-78CB4923BCE7}"/>
              </a:ext>
            </a:extLst>
          </p:cNvPr>
          <p:cNvSpPr txBox="1"/>
          <p:nvPr/>
        </p:nvSpPr>
        <p:spPr>
          <a:xfrm>
            <a:off x="3357448" y="5362158"/>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9122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740569" y="4475560"/>
            <a:ext cx="7848600" cy="5953"/>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4267200" y="2025254"/>
            <a:ext cx="1285875" cy="598884"/>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a:solidFill>
                  <a:prstClr val="white"/>
                </a:solidFill>
                <a:latin typeface="華康粗圓體" pitchFamily="49" charset="-120"/>
                <a:ea typeface="華康粗圓體" pitchFamily="49" charset="-120"/>
              </a:rPr>
              <a:t>免試入學</a:t>
            </a:r>
          </a:p>
        </p:txBody>
      </p:sp>
      <p:sp>
        <p:nvSpPr>
          <p:cNvPr id="8" name="橢圓 7"/>
          <p:cNvSpPr/>
          <p:nvPr/>
        </p:nvSpPr>
        <p:spPr>
          <a:xfrm>
            <a:off x="2363391" y="4367212"/>
            <a:ext cx="216694" cy="215504"/>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1874044" y="4648201"/>
            <a:ext cx="678656" cy="584597"/>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1600" dirty="0">
                <a:solidFill>
                  <a:srgbClr val="FF0000"/>
                </a:solidFill>
                <a:latin typeface="華康粗圓體" pitchFamily="49" charset="-120"/>
                <a:ea typeface="華康粗圓體" pitchFamily="49" charset="-120"/>
              </a:rPr>
              <a:t>教育</a:t>
            </a:r>
            <a:r>
              <a:rPr lang="en-US" altLang="zh-TW" sz="1600" dirty="0">
                <a:solidFill>
                  <a:srgbClr val="FF0000"/>
                </a:solidFill>
                <a:latin typeface="華康粗圓體" pitchFamily="49" charset="-120"/>
                <a:ea typeface="華康粗圓體" pitchFamily="49" charset="-120"/>
              </a:rPr>
              <a:t/>
            </a:r>
            <a:br>
              <a:rPr lang="en-US" altLang="zh-TW" sz="1600" dirty="0">
                <a:solidFill>
                  <a:srgbClr val="FF0000"/>
                </a:solidFill>
                <a:latin typeface="華康粗圓體" pitchFamily="49" charset="-120"/>
                <a:ea typeface="華康粗圓體" pitchFamily="49" charset="-120"/>
              </a:rPr>
            </a:br>
            <a:r>
              <a:rPr lang="zh-TW" altLang="en-US" sz="1600" dirty="0">
                <a:solidFill>
                  <a:srgbClr val="FF0000"/>
                </a:solidFill>
                <a:latin typeface="華康粗圓體" pitchFamily="49" charset="-120"/>
                <a:ea typeface="華康粗圓體" pitchFamily="49" charset="-120"/>
              </a:rPr>
              <a:t>會考</a:t>
            </a:r>
          </a:p>
        </p:txBody>
      </p:sp>
      <p:sp>
        <p:nvSpPr>
          <p:cNvPr id="10" name="文字方塊 9"/>
          <p:cNvSpPr txBox="1">
            <a:spLocks noChangeArrowheads="1"/>
          </p:cNvSpPr>
          <p:nvPr/>
        </p:nvSpPr>
        <p:spPr bwMode="auto">
          <a:xfrm>
            <a:off x="1968104" y="4079082"/>
            <a:ext cx="1238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1500">
                <a:solidFill>
                  <a:srgbClr val="000000"/>
                </a:solidFill>
                <a:latin typeface="華康粗圓體" panose="020F0709000000000000" pitchFamily="49" charset="-120"/>
                <a:ea typeface="華康粗圓體" panose="020F0709000000000000" pitchFamily="49" charset="-120"/>
              </a:rPr>
              <a:t>5</a:t>
            </a:r>
            <a:r>
              <a:rPr lang="zh-TW" altLang="en-US" sz="15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p:cNvSpPr/>
          <p:nvPr/>
        </p:nvSpPr>
        <p:spPr>
          <a:xfrm>
            <a:off x="5576888" y="2034779"/>
            <a:ext cx="1335881" cy="58697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100" dirty="0">
                <a:solidFill>
                  <a:prstClr val="white"/>
                </a:solidFill>
                <a:latin typeface="華康粗圓體" pitchFamily="49" charset="-120"/>
                <a:ea typeface="華康粗圓體" pitchFamily="49" charset="-120"/>
              </a:rPr>
              <a:t>特色招生</a:t>
            </a:r>
            <a:endParaRPr lang="en-US" altLang="zh-TW" sz="2100" dirty="0">
              <a:solidFill>
                <a:prstClr val="white"/>
              </a:solidFill>
              <a:latin typeface="華康粗圓體" pitchFamily="49" charset="-120"/>
              <a:ea typeface="華康粗圓體" pitchFamily="49" charset="-120"/>
            </a:endParaRPr>
          </a:p>
          <a:p>
            <a:pPr algn="ctr">
              <a:defRPr/>
            </a:pPr>
            <a:r>
              <a:rPr lang="zh-TW" altLang="en-US" sz="1200" dirty="0">
                <a:solidFill>
                  <a:prstClr val="white"/>
                </a:solidFill>
                <a:latin typeface="華康粗圓體" pitchFamily="49" charset="-120"/>
                <a:ea typeface="華康粗圓體" pitchFamily="49" charset="-120"/>
              </a:rPr>
              <a:t>（考試分發）</a:t>
            </a:r>
          </a:p>
        </p:txBody>
      </p:sp>
      <p:sp>
        <p:nvSpPr>
          <p:cNvPr id="24" name="橢圓 23"/>
          <p:cNvSpPr/>
          <p:nvPr/>
        </p:nvSpPr>
        <p:spPr>
          <a:xfrm>
            <a:off x="1644254" y="4358879"/>
            <a:ext cx="215503" cy="216694"/>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3659981" y="4361260"/>
            <a:ext cx="215504" cy="215503"/>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364456" y="4036219"/>
            <a:ext cx="738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1500">
                <a:solidFill>
                  <a:srgbClr val="000000"/>
                </a:solidFill>
                <a:latin typeface="華康粗圓體" panose="020F0709000000000000" pitchFamily="49" charset="-120"/>
                <a:ea typeface="華康粗圓體" panose="020F0709000000000000" pitchFamily="49" charset="-120"/>
              </a:rPr>
              <a:t>5</a:t>
            </a:r>
            <a:r>
              <a:rPr lang="zh-TW" altLang="en-US" sz="15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3457575" y="4061222"/>
            <a:ext cx="62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a:solidFill>
                  <a:srgbClr val="000000"/>
                </a:solidFill>
                <a:latin typeface="華康粗圓體" panose="020F0709000000000000" pitchFamily="49" charset="-120"/>
                <a:ea typeface="華康粗圓體" panose="020F0709000000000000" pitchFamily="49" charset="-120"/>
              </a:rPr>
              <a:t>6</a:t>
            </a:r>
            <a:r>
              <a:rPr lang="zh-TW" altLang="en-US">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3256360" y="1558529"/>
            <a:ext cx="850106" cy="372665"/>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5574506" y="3999310"/>
            <a:ext cx="62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a:solidFill>
                  <a:srgbClr val="000000"/>
                </a:solidFill>
                <a:latin typeface="華康粗圓體" panose="020F0709000000000000" pitchFamily="49" charset="-120"/>
                <a:ea typeface="華康粗圓體" panose="020F0709000000000000" pitchFamily="49" charset="-120"/>
              </a:rPr>
              <a:t>7</a:t>
            </a:r>
            <a:r>
              <a:rPr lang="zh-TW" altLang="en-US">
                <a:solidFill>
                  <a:srgbClr val="000000"/>
                </a:solidFill>
                <a:latin typeface="華康粗圓體" panose="020F0709000000000000" pitchFamily="49" charset="-120"/>
                <a:ea typeface="華康粗圓體" panose="020F0709000000000000" pitchFamily="49" charset="-120"/>
              </a:rPr>
              <a:t>月</a:t>
            </a:r>
          </a:p>
        </p:txBody>
      </p:sp>
      <p:sp>
        <p:nvSpPr>
          <p:cNvPr id="37" name="橢圓 36"/>
          <p:cNvSpPr/>
          <p:nvPr/>
        </p:nvSpPr>
        <p:spPr>
          <a:xfrm>
            <a:off x="661988" y="4344591"/>
            <a:ext cx="216694" cy="215503"/>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433387" y="4030266"/>
            <a:ext cx="738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1500">
                <a:solidFill>
                  <a:srgbClr val="000000"/>
                </a:solidFill>
                <a:latin typeface="華康粗圓體" panose="020F0709000000000000" pitchFamily="49" charset="-120"/>
                <a:ea typeface="華康粗圓體" panose="020F0709000000000000" pitchFamily="49" charset="-120"/>
              </a:rPr>
              <a:t>3</a:t>
            </a:r>
            <a:r>
              <a:rPr lang="zh-TW" altLang="en-US" sz="15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5784057" y="4344591"/>
            <a:ext cx="216694" cy="215503"/>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p:cNvSpPr/>
          <p:nvPr/>
        </p:nvSpPr>
        <p:spPr>
          <a:xfrm>
            <a:off x="7469982" y="3495675"/>
            <a:ext cx="1445419" cy="721519"/>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100" dirty="0">
                <a:solidFill>
                  <a:prstClr val="white"/>
                </a:solidFill>
                <a:latin typeface="華康粗圓體" pitchFamily="49" charset="-120"/>
                <a:ea typeface="華康粗圓體" pitchFamily="49" charset="-120"/>
              </a:rPr>
              <a:t>續招</a:t>
            </a:r>
            <a:endParaRPr lang="en-US" altLang="zh-TW" sz="2100" dirty="0">
              <a:solidFill>
                <a:prstClr val="white"/>
              </a:solidFill>
              <a:latin typeface="華康粗圓體" pitchFamily="49" charset="-120"/>
              <a:ea typeface="華康粗圓體" pitchFamily="49" charset="-120"/>
            </a:endParaRPr>
          </a:p>
          <a:p>
            <a:pPr algn="ctr">
              <a:defRPr/>
            </a:pPr>
            <a:r>
              <a:rPr lang="en-US" altLang="zh-TW" sz="1500" dirty="0">
                <a:solidFill>
                  <a:prstClr val="white"/>
                </a:solidFill>
                <a:latin typeface="華康粗圓體" pitchFamily="49" charset="-120"/>
                <a:ea typeface="華康粗圓體" pitchFamily="49" charset="-120"/>
              </a:rPr>
              <a:t>(7</a:t>
            </a:r>
            <a:r>
              <a:rPr lang="zh-TW" altLang="en-US" sz="1500" dirty="0">
                <a:solidFill>
                  <a:prstClr val="white"/>
                </a:solidFill>
                <a:latin typeface="華康粗圓體" pitchFamily="49" charset="-120"/>
                <a:ea typeface="華康粗圓體" pitchFamily="49" charset="-120"/>
              </a:rPr>
              <a:t>月中下旬</a:t>
            </a:r>
            <a:r>
              <a:rPr lang="en-US" altLang="zh-TW" sz="1500" dirty="0">
                <a:solidFill>
                  <a:prstClr val="white"/>
                </a:solidFill>
                <a:latin typeface="華康粗圓體" pitchFamily="49" charset="-120"/>
                <a:ea typeface="華康粗圓體" pitchFamily="49" charset="-120"/>
              </a:rPr>
              <a:t>)</a:t>
            </a:r>
            <a:endParaRPr lang="zh-TW" altLang="en-US" sz="1500" dirty="0">
              <a:solidFill>
                <a:prstClr val="white"/>
              </a:solidFill>
              <a:latin typeface="華康粗圓體" pitchFamily="49" charset="-120"/>
              <a:ea typeface="華康粗圓體" pitchFamily="49" charset="-120"/>
            </a:endParaRPr>
          </a:p>
        </p:txBody>
      </p:sp>
      <p:sp>
        <p:nvSpPr>
          <p:cNvPr id="47" name="橢圓 46"/>
          <p:cNvSpPr/>
          <p:nvPr/>
        </p:nvSpPr>
        <p:spPr>
          <a:xfrm>
            <a:off x="7879556" y="4394598"/>
            <a:ext cx="215504" cy="215503"/>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661988" y="3369469"/>
            <a:ext cx="3480197" cy="59055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100" dirty="0">
                <a:solidFill>
                  <a:prstClr val="white"/>
                </a:solidFill>
                <a:latin typeface="華康粗圓體" pitchFamily="49" charset="-120"/>
                <a:ea typeface="華康粗圓體" pitchFamily="49" charset="-120"/>
              </a:rPr>
              <a:t>特色招生</a:t>
            </a:r>
            <a:endParaRPr lang="en-US" altLang="zh-TW" sz="2100" dirty="0">
              <a:solidFill>
                <a:prstClr val="white"/>
              </a:solidFill>
              <a:latin typeface="華康粗圓體" pitchFamily="49" charset="-120"/>
              <a:ea typeface="華康粗圓體" pitchFamily="49" charset="-120"/>
            </a:endParaRPr>
          </a:p>
          <a:p>
            <a:pPr algn="ctr">
              <a:defRPr/>
            </a:pPr>
            <a:r>
              <a:rPr lang="zh-TW" altLang="en-US" sz="1500" dirty="0">
                <a:solidFill>
                  <a:prstClr val="white"/>
                </a:solidFill>
                <a:latin typeface="華康粗圓體" pitchFamily="49" charset="-120"/>
                <a:ea typeface="華康粗圓體" pitchFamily="49" charset="-120"/>
              </a:rPr>
              <a:t>（甄選入學）</a:t>
            </a:r>
          </a:p>
        </p:txBody>
      </p:sp>
      <p:sp>
        <p:nvSpPr>
          <p:cNvPr id="2" name="矩形 1"/>
          <p:cNvSpPr/>
          <p:nvPr/>
        </p:nvSpPr>
        <p:spPr>
          <a:xfrm>
            <a:off x="1287066" y="883444"/>
            <a:ext cx="6328172" cy="584775"/>
          </a:xfrm>
          <a:prstGeom prst="rect">
            <a:avLst/>
          </a:prstGeom>
          <a:solidFill>
            <a:srgbClr val="0000FF"/>
          </a:solidFill>
        </p:spPr>
        <p:txBody>
          <a:bodyPr>
            <a:spAutoFit/>
          </a:bodyPr>
          <a:lstStyle/>
          <a:p>
            <a:pPr>
              <a:defRPr/>
            </a:pPr>
            <a:r>
              <a:rPr lang="zh-TW" altLang="en-US" sz="3200"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p:cNvSpPr/>
          <p:nvPr/>
        </p:nvSpPr>
        <p:spPr>
          <a:xfrm>
            <a:off x="1959769" y="2025254"/>
            <a:ext cx="2182416" cy="598884"/>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100" dirty="0">
                <a:solidFill>
                  <a:prstClr val="white"/>
                </a:solidFill>
                <a:latin typeface="華康粗圓體" pitchFamily="49" charset="-120"/>
                <a:ea typeface="華康粗圓體" pitchFamily="49" charset="-120"/>
              </a:rPr>
              <a:t>完全免試</a:t>
            </a:r>
          </a:p>
        </p:txBody>
      </p:sp>
      <p:sp>
        <p:nvSpPr>
          <p:cNvPr id="52" name="橢圓 51"/>
          <p:cNvSpPr/>
          <p:nvPr/>
        </p:nvSpPr>
        <p:spPr>
          <a:xfrm>
            <a:off x="1147763" y="4356498"/>
            <a:ext cx="216694" cy="215503"/>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887016" y="4029075"/>
            <a:ext cx="738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1500">
                <a:solidFill>
                  <a:srgbClr val="000000"/>
                </a:solidFill>
                <a:latin typeface="華康粗圓體" panose="020F0709000000000000" pitchFamily="49" charset="-120"/>
                <a:ea typeface="華康粗圓體" panose="020F0709000000000000" pitchFamily="49" charset="-120"/>
              </a:rPr>
              <a:t>4</a:t>
            </a:r>
            <a:r>
              <a:rPr lang="zh-TW" altLang="en-US" sz="15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p:cNvSpPr/>
          <p:nvPr/>
        </p:nvSpPr>
        <p:spPr>
          <a:xfrm>
            <a:off x="2606278" y="4635104"/>
            <a:ext cx="1471613" cy="597694"/>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五專</a:t>
            </a:r>
            <a:endParaRPr lang="en-US" altLang="zh-TW"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優先免試</a:t>
            </a:r>
          </a:p>
        </p:txBody>
      </p:sp>
      <p:sp>
        <p:nvSpPr>
          <p:cNvPr id="55" name="圓角矩形 54"/>
          <p:cNvSpPr/>
          <p:nvPr/>
        </p:nvSpPr>
        <p:spPr>
          <a:xfrm>
            <a:off x="2606278" y="2693194"/>
            <a:ext cx="1537097" cy="598885"/>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a:solidFill>
                  <a:prstClr val="white"/>
                </a:solidFill>
                <a:latin typeface="華康粗圓體" pitchFamily="49" charset="-120"/>
                <a:ea typeface="華康粗圓體" pitchFamily="49" charset="-120"/>
              </a:rPr>
              <a:t>技優、實用</a:t>
            </a:r>
          </a:p>
        </p:txBody>
      </p:sp>
      <p:sp>
        <p:nvSpPr>
          <p:cNvPr id="56" name="圓角矩形 55"/>
          <p:cNvSpPr/>
          <p:nvPr/>
        </p:nvSpPr>
        <p:spPr>
          <a:xfrm>
            <a:off x="4142185" y="4635104"/>
            <a:ext cx="3209925" cy="597694"/>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五專</a:t>
            </a:r>
            <a:endParaRPr lang="en-US" altLang="zh-TW"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聯合免試</a:t>
            </a:r>
          </a:p>
        </p:txBody>
      </p:sp>
      <p:sp>
        <p:nvSpPr>
          <p:cNvPr id="33" name="圓角矩形 32"/>
          <p:cNvSpPr/>
          <p:nvPr/>
        </p:nvSpPr>
        <p:spPr>
          <a:xfrm>
            <a:off x="628650" y="5288757"/>
            <a:ext cx="3477816" cy="597694"/>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五專特色招生</a:t>
            </a:r>
            <a:r>
              <a:rPr lang="en-US" altLang="zh-TW" sz="2100" dirty="0">
                <a:solidFill>
                  <a:prstClr val="white"/>
                </a:solidFill>
                <a:latin typeface="華康粗圓體" pitchFamily="49" charset="-120"/>
                <a:ea typeface="華康粗圓體" pitchFamily="49" charset="-120"/>
              </a:rPr>
              <a:t/>
            </a:r>
            <a:br>
              <a:rPr lang="en-US" altLang="zh-TW" sz="2100" dirty="0">
                <a:solidFill>
                  <a:prstClr val="white"/>
                </a:solidFill>
                <a:latin typeface="華康粗圓體" pitchFamily="49" charset="-120"/>
                <a:ea typeface="華康粗圓體" pitchFamily="49" charset="-120"/>
              </a:rPr>
            </a:br>
            <a:r>
              <a:rPr lang="en-US" altLang="zh-TW" sz="1500" dirty="0">
                <a:solidFill>
                  <a:prstClr val="white"/>
                </a:solidFill>
                <a:latin typeface="華康粗圓體" pitchFamily="49" charset="-120"/>
                <a:ea typeface="華康粗圓體" pitchFamily="49" charset="-120"/>
              </a:rPr>
              <a:t>(</a:t>
            </a:r>
            <a:r>
              <a:rPr lang="zh-TW" altLang="en-US" sz="1500" dirty="0">
                <a:solidFill>
                  <a:prstClr val="white"/>
                </a:solidFill>
                <a:latin typeface="華康粗圓體" pitchFamily="49" charset="-120"/>
                <a:ea typeface="華康粗圓體" pitchFamily="49" charset="-120"/>
              </a:rPr>
              <a:t>甄選入學：七年一貫制</a:t>
            </a:r>
            <a:r>
              <a:rPr lang="en-US" altLang="zh-TW" sz="1500" dirty="0">
                <a:solidFill>
                  <a:prstClr val="white"/>
                </a:solidFill>
                <a:latin typeface="華康粗圓體" pitchFamily="49" charset="-120"/>
                <a:ea typeface="華康粗圓體" pitchFamily="49" charset="-120"/>
              </a:rPr>
              <a:t>)</a:t>
            </a:r>
            <a:endParaRPr lang="zh-TW" altLang="en-US" sz="2100" dirty="0">
              <a:solidFill>
                <a:prstClr val="white"/>
              </a:solidFill>
              <a:latin typeface="華康粗圓體" pitchFamily="49" charset="-120"/>
              <a:ea typeface="華康粗圓體" pitchFamily="49" charset="-120"/>
            </a:endParaRPr>
          </a:p>
        </p:txBody>
      </p:sp>
      <p:sp>
        <p:nvSpPr>
          <p:cNvPr id="18947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1E04231-370B-48DE-92A7-14129FA63F6E}" type="slidenum">
              <a:rPr kumimoji="0" lang="zh-TW" altLang="en-US" smtClean="0">
                <a:solidFill>
                  <a:srgbClr val="FEFFFF"/>
                </a:solidFill>
                <a:latin typeface="Century Gothic" panose="020B0502020202020204" pitchFamily="34" charset="0"/>
              </a:rPr>
              <a:pPr/>
              <a:t>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6225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325167" y="1181100"/>
            <a:ext cx="7583090" cy="6477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zh-TW" altLang="en-US" sz="3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3000" dirty="0">
                <a:solidFill>
                  <a:srgbClr val="FFFF00"/>
                </a:solidFill>
                <a:latin typeface="標楷體" panose="03000509000000000000" pitchFamily="65" charset="-120"/>
                <a:ea typeface="標楷體" panose="03000509000000000000" pitchFamily="65" charset="-120"/>
              </a:rPr>
              <a:t>—111</a:t>
            </a:r>
            <a:r>
              <a:rPr kumimoji="0" lang="zh-TW" altLang="en-US" sz="3000" dirty="0">
                <a:solidFill>
                  <a:srgbClr val="FFFF00"/>
                </a:solidFill>
                <a:latin typeface="標楷體" panose="03000509000000000000" pitchFamily="65" charset="-120"/>
                <a:ea typeface="標楷體" panose="03000509000000000000" pitchFamily="65" charset="-120"/>
              </a:rPr>
              <a:t>辦理學校</a:t>
            </a:r>
          </a:p>
        </p:txBody>
      </p:sp>
      <p:sp>
        <p:nvSpPr>
          <p:cNvPr id="6" name="投影片編號版面配置區 11">
            <a:extLst>
              <a:ext uri="{FF2B5EF4-FFF2-40B4-BE49-F238E27FC236}">
                <a16:creationId xmlns:a16="http://schemas.microsoft.com/office/drawing/2014/main" id="{2C775AFD-4FD4-4B06-A9E6-D040769EC59C}"/>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50</a:t>
            </a:fld>
            <a:endParaRPr lang="zh-TW" altLang="en-US" sz="1350" dirty="0">
              <a:solidFill>
                <a:srgbClr val="FFFFFF"/>
              </a:solidFill>
              <a:latin typeface="Arial"/>
              <a:ea typeface="微软雅黑"/>
            </a:endParaRPr>
          </a:p>
        </p:txBody>
      </p:sp>
      <p:graphicFrame>
        <p:nvGraphicFramePr>
          <p:cNvPr id="7" name="內容版面配置區 1">
            <a:extLst>
              <a:ext uri="{FF2B5EF4-FFF2-40B4-BE49-F238E27FC236}">
                <a16:creationId xmlns:a16="http://schemas.microsoft.com/office/drawing/2014/main" id="{4DF24007-E862-476B-94B8-CD27EDEB414B}"/>
              </a:ext>
            </a:extLst>
          </p:cNvPr>
          <p:cNvGraphicFramePr>
            <a:graphicFrameLocks/>
          </p:cNvGraphicFramePr>
          <p:nvPr/>
        </p:nvGraphicFramePr>
        <p:xfrm>
          <a:off x="1354879" y="1948522"/>
          <a:ext cx="7273580" cy="2356779"/>
        </p:xfrm>
        <a:graphic>
          <a:graphicData uri="http://schemas.openxmlformats.org/drawingml/2006/table">
            <a:tbl>
              <a:tblPr>
                <a:tableStyleId>{5C22544A-7EE6-4342-B048-85BDC9FD1C3A}</a:tableStyleId>
              </a:tblPr>
              <a:tblGrid>
                <a:gridCol w="1199209">
                  <a:extLst>
                    <a:ext uri="{9D8B030D-6E8A-4147-A177-3AD203B41FA5}">
                      <a16:colId xmlns:a16="http://schemas.microsoft.com/office/drawing/2014/main" val="2133117232"/>
                    </a:ext>
                  </a:extLst>
                </a:gridCol>
                <a:gridCol w="2154137">
                  <a:extLst>
                    <a:ext uri="{9D8B030D-6E8A-4147-A177-3AD203B41FA5}">
                      <a16:colId xmlns:a16="http://schemas.microsoft.com/office/drawing/2014/main" val="3251991606"/>
                    </a:ext>
                  </a:extLst>
                </a:gridCol>
                <a:gridCol w="1475219">
                  <a:extLst>
                    <a:ext uri="{9D8B030D-6E8A-4147-A177-3AD203B41FA5}">
                      <a16:colId xmlns:a16="http://schemas.microsoft.com/office/drawing/2014/main" val="1708508259"/>
                    </a:ext>
                  </a:extLst>
                </a:gridCol>
                <a:gridCol w="2445015">
                  <a:extLst>
                    <a:ext uri="{9D8B030D-6E8A-4147-A177-3AD203B41FA5}">
                      <a16:colId xmlns:a16="http://schemas.microsoft.com/office/drawing/2014/main" val="3430214061"/>
                    </a:ext>
                  </a:extLst>
                </a:gridCol>
              </a:tblGrid>
              <a:tr h="974039">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高級中學</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招生科別</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100" u="none" strike="noStrike" dirty="0">
                          <a:effectLst/>
                          <a:latin typeface="標楷體" panose="03000509000000000000" pitchFamily="65" charset="-120"/>
                          <a:ea typeface="標楷體" panose="03000509000000000000" pitchFamily="65" charset="-120"/>
                        </a:rPr>
                        <a:t>對應國中</a:t>
                      </a:r>
                      <a:endParaRPr lang="zh-TW" altLang="en-US" sz="2100" b="0" i="0" u="none" strike="noStrike" dirty="0">
                        <a:solidFill>
                          <a:srgbClr val="000000"/>
                        </a:solidFill>
                        <a:effectLst/>
                        <a:latin typeface="標楷體" panose="03000509000000000000" pitchFamily="65" charset="-120"/>
                        <a:ea typeface="標楷體" panose="03000509000000000000" pitchFamily="65" charset="-120"/>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696254">
                <a:tc>
                  <a:txBody>
                    <a:bodyPr/>
                    <a:lstStyle/>
                    <a:p>
                      <a:pPr algn="ctr" fontAlgn="ct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長榮女中</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觀光事業科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14</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800" kern="1200" dirty="0">
                          <a:solidFill>
                            <a:srgbClr val="FF0000"/>
                          </a:solidFill>
                          <a:effectLst/>
                          <a:latin typeface="標楷體" panose="03000509000000000000" pitchFamily="65" charset="-120"/>
                          <a:ea typeface="標楷體" panose="03000509000000000000" pitchFamily="65" charset="-120"/>
                          <a:cs typeface="+mn-cs"/>
                        </a:rPr>
                        <a:t>臺南市所有國中應屆畢業生。</a:t>
                      </a:r>
                      <a:r>
                        <a:rPr lang="en-US" altLang="zh-TW" sz="1800" kern="1200" dirty="0">
                          <a:solidFill>
                            <a:srgbClr val="FF0000"/>
                          </a:solidFill>
                          <a:effectLst/>
                          <a:latin typeface="標楷體" panose="03000509000000000000" pitchFamily="65" charset="-120"/>
                          <a:ea typeface="標楷體" panose="03000509000000000000" pitchFamily="65" charset="-120"/>
                          <a:cs typeface="+mn-cs"/>
                        </a:rPr>
                        <a:t> </a:t>
                      </a:r>
                      <a:endParaRPr lang="zh-TW" altLang="zh-TW" sz="1800" kern="1200" dirty="0">
                        <a:solidFill>
                          <a:srgbClr val="FF0000"/>
                        </a:solidFill>
                        <a:effectLst/>
                        <a:latin typeface="標楷體" panose="03000509000000000000" pitchFamily="65" charset="-120"/>
                        <a:ea typeface="標楷體" panose="03000509000000000000" pitchFamily="65" charset="-120"/>
                        <a:cs typeface="+mn-cs"/>
                      </a:endParaRP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686486">
                <a:tc>
                  <a:txBody>
                    <a:bodyPr/>
                    <a:lstStyle/>
                    <a:p>
                      <a:pPr algn="ctr" fontAlgn="ct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亞洲餐旅</a:t>
                      </a:r>
                    </a:p>
                  </a:txBody>
                  <a:tcPr marL="5460" marR="5460" marT="54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1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endParaRPr lang="zh-TW" sz="21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13335" marR="13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100" dirty="0">
                          <a:solidFill>
                            <a:schemeClr val="tx1"/>
                          </a:solidFill>
                          <a:effectLst/>
                          <a:latin typeface="標楷體" panose="03000509000000000000" pitchFamily="65" charset="-120"/>
                          <a:ea typeface="標楷體" panose="03000509000000000000" pitchFamily="65" charset="-120"/>
                        </a:rPr>
                        <a:t>27</a:t>
                      </a:r>
                      <a:endParaRPr lang="zh-TW" sz="2100" dirty="0">
                        <a:solidFill>
                          <a:schemeClr val="tx1"/>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zh-TW" sz="2400" kern="1200" dirty="0">
                        <a:solidFill>
                          <a:srgbClr val="FF0000"/>
                        </a:solidFill>
                        <a:effectLst/>
                        <a:latin typeface="標楷體" panose="03000509000000000000" pitchFamily="65" charset="-120"/>
                        <a:ea typeface="標楷體" panose="03000509000000000000" pitchFamily="65" charset="-120"/>
                        <a:cs typeface="+mn-cs"/>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2751761326"/>
                  </a:ext>
                </a:extLst>
              </a:tr>
            </a:tbl>
          </a:graphicData>
        </a:graphic>
      </p:graphicFrame>
      <p:sp>
        <p:nvSpPr>
          <p:cNvPr id="3" name="文字方塊 2">
            <a:extLst>
              <a:ext uri="{FF2B5EF4-FFF2-40B4-BE49-F238E27FC236}">
                <a16:creationId xmlns:a16="http://schemas.microsoft.com/office/drawing/2014/main" id="{6D94D9BA-AC8F-B625-57C0-C05945280F13}"/>
              </a:ext>
            </a:extLst>
          </p:cNvPr>
          <p:cNvSpPr txBox="1"/>
          <p:nvPr/>
        </p:nvSpPr>
        <p:spPr>
          <a:xfrm>
            <a:off x="2987824" y="4312921"/>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253773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84" name="標題 1"/>
          <p:cNvSpPr txBox="1">
            <a:spLocks/>
          </p:cNvSpPr>
          <p:nvPr/>
        </p:nvSpPr>
        <p:spPr bwMode="auto">
          <a:xfrm>
            <a:off x="1325166" y="1181100"/>
            <a:ext cx="6684169" cy="6477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000" dirty="0">
                <a:solidFill>
                  <a:srgbClr val="FFFF00"/>
                </a:solidFill>
                <a:latin typeface="標楷體" panose="03000509000000000000" pitchFamily="65" charset="-120"/>
                <a:ea typeface="標楷體" panose="03000509000000000000" pitchFamily="65" charset="-120"/>
              </a:rPr>
              <a:t>學習區完全免試</a:t>
            </a:r>
          </a:p>
        </p:txBody>
      </p:sp>
      <p:sp>
        <p:nvSpPr>
          <p:cNvPr id="5" name="內容版面配置區 4"/>
          <p:cNvSpPr>
            <a:spLocks noGrp="1"/>
          </p:cNvSpPr>
          <p:nvPr>
            <p:ph idx="1"/>
          </p:nvPr>
        </p:nvSpPr>
        <p:spPr>
          <a:xfrm>
            <a:off x="1346816" y="1988840"/>
            <a:ext cx="7253759" cy="5006181"/>
          </a:xfrm>
        </p:spPr>
        <p:txBody>
          <a:bodyPr/>
          <a:lstStyle/>
          <a:p>
            <a:r>
              <a:rPr lang="zh-TW" altLang="en-US" sz="2800" b="0" dirty="0">
                <a:solidFill>
                  <a:srgbClr val="FF0000"/>
                </a:solidFill>
              </a:rPr>
              <a:t>不採計會考成績 </a:t>
            </a:r>
          </a:p>
          <a:p>
            <a:r>
              <a:rPr lang="zh-TW" altLang="en-US" sz="2800" b="0" dirty="0">
                <a:solidFill>
                  <a:schemeClr val="tx1"/>
                </a:solidFill>
              </a:rPr>
              <a:t>報名人數未超過招生人數，則全部錄取。若有超額，則依免試入學超額比序表中之</a:t>
            </a:r>
            <a:r>
              <a:rPr lang="zh-TW" altLang="en-US" sz="2800" b="0" dirty="0">
                <a:solidFill>
                  <a:srgbClr val="FF0000"/>
                </a:solidFill>
              </a:rPr>
              <a:t>多元學習表現</a:t>
            </a:r>
            <a:r>
              <a:rPr lang="zh-TW" altLang="en-US" sz="2800" b="0" dirty="0">
                <a:solidFill>
                  <a:schemeClr val="tx1"/>
                </a:solidFill>
              </a:rPr>
              <a:t>之分數進行超額比序。</a:t>
            </a:r>
            <a:r>
              <a:rPr lang="en-US" altLang="zh-TW" sz="2800" dirty="0">
                <a:solidFill>
                  <a:schemeClr val="tx1"/>
                </a:solidFill>
              </a:rPr>
              <a:t>(50</a:t>
            </a:r>
            <a:r>
              <a:rPr lang="zh-TW" altLang="en-US" sz="2800" b="0" dirty="0">
                <a:solidFill>
                  <a:schemeClr val="tx1"/>
                </a:solidFill>
              </a:rPr>
              <a:t>分</a:t>
            </a:r>
            <a:r>
              <a:rPr lang="en-US" altLang="zh-TW" sz="2800" dirty="0">
                <a:solidFill>
                  <a:schemeClr val="tx1"/>
                </a:solidFill>
              </a:rPr>
              <a:t>)</a:t>
            </a:r>
            <a:r>
              <a:rPr lang="zh-TW" altLang="en-US" sz="2800" b="0" dirty="0">
                <a:solidFill>
                  <a:schemeClr val="tx1"/>
                </a:solidFill>
              </a:rPr>
              <a:t>多元學習表現總積分相同者，則依照以下順序來進行比序： </a:t>
            </a:r>
          </a:p>
          <a:p>
            <a:pPr marL="0" indent="0">
              <a:buNone/>
            </a:pPr>
            <a:r>
              <a:rPr lang="zh-TW" altLang="en-US" sz="2800" dirty="0">
                <a:solidFill>
                  <a:srgbClr val="FF0000"/>
                </a:solidFill>
              </a:rPr>
              <a:t>    </a:t>
            </a:r>
            <a:r>
              <a:rPr lang="en-US" altLang="zh-TW" sz="2800" dirty="0">
                <a:solidFill>
                  <a:srgbClr val="FF0000"/>
                </a:solidFill>
              </a:rPr>
              <a:t>1.</a:t>
            </a:r>
            <a:r>
              <a:rPr lang="zh-TW" altLang="en-US" sz="2800" b="0" dirty="0">
                <a:solidFill>
                  <a:srgbClr val="FF0000"/>
                </a:solidFill>
              </a:rPr>
              <a:t>體適能、</a:t>
            </a:r>
            <a:r>
              <a:rPr lang="en-US" altLang="zh-TW" sz="2800" dirty="0">
                <a:solidFill>
                  <a:srgbClr val="FF0000"/>
                </a:solidFill>
              </a:rPr>
              <a:t>2.</a:t>
            </a:r>
            <a:r>
              <a:rPr lang="zh-TW" altLang="en-US" sz="2800" b="0" dirty="0">
                <a:solidFill>
                  <a:srgbClr val="FF0000"/>
                </a:solidFill>
              </a:rPr>
              <a:t>社團參與、</a:t>
            </a:r>
            <a:r>
              <a:rPr lang="en-US" altLang="zh-TW" sz="2800" dirty="0">
                <a:solidFill>
                  <a:srgbClr val="FF0000"/>
                </a:solidFill>
              </a:rPr>
              <a:t>3.</a:t>
            </a:r>
            <a:r>
              <a:rPr lang="zh-TW" altLang="en-US" sz="2800" b="0" dirty="0">
                <a:solidFill>
                  <a:srgbClr val="FF0000"/>
                </a:solidFill>
              </a:rPr>
              <a:t>獎勵紀錄、</a:t>
            </a:r>
            <a:endParaRPr lang="en-US" altLang="zh-TW" sz="2800" b="0" dirty="0">
              <a:solidFill>
                <a:srgbClr val="FF0000"/>
              </a:solidFill>
            </a:endParaRPr>
          </a:p>
          <a:p>
            <a:pPr marL="0" indent="0">
              <a:buNone/>
            </a:pPr>
            <a:r>
              <a:rPr lang="zh-TW" altLang="en-US" sz="2800" b="0" dirty="0">
                <a:solidFill>
                  <a:srgbClr val="FF0000"/>
                </a:solidFill>
              </a:rPr>
              <a:t>    </a:t>
            </a:r>
            <a:r>
              <a:rPr lang="en-US" altLang="zh-TW" sz="2800" dirty="0">
                <a:solidFill>
                  <a:srgbClr val="FF0000"/>
                </a:solidFill>
              </a:rPr>
              <a:t>4.</a:t>
            </a:r>
            <a:r>
              <a:rPr lang="zh-TW" altLang="en-US" sz="2800" b="0" dirty="0">
                <a:solidFill>
                  <a:srgbClr val="FF0000"/>
                </a:solidFill>
              </a:rPr>
              <a:t>服務學習、</a:t>
            </a:r>
            <a:r>
              <a:rPr lang="en-US" altLang="zh-TW" sz="2800" dirty="0">
                <a:solidFill>
                  <a:srgbClr val="FF0000"/>
                </a:solidFill>
              </a:rPr>
              <a:t>5.</a:t>
            </a:r>
            <a:r>
              <a:rPr lang="zh-TW" altLang="en-US" sz="2800" b="0" dirty="0">
                <a:solidFill>
                  <a:srgbClr val="FF0000"/>
                </a:solidFill>
              </a:rPr>
              <a:t>競賽成績、</a:t>
            </a:r>
            <a:r>
              <a:rPr lang="en-US" altLang="zh-TW" sz="2800" dirty="0">
                <a:solidFill>
                  <a:srgbClr val="FF0000"/>
                </a:solidFill>
              </a:rPr>
              <a:t>6.</a:t>
            </a:r>
            <a:r>
              <a:rPr lang="zh-TW" altLang="en-US" sz="2800" b="0" dirty="0">
                <a:solidFill>
                  <a:srgbClr val="FF0000"/>
                </a:solidFill>
              </a:rPr>
              <a:t>語言認證</a:t>
            </a:r>
          </a:p>
          <a:p>
            <a:r>
              <a:rPr lang="zh-TW" altLang="en-US" sz="2800" b="0" dirty="0">
                <a:solidFill>
                  <a:schemeClr val="tx1"/>
                </a:solidFill>
              </a:rPr>
              <a:t>選填方式採</a:t>
            </a:r>
            <a:r>
              <a:rPr lang="zh-TW" altLang="en-US" sz="2800" b="0" dirty="0">
                <a:solidFill>
                  <a:srgbClr val="FF0000"/>
                </a:solidFill>
              </a:rPr>
              <a:t>一校一科</a:t>
            </a:r>
            <a:r>
              <a:rPr lang="zh-TW" altLang="en-US" sz="2800" b="0" dirty="0">
                <a:solidFill>
                  <a:schemeClr val="tx1"/>
                </a:solidFill>
              </a:rPr>
              <a:t>方式辦理。 </a:t>
            </a:r>
          </a:p>
          <a:p>
            <a:endParaRPr lang="zh-TW" altLang="en-US" sz="2800" dirty="0">
              <a:solidFill>
                <a:schemeClr val="tx1"/>
              </a:solidFill>
            </a:endParaRPr>
          </a:p>
        </p:txBody>
      </p:sp>
      <p:sp>
        <p:nvSpPr>
          <p:cNvPr id="14748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6022" indent="-213122">
              <a:defRPr kumimoji="1">
                <a:solidFill>
                  <a:schemeClr val="tx1"/>
                </a:solidFill>
                <a:latin typeface="Arial" panose="020B0604020202020204" pitchFamily="34" charset="0"/>
                <a:ea typeface="微軟正黑體" panose="020B0604030504040204" pitchFamily="34" charset="-120"/>
              </a:defRPr>
            </a:lvl2pPr>
            <a:lvl3pPr marL="856060" indent="-170260">
              <a:defRPr kumimoji="1">
                <a:solidFill>
                  <a:schemeClr val="tx1"/>
                </a:solidFill>
                <a:latin typeface="Arial" panose="020B0604020202020204" pitchFamily="34" charset="0"/>
                <a:ea typeface="微軟正黑體" panose="020B0604030504040204" pitchFamily="34" charset="-120"/>
              </a:defRPr>
            </a:lvl3pPr>
            <a:lvl4pPr marL="1198960" indent="-170260">
              <a:defRPr kumimoji="1">
                <a:solidFill>
                  <a:schemeClr val="tx1"/>
                </a:solidFill>
                <a:latin typeface="Arial" panose="020B0604020202020204" pitchFamily="34" charset="0"/>
                <a:ea typeface="微軟正黑體" panose="020B0604030504040204" pitchFamily="34" charset="-120"/>
              </a:defRPr>
            </a:lvl4pPr>
            <a:lvl5pPr marL="1541860" indent="-170260">
              <a:defRPr kumimoji="1">
                <a:solidFill>
                  <a:schemeClr val="tx1"/>
                </a:solidFill>
                <a:latin typeface="Arial" panose="020B0604020202020204" pitchFamily="34" charset="0"/>
                <a:ea typeface="微軟正黑體" panose="020B0604030504040204" pitchFamily="34" charset="-120"/>
              </a:defRPr>
            </a:lvl5pPr>
            <a:lvl6pPr marL="1884760" indent="-17026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7660" indent="-17026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0560" indent="-17026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3460" indent="-17026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69B6A80-1A11-40F4-8CEC-4695CFCCCAF6}" type="slidenum">
              <a:rPr kumimoji="0" lang="zh-TW" altLang="en-US" sz="1500">
                <a:solidFill>
                  <a:srgbClr val="FEFFFF"/>
                </a:solidFill>
                <a:latin typeface="Century Gothic" panose="020B0502020202020204" pitchFamily="34" charset="0"/>
              </a:rPr>
              <a:pPr/>
              <a:t>51</a:t>
            </a:fld>
            <a:endParaRPr kumimoji="0" lang="zh-TW" altLang="en-US" sz="1500">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9773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p:nvPr>
        </p:nvSpPr>
        <p:spPr>
          <a:xfrm>
            <a:off x="1944291" y="1325166"/>
            <a:ext cx="6684169" cy="960834"/>
          </a:xfrm>
        </p:spPr>
        <p:txBody>
          <a:bodyPr/>
          <a:lstStyle/>
          <a:p>
            <a:pPr eaLnBrk="1" hangingPunct="1"/>
            <a:r>
              <a:rPr lang="zh-TW" altLang="en-US"/>
              <a:t>特色招生</a:t>
            </a:r>
            <a:r>
              <a:rPr lang="en-US" altLang="zh-TW"/>
              <a:t>-</a:t>
            </a:r>
            <a:r>
              <a:rPr lang="zh-TW" altLang="en-US"/>
              <a:t>甄選入學</a:t>
            </a:r>
          </a:p>
        </p:txBody>
      </p:sp>
      <p:sp>
        <p:nvSpPr>
          <p:cNvPr id="61442" name="內容版面配置區 2"/>
          <p:cNvSpPr>
            <a:spLocks noGrp="1"/>
          </p:cNvSpPr>
          <p:nvPr>
            <p:ph idx="1"/>
          </p:nvPr>
        </p:nvSpPr>
        <p:spPr>
          <a:xfrm>
            <a:off x="1941910" y="2457450"/>
            <a:ext cx="6686550" cy="2833688"/>
          </a:xfrm>
        </p:spPr>
        <p:txBody>
          <a:bodyPr/>
          <a:lstStyle/>
          <a:p>
            <a:pPr eaLnBrk="1" hangingPunct="1"/>
            <a:r>
              <a:rPr lang="zh-TW" altLang="en-US" sz="2100" dirty="0"/>
              <a:t>藝術才能班：音樂、美術、舞蹈、戲劇</a:t>
            </a:r>
            <a:endParaRPr lang="en-US" altLang="zh-TW" sz="2100" dirty="0"/>
          </a:p>
          <a:p>
            <a:pPr eaLnBrk="1" hangingPunct="1"/>
            <a:r>
              <a:rPr lang="zh-TW" altLang="en-US" sz="2100" dirty="0"/>
              <a:t>體育班</a:t>
            </a:r>
            <a:endParaRPr lang="en-US" altLang="zh-TW" sz="2100" dirty="0"/>
          </a:p>
          <a:p>
            <a:pPr eaLnBrk="1" hangingPunct="1"/>
            <a:r>
              <a:rPr lang="zh-TW" altLang="en-US" sz="2100" dirty="0"/>
              <a:t>科學班</a:t>
            </a:r>
            <a:endParaRPr lang="en-US" altLang="zh-TW" sz="2100" dirty="0"/>
          </a:p>
          <a:p>
            <a:pPr eaLnBrk="1" hangingPunct="1"/>
            <a:r>
              <a:rPr lang="zh-TW" altLang="en-US" sz="2100" dirty="0"/>
              <a:t>專業群科</a:t>
            </a:r>
          </a:p>
        </p:txBody>
      </p:sp>
      <p:sp>
        <p:nvSpPr>
          <p:cNvPr id="74755"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spTree>
    <p:extLst>
      <p:ext uri="{BB962C8B-B14F-4D97-AF65-F5344CB8AC3E}">
        <p14:creationId xmlns:p14="http://schemas.microsoft.com/office/powerpoint/2010/main" val="270581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1190005" y="1325166"/>
            <a:ext cx="6684169" cy="960834"/>
          </a:xfrm>
        </p:spPr>
        <p:txBody>
          <a:bodyPr/>
          <a:lstStyle/>
          <a:p>
            <a:pPr eaLnBrk="1" hangingPunct="1"/>
            <a:r>
              <a:rPr lang="zh-TW" altLang="en-US" dirty="0"/>
              <a:t>特色招生甄選入學</a:t>
            </a:r>
            <a:r>
              <a:rPr lang="en-US" altLang="zh-TW" dirty="0"/>
              <a:t>-</a:t>
            </a:r>
            <a:r>
              <a:rPr lang="zh-TW" altLang="en-US" dirty="0"/>
              <a:t>藝術才能班</a:t>
            </a:r>
          </a:p>
        </p:txBody>
      </p:sp>
      <p:sp>
        <p:nvSpPr>
          <p:cNvPr id="62466" name="內容版面配置區 2"/>
          <p:cNvSpPr>
            <a:spLocks noGrp="1"/>
          </p:cNvSpPr>
          <p:nvPr>
            <p:ph idx="1"/>
          </p:nvPr>
        </p:nvSpPr>
        <p:spPr>
          <a:xfrm>
            <a:off x="1187624" y="2457450"/>
            <a:ext cx="6686550" cy="2833688"/>
          </a:xfrm>
        </p:spPr>
        <p:txBody>
          <a:bodyPr/>
          <a:lstStyle/>
          <a:p>
            <a:pPr eaLnBrk="1" hangingPunct="1"/>
            <a:r>
              <a:rPr lang="en-US" altLang="zh-TW" sz="2400" dirty="0"/>
              <a:t>111</a:t>
            </a:r>
            <a:r>
              <a:rPr lang="zh-TW" altLang="en-US" sz="2400" dirty="0"/>
              <a:t>年</a:t>
            </a:r>
            <a:r>
              <a:rPr lang="en-US" altLang="zh-TW" sz="2400" dirty="0"/>
              <a:t>2</a:t>
            </a:r>
            <a:r>
              <a:rPr lang="zh-TW" altLang="en-US" sz="2400" dirty="0"/>
              <a:t>月底</a:t>
            </a:r>
            <a:r>
              <a:rPr lang="en-US" altLang="zh-TW" sz="2400" dirty="0"/>
              <a:t>~3</a:t>
            </a:r>
            <a:r>
              <a:rPr lang="zh-TW" altLang="zh-TW" sz="2400" dirty="0"/>
              <a:t>月</a:t>
            </a:r>
            <a:r>
              <a:rPr lang="zh-TW" altLang="en-US" sz="2400" dirty="0"/>
              <a:t>初</a:t>
            </a:r>
            <a:r>
              <a:rPr lang="zh-TW" altLang="zh-TW" sz="2400" dirty="0"/>
              <a:t>報名，</a:t>
            </a:r>
            <a:r>
              <a:rPr lang="en-US" altLang="zh-TW" sz="2400" dirty="0"/>
              <a:t>4</a:t>
            </a:r>
            <a:r>
              <a:rPr lang="zh-TW" altLang="zh-TW" sz="2400" dirty="0"/>
              <a:t>月進行術科測驗</a:t>
            </a:r>
            <a:endParaRPr lang="en-US" altLang="zh-TW" sz="2400" dirty="0"/>
          </a:p>
          <a:p>
            <a:pPr eaLnBrk="1" hangingPunct="1"/>
            <a:r>
              <a:rPr lang="zh-TW" altLang="en-US" sz="2400" dirty="0"/>
              <a:t>考試科目與以往相同</a:t>
            </a:r>
          </a:p>
        </p:txBody>
      </p:sp>
      <p:sp>
        <p:nvSpPr>
          <p:cNvPr id="75779"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954913852"/>
              </p:ext>
            </p:extLst>
          </p:nvPr>
        </p:nvGraphicFramePr>
        <p:xfrm>
          <a:off x="1331640" y="3508773"/>
          <a:ext cx="6984775" cy="2368500"/>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20000"/>
                    </a:ext>
                  </a:extLst>
                </a:gridCol>
                <a:gridCol w="2853440">
                  <a:extLst>
                    <a:ext uri="{9D8B030D-6E8A-4147-A177-3AD203B41FA5}">
                      <a16:colId xmlns:a16="http://schemas.microsoft.com/office/drawing/2014/main" val="20001"/>
                    </a:ext>
                  </a:extLst>
                </a:gridCol>
                <a:gridCol w="951248">
                  <a:extLst>
                    <a:ext uri="{9D8B030D-6E8A-4147-A177-3AD203B41FA5}">
                      <a16:colId xmlns:a16="http://schemas.microsoft.com/office/drawing/2014/main" val="20002"/>
                    </a:ext>
                  </a:extLst>
                </a:gridCol>
                <a:gridCol w="951248">
                  <a:extLst>
                    <a:ext uri="{9D8B030D-6E8A-4147-A177-3AD203B41FA5}">
                      <a16:colId xmlns:a16="http://schemas.microsoft.com/office/drawing/2014/main" val="20003"/>
                    </a:ext>
                  </a:extLst>
                </a:gridCol>
                <a:gridCol w="644663">
                  <a:extLst>
                    <a:ext uri="{9D8B030D-6E8A-4147-A177-3AD203B41FA5}">
                      <a16:colId xmlns:a16="http://schemas.microsoft.com/office/drawing/2014/main" val="20004"/>
                    </a:ext>
                  </a:extLst>
                </a:gridCol>
              </a:tblGrid>
              <a:tr h="473700">
                <a:tc>
                  <a:txBody>
                    <a:bodyPr/>
                    <a:lstStyle/>
                    <a:p>
                      <a:pPr algn="ctr">
                        <a:spcAft>
                          <a:spcPts val="0"/>
                        </a:spcAft>
                      </a:pPr>
                      <a:r>
                        <a:rPr lang="zh-TW" sz="2000" kern="0" dirty="0">
                          <a:effectLst/>
                        </a:rPr>
                        <a:t>學校</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lgn="ctr">
                        <a:spcAft>
                          <a:spcPts val="0"/>
                        </a:spcAft>
                      </a:pPr>
                      <a:r>
                        <a:rPr lang="zh-TW" sz="2000" kern="0" dirty="0">
                          <a:effectLst/>
                        </a:rPr>
                        <a:t>特色班別名稱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lgn="ctr">
                        <a:spcAft>
                          <a:spcPts val="0"/>
                        </a:spcAft>
                      </a:pPr>
                      <a:r>
                        <a:rPr lang="zh-TW" sz="2000" kern="0">
                          <a:effectLst/>
                        </a:rPr>
                        <a:t>班級數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lgn="ctr">
                        <a:spcAft>
                          <a:spcPts val="0"/>
                        </a:spcAft>
                      </a:pPr>
                      <a:r>
                        <a:rPr lang="zh-TW" sz="2000" kern="0" dirty="0">
                          <a:effectLst/>
                        </a:rPr>
                        <a:t>招生數</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lgn="ctr">
                        <a:spcAft>
                          <a:spcPts val="0"/>
                        </a:spcAft>
                      </a:pPr>
                      <a:r>
                        <a:rPr lang="zh-TW" sz="2000" kern="0" dirty="0">
                          <a:effectLst/>
                        </a:rPr>
                        <a:t>總數</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extLst>
                  <a:ext uri="{0D108BD9-81ED-4DB2-BD59-A6C34878D82A}">
                    <a16:rowId xmlns:a16="http://schemas.microsoft.com/office/drawing/2014/main" val="10000"/>
                  </a:ext>
                </a:extLst>
              </a:tr>
              <a:tr h="473700">
                <a:tc>
                  <a:txBody>
                    <a:bodyPr/>
                    <a:lstStyle/>
                    <a:p>
                      <a:pPr algn="ctr">
                        <a:spcAft>
                          <a:spcPts val="0"/>
                        </a:spcAft>
                      </a:pPr>
                      <a:r>
                        <a:rPr lang="zh-TW" altLang="en-US" sz="2000" kern="0" dirty="0">
                          <a:effectLst/>
                        </a:rPr>
                        <a:t>臺</a:t>
                      </a:r>
                      <a:r>
                        <a:rPr lang="zh-TW" sz="2000" kern="0" dirty="0">
                          <a:effectLst/>
                        </a:rPr>
                        <a:t>南二中</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spcAft>
                          <a:spcPts val="0"/>
                        </a:spcAft>
                      </a:pPr>
                      <a:r>
                        <a:rPr lang="zh-TW" sz="2000" b="0" kern="0" dirty="0">
                          <a:effectLst/>
                          <a:latin typeface="Times New Roman" panose="02020603050405020304" pitchFamily="18" charset="0"/>
                          <a:cs typeface="Times New Roman" panose="02020603050405020304" pitchFamily="18" charset="0"/>
                        </a:rPr>
                        <a:t>美術資優班</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sz="2000" b="0" kern="0" dirty="0">
                          <a:effectLst/>
                          <a:latin typeface="Times New Roman" panose="02020603050405020304" pitchFamily="18" charset="0"/>
                          <a:cs typeface="Times New Roman" panose="02020603050405020304" pitchFamily="18" charset="0"/>
                        </a:rPr>
                        <a:t>1</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extLst>
                  <a:ext uri="{0D108BD9-81ED-4DB2-BD59-A6C34878D82A}">
                    <a16:rowId xmlns:a16="http://schemas.microsoft.com/office/drawing/2014/main" val="10001"/>
                  </a:ext>
                </a:extLst>
              </a:tr>
              <a:tr h="473700">
                <a:tc>
                  <a:txBody>
                    <a:bodyPr/>
                    <a:lstStyle/>
                    <a:p>
                      <a:pPr algn="ctr">
                        <a:spcAft>
                          <a:spcPts val="0"/>
                        </a:spcAft>
                      </a:pPr>
                      <a:r>
                        <a:rPr lang="zh-TW" altLang="en-US" sz="2000" kern="0" dirty="0">
                          <a:effectLst/>
                        </a:rPr>
                        <a:t>臺</a:t>
                      </a:r>
                      <a:r>
                        <a:rPr lang="zh-TW" sz="2000" kern="0" dirty="0">
                          <a:effectLst/>
                        </a:rPr>
                        <a:t>南女中</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spcAft>
                          <a:spcPts val="0"/>
                        </a:spcAft>
                      </a:pPr>
                      <a:r>
                        <a:rPr lang="zh-TW" sz="2000" b="0" kern="0" dirty="0">
                          <a:effectLst/>
                          <a:latin typeface="Times New Roman" panose="02020603050405020304" pitchFamily="18" charset="0"/>
                          <a:cs typeface="Times New Roman" panose="02020603050405020304" pitchFamily="18" charset="0"/>
                        </a:rPr>
                        <a:t>音樂班</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sz="2000" b="0" kern="0" dirty="0">
                          <a:effectLst/>
                          <a:latin typeface="Times New Roman" panose="02020603050405020304" pitchFamily="18" charset="0"/>
                          <a:cs typeface="Times New Roman" panose="02020603050405020304" pitchFamily="18" charset="0"/>
                        </a:rPr>
                        <a:t>1</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extLst>
                  <a:ext uri="{0D108BD9-81ED-4DB2-BD59-A6C34878D82A}">
                    <a16:rowId xmlns:a16="http://schemas.microsoft.com/office/drawing/2014/main" val="10002"/>
                  </a:ext>
                </a:extLst>
              </a:tr>
              <a:tr h="473700">
                <a:tc>
                  <a:txBody>
                    <a:bodyPr/>
                    <a:lstStyle/>
                    <a:p>
                      <a:pPr algn="ctr">
                        <a:spcAft>
                          <a:spcPts val="0"/>
                        </a:spcAft>
                      </a:pPr>
                      <a:r>
                        <a:rPr lang="zh-TW" sz="2000" kern="0" dirty="0">
                          <a:effectLst/>
                        </a:rPr>
                        <a:t>家齊女中</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spcAft>
                          <a:spcPts val="0"/>
                        </a:spcAft>
                      </a:pPr>
                      <a:r>
                        <a:rPr lang="zh-TW" sz="2000" b="0" kern="0" dirty="0">
                          <a:effectLst/>
                          <a:latin typeface="Times New Roman" panose="02020603050405020304" pitchFamily="18" charset="0"/>
                          <a:cs typeface="Times New Roman" panose="02020603050405020304" pitchFamily="18" charset="0"/>
                        </a:rPr>
                        <a:t>舞蹈資優班</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sz="2000" b="0" kern="0" dirty="0">
                          <a:effectLst/>
                          <a:latin typeface="Times New Roman" panose="02020603050405020304" pitchFamily="18" charset="0"/>
                          <a:cs typeface="Times New Roman" panose="02020603050405020304" pitchFamily="18" charset="0"/>
                        </a:rPr>
                        <a:t>1</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extLst>
                  <a:ext uri="{0D108BD9-81ED-4DB2-BD59-A6C34878D82A}">
                    <a16:rowId xmlns:a16="http://schemas.microsoft.com/office/drawing/2014/main" val="10003"/>
                  </a:ext>
                </a:extLst>
              </a:tr>
              <a:tr h="473700">
                <a:tc>
                  <a:txBody>
                    <a:bodyPr/>
                    <a:lstStyle/>
                    <a:p>
                      <a:pPr algn="ctr">
                        <a:spcAft>
                          <a:spcPts val="0"/>
                        </a:spcAft>
                      </a:pPr>
                      <a:r>
                        <a:rPr lang="zh-TW" sz="2000" kern="0" dirty="0">
                          <a:effectLst/>
                        </a:rPr>
                        <a:t>新營高中</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4" marR="13334" marT="0" marB="0" anchor="ctr">
                    <a:solidFill>
                      <a:srgbClr val="E78712"/>
                    </a:solidFill>
                  </a:tcPr>
                </a:tc>
                <a:tc>
                  <a:txBody>
                    <a:bodyPr/>
                    <a:lstStyle/>
                    <a:p>
                      <a:pPr>
                        <a:spcAft>
                          <a:spcPts val="0"/>
                        </a:spcAft>
                      </a:pPr>
                      <a:r>
                        <a:rPr lang="zh-TW" sz="2000" b="0" kern="0" dirty="0">
                          <a:effectLst/>
                          <a:latin typeface="Times New Roman" panose="02020603050405020304" pitchFamily="18" charset="0"/>
                          <a:cs typeface="Times New Roman" panose="02020603050405020304" pitchFamily="18" charset="0"/>
                        </a:rPr>
                        <a:t>美術資優班</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sz="2000" b="0" kern="0" dirty="0">
                          <a:effectLst/>
                          <a:latin typeface="Times New Roman" panose="02020603050405020304" pitchFamily="18" charset="0"/>
                          <a:cs typeface="Times New Roman" panose="02020603050405020304" pitchFamily="18" charset="0"/>
                        </a:rPr>
                        <a:t>1</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tc>
                  <a:txBody>
                    <a:bodyPr/>
                    <a:lstStyle/>
                    <a:p>
                      <a:pPr algn="ctr">
                        <a:spcAft>
                          <a:spcPts val="0"/>
                        </a:spcAft>
                      </a:pPr>
                      <a:r>
                        <a:rPr lang="en-US" altLang="zh-TW" sz="2000" b="0" kern="0" dirty="0">
                          <a:effectLst/>
                          <a:latin typeface="Times New Roman" panose="02020603050405020304" pitchFamily="18" charset="0"/>
                          <a:cs typeface="Times New Roman" panose="02020603050405020304" pitchFamily="18" charset="0"/>
                        </a:rPr>
                        <a:t>26</a:t>
                      </a:r>
                      <a:endParaRPr lang="zh-TW" sz="20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3334" marR="13334" marT="0" marB="0" anchor="ctr"/>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D6ECB3B3-6762-44AE-8B37-394CE4D1ECC8}"/>
              </a:ext>
            </a:extLst>
          </p:cNvPr>
          <p:cNvSpPr txBox="1"/>
          <p:nvPr/>
        </p:nvSpPr>
        <p:spPr>
          <a:xfrm>
            <a:off x="2771800" y="5905927"/>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341073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a:xfrm>
            <a:off x="1190005" y="1325166"/>
            <a:ext cx="6684169" cy="960834"/>
          </a:xfrm>
        </p:spPr>
        <p:txBody>
          <a:bodyPr/>
          <a:lstStyle/>
          <a:p>
            <a:pPr eaLnBrk="1" hangingPunct="1"/>
            <a:r>
              <a:rPr lang="zh-TW" altLang="en-US" dirty="0"/>
              <a:t>特色招生</a:t>
            </a:r>
            <a:r>
              <a:rPr lang="en-US" altLang="zh-TW" dirty="0"/>
              <a:t>-</a:t>
            </a:r>
            <a:r>
              <a:rPr lang="zh-TW" altLang="en-US" dirty="0"/>
              <a:t>體育班</a:t>
            </a:r>
          </a:p>
        </p:txBody>
      </p:sp>
      <p:sp>
        <p:nvSpPr>
          <p:cNvPr id="63490" name="內容版面配置區 2"/>
          <p:cNvSpPr>
            <a:spLocks noGrp="1"/>
          </p:cNvSpPr>
          <p:nvPr>
            <p:ph idx="1"/>
          </p:nvPr>
        </p:nvSpPr>
        <p:spPr>
          <a:xfrm>
            <a:off x="1187624" y="2457450"/>
            <a:ext cx="6686550" cy="2833688"/>
          </a:xfrm>
        </p:spPr>
        <p:txBody>
          <a:bodyPr/>
          <a:lstStyle/>
          <a:p>
            <a:pPr eaLnBrk="1" hangingPunct="1"/>
            <a:r>
              <a:rPr lang="en-US" altLang="zh-TW" sz="2400" dirty="0"/>
              <a:t>112</a:t>
            </a:r>
            <a:r>
              <a:rPr lang="zh-TW" altLang="en-US" sz="2400" dirty="0"/>
              <a:t>年</a:t>
            </a:r>
            <a:r>
              <a:rPr lang="en-US" altLang="zh-TW" sz="2400" dirty="0"/>
              <a:t>5/1-5/3</a:t>
            </a:r>
            <a:r>
              <a:rPr lang="zh-TW" altLang="en-US" sz="2400" dirty="0"/>
              <a:t>報名，</a:t>
            </a:r>
            <a:r>
              <a:rPr lang="en-US" altLang="zh-TW" sz="2400" dirty="0"/>
              <a:t>5</a:t>
            </a:r>
            <a:r>
              <a:rPr lang="zh-TW" altLang="en-US" sz="2400" dirty="0"/>
              <a:t>月</a:t>
            </a:r>
            <a:r>
              <a:rPr lang="en-US" altLang="zh-TW" sz="2400" dirty="0"/>
              <a:t>6</a:t>
            </a:r>
            <a:r>
              <a:rPr lang="zh-TW" altLang="en-US" sz="2400" dirty="0"/>
              <a:t>日進行術科測驗。</a:t>
            </a:r>
            <a:endParaRPr lang="en-US" altLang="zh-TW" sz="2400" dirty="0"/>
          </a:p>
          <a:p>
            <a:pPr eaLnBrk="1" hangingPunct="1"/>
            <a:r>
              <a:rPr lang="zh-TW" altLang="zh-TW" sz="2400" dirty="0"/>
              <a:t>以自辦或聯合辦理的術科測驗分數作為入學依據。術科測驗內容包括基礎體能、專項技術及運動成就表現等，由學校依體育班發展運動種類及特色課程內容，各自設計考科及計分方式</a:t>
            </a:r>
            <a:endParaRPr lang="zh-TW" altLang="en-US" sz="2400" dirty="0"/>
          </a:p>
        </p:txBody>
      </p:sp>
      <p:sp>
        <p:nvSpPr>
          <p:cNvPr id="76803"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spTree>
    <p:extLst>
      <p:ext uri="{BB962C8B-B14F-4D97-AF65-F5344CB8AC3E}">
        <p14:creationId xmlns:p14="http://schemas.microsoft.com/office/powerpoint/2010/main" val="12730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標題 1"/>
          <p:cNvSpPr>
            <a:spLocks noGrp="1"/>
          </p:cNvSpPr>
          <p:nvPr>
            <p:ph type="title"/>
          </p:nvPr>
        </p:nvSpPr>
        <p:spPr>
          <a:xfrm>
            <a:off x="753890" y="216531"/>
            <a:ext cx="6684169" cy="960834"/>
          </a:xfrm>
        </p:spPr>
        <p:txBody>
          <a:bodyPr/>
          <a:lstStyle/>
          <a:p>
            <a:pPr eaLnBrk="1" hangingPunct="1"/>
            <a:r>
              <a:rPr lang="zh-TW" altLang="en-US" sz="2800" b="0" dirty="0">
                <a:solidFill>
                  <a:srgbClr val="C00000"/>
                </a:solidFill>
                <a:latin typeface="華康華綜體W5" panose="020B0509000000000000" pitchFamily="49" charset="-120"/>
                <a:ea typeface="華康粗圓體" panose="020F0709000000000000" pitchFamily="49" charset="-120"/>
              </a:rPr>
              <a:t>臺南區體育班甄選入學學校</a:t>
            </a:r>
            <a:endParaRPr lang="zh-TW" altLang="en-US" sz="2800" b="0" dirty="0"/>
          </a:p>
        </p:txBody>
      </p:sp>
      <p:sp>
        <p:nvSpPr>
          <p:cNvPr id="77827"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sp>
        <p:nvSpPr>
          <p:cNvPr id="5" name="文字方塊 7"/>
          <p:cNvSpPr txBox="1">
            <a:spLocks noChangeArrowheads="1"/>
          </p:cNvSpPr>
          <p:nvPr/>
        </p:nvSpPr>
        <p:spPr bwMode="auto">
          <a:xfrm>
            <a:off x="5364088" y="620688"/>
            <a:ext cx="2975438" cy="707886"/>
          </a:xfrm>
          <a:prstGeom prst="rect">
            <a:avLst/>
          </a:prstGeom>
          <a:solidFill>
            <a:srgbClr val="FFFF00"/>
          </a:solidFill>
          <a:ln w="38100">
            <a:solidFill>
              <a:schemeClr val="bg1"/>
            </a:solidFill>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本表為</a:t>
            </a:r>
            <a:r>
              <a:rPr kumimoji="1" lang="en-US" altLang="zh-TW"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111</a:t>
            </a:r>
            <a:r>
              <a:rPr kumimoji="1" lang="zh-TW" altLang="en-US"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endParaRPr kumimoji="1" lang="en-US" altLang="zh-TW"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112</a:t>
            </a:r>
            <a:r>
              <a:rPr kumimoji="1" lang="zh-TW" altLang="en-US" sz="20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graphicFrame>
        <p:nvGraphicFramePr>
          <p:cNvPr id="6" name="表格 5">
            <a:extLst>
              <a:ext uri="{FF2B5EF4-FFF2-40B4-BE49-F238E27FC236}">
                <a16:creationId xmlns:a16="http://schemas.microsoft.com/office/drawing/2014/main" id="{957FC291-C756-418C-B038-50ABEAA14896}"/>
              </a:ext>
            </a:extLst>
          </p:cNvPr>
          <p:cNvGraphicFramePr>
            <a:graphicFrameLocks noGrp="1"/>
          </p:cNvGraphicFramePr>
          <p:nvPr>
            <p:extLst>
              <p:ext uri="{D42A27DB-BD31-4B8C-83A1-F6EECF244321}">
                <p14:modId xmlns:p14="http://schemas.microsoft.com/office/powerpoint/2010/main" val="970547626"/>
              </p:ext>
            </p:extLst>
          </p:nvPr>
        </p:nvGraphicFramePr>
        <p:xfrm>
          <a:off x="179512" y="1412776"/>
          <a:ext cx="8711395" cy="5107738"/>
        </p:xfrm>
        <a:graphic>
          <a:graphicData uri="http://schemas.openxmlformats.org/drawingml/2006/table">
            <a:tbl>
              <a:tblPr/>
              <a:tblGrid>
                <a:gridCol w="1563107">
                  <a:extLst>
                    <a:ext uri="{9D8B030D-6E8A-4147-A177-3AD203B41FA5}">
                      <a16:colId xmlns:a16="http://schemas.microsoft.com/office/drawing/2014/main" val="20000"/>
                    </a:ext>
                  </a:extLst>
                </a:gridCol>
                <a:gridCol w="5364818">
                  <a:extLst>
                    <a:ext uri="{9D8B030D-6E8A-4147-A177-3AD203B41FA5}">
                      <a16:colId xmlns:a16="http://schemas.microsoft.com/office/drawing/2014/main" val="20001"/>
                    </a:ext>
                  </a:extLst>
                </a:gridCol>
                <a:gridCol w="565928">
                  <a:extLst>
                    <a:ext uri="{9D8B030D-6E8A-4147-A177-3AD203B41FA5}">
                      <a16:colId xmlns:a16="http://schemas.microsoft.com/office/drawing/2014/main" val="20002"/>
                    </a:ext>
                  </a:extLst>
                </a:gridCol>
                <a:gridCol w="1217542">
                  <a:extLst>
                    <a:ext uri="{9D8B030D-6E8A-4147-A177-3AD203B41FA5}">
                      <a16:colId xmlns:a16="http://schemas.microsoft.com/office/drawing/2014/main" val="20003"/>
                    </a:ext>
                  </a:extLst>
                </a:gridCol>
              </a:tblGrid>
              <a:tr h="533488">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6145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(14)</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28</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343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6145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6145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Tree>
    <p:extLst>
      <p:ext uri="{BB962C8B-B14F-4D97-AF65-F5344CB8AC3E}">
        <p14:creationId xmlns:p14="http://schemas.microsoft.com/office/powerpoint/2010/main" val="12674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1"/>
          <p:cNvSpPr>
            <a:spLocks noGrp="1"/>
          </p:cNvSpPr>
          <p:nvPr>
            <p:ph type="title"/>
          </p:nvPr>
        </p:nvSpPr>
        <p:spPr>
          <a:xfrm>
            <a:off x="1190005" y="1325166"/>
            <a:ext cx="6684169" cy="960834"/>
          </a:xfrm>
        </p:spPr>
        <p:txBody>
          <a:bodyPr/>
          <a:lstStyle/>
          <a:p>
            <a:pPr eaLnBrk="1" hangingPunct="1"/>
            <a:r>
              <a:rPr lang="zh-TW" altLang="en-US"/>
              <a:t>特色招生甄選入學</a:t>
            </a:r>
            <a:r>
              <a:rPr lang="en-US" altLang="zh-TW"/>
              <a:t>-</a:t>
            </a:r>
            <a:r>
              <a:rPr lang="zh-TW" altLang="en-US"/>
              <a:t>科學班</a:t>
            </a:r>
          </a:p>
        </p:txBody>
      </p:sp>
      <p:sp>
        <p:nvSpPr>
          <p:cNvPr id="65538" name="內容版面配置區 2"/>
          <p:cNvSpPr>
            <a:spLocks noGrp="1"/>
          </p:cNvSpPr>
          <p:nvPr>
            <p:ph idx="1"/>
          </p:nvPr>
        </p:nvSpPr>
        <p:spPr>
          <a:xfrm>
            <a:off x="1187624" y="2457450"/>
            <a:ext cx="6348413" cy="2833688"/>
          </a:xfrm>
        </p:spPr>
        <p:txBody>
          <a:bodyPr/>
          <a:lstStyle/>
          <a:p>
            <a:pPr eaLnBrk="1" fontAlgn="ctr" hangingPunct="1"/>
            <a:r>
              <a:rPr lang="en-US" altLang="zh-TW" sz="2100" dirty="0"/>
              <a:t>112</a:t>
            </a:r>
            <a:r>
              <a:rPr lang="zh-TW" altLang="en-US" sz="2100" dirty="0"/>
              <a:t>年</a:t>
            </a:r>
            <a:r>
              <a:rPr lang="en-US" altLang="zh-TW" sz="2100" dirty="0"/>
              <a:t>3</a:t>
            </a:r>
            <a:r>
              <a:rPr lang="zh-TW" altLang="zh-TW" sz="2100" dirty="0"/>
              <a:t>月</a:t>
            </a:r>
            <a:r>
              <a:rPr lang="en-US" altLang="zh-TW" sz="2100" dirty="0"/>
              <a:t>11</a:t>
            </a:r>
            <a:r>
              <a:rPr lang="zh-TW" altLang="en-US" sz="2100" dirty="0"/>
              <a:t>日進行科學班科學能力檢定</a:t>
            </a:r>
            <a:endParaRPr lang="zh-TW" altLang="en-US" sz="2100" dirty="0">
              <a:solidFill>
                <a:srgbClr val="000000"/>
              </a:solidFill>
              <a:latin typeface="新細明體" charset="-120"/>
            </a:endParaRPr>
          </a:p>
          <a:p>
            <a:pPr eaLnBrk="1" hangingPunct="1"/>
            <a:r>
              <a:rPr lang="zh-TW" altLang="en-US" sz="2100" dirty="0"/>
              <a:t>以科學營的方式辦理考試，測驗科目為科學實驗。準備方式除了學校課業學習之外，特別需要著重實驗原理、設計及操作。</a:t>
            </a:r>
          </a:p>
        </p:txBody>
      </p:sp>
      <p:sp>
        <p:nvSpPr>
          <p:cNvPr id="78851"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238489997"/>
              </p:ext>
            </p:extLst>
          </p:nvPr>
        </p:nvGraphicFramePr>
        <p:xfrm>
          <a:off x="1410026" y="4333073"/>
          <a:ext cx="6461125" cy="1097174"/>
        </p:xfrm>
        <a:graphic>
          <a:graphicData uri="http://schemas.openxmlformats.org/drawingml/2006/table">
            <a:tbl>
              <a:tblPr/>
              <a:tblGrid>
                <a:gridCol w="1314018">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學校</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特色班別名稱</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班級數</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招生數</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總數</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8712"/>
                    </a:solidFill>
                  </a:tcPr>
                </a:tc>
                <a:extLst>
                  <a:ext uri="{0D108BD9-81ED-4DB2-BD59-A6C34878D82A}">
                    <a16:rowId xmlns:a16="http://schemas.microsoft.com/office/drawing/2014/main" val="10000"/>
                  </a:ext>
                </a:extLst>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Times New Roman" panose="02020603050405020304" pitchFamily="18" charset="0"/>
                          <a:ea typeface="+mj-ea"/>
                          <a:cs typeface="Times New Roman" panose="02020603050405020304" pitchFamily="18" charset="0"/>
                        </a:rPr>
                        <a:t>臺南一中</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科學班</a:t>
                      </a: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1</a:t>
                      </a:r>
                      <a:endParaRPr kumimoji="0" lang="zh-TW"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25</a:t>
                      </a:r>
                      <a:endParaRPr kumimoji="0" lang="zh-TW"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25</a:t>
                      </a:r>
                      <a:endParaRPr kumimoji="0" lang="zh-TW"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6" name="文字方塊 5"/>
          <p:cNvSpPr txBox="1">
            <a:spLocks noChangeArrowheads="1"/>
          </p:cNvSpPr>
          <p:nvPr/>
        </p:nvSpPr>
        <p:spPr bwMode="auto">
          <a:xfrm>
            <a:off x="1410026" y="5577766"/>
            <a:ext cx="6566111" cy="369332"/>
          </a:xfrm>
          <a:prstGeom prst="rect">
            <a:avLst/>
          </a:prstGeom>
          <a:solidFill>
            <a:srgbClr val="FFFF00"/>
          </a:solidFill>
          <a:ln w="28575">
            <a:solidFill>
              <a:schemeClr val="bg1"/>
            </a:solidFill>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111</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112</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p14="http://schemas.microsoft.com/office/powerpoint/2010/main" val="2466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338263" y="1916907"/>
            <a:ext cx="6467475" cy="878681"/>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defRPr/>
            </a:pPr>
            <a:endParaRPr lang="zh-TW" altLang="en-US" sz="2300" kern="0" dirty="0">
              <a:solidFill>
                <a:srgbClr val="002060"/>
              </a:solidFill>
              <a:latin typeface="微軟正黑體" panose="020B0604030504040204" pitchFamily="34" charset="-120"/>
            </a:endParaRPr>
          </a:p>
        </p:txBody>
      </p:sp>
      <p:sp>
        <p:nvSpPr>
          <p:cNvPr id="6" name="標題 1"/>
          <p:cNvSpPr txBox="1">
            <a:spLocks/>
          </p:cNvSpPr>
          <p:nvPr/>
        </p:nvSpPr>
        <p:spPr bwMode="auto">
          <a:xfrm>
            <a:off x="1202531" y="734744"/>
            <a:ext cx="7484269" cy="6477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zh-TW" altLang="en-US" sz="3000" dirty="0">
                <a:solidFill>
                  <a:srgbClr val="C00000"/>
                </a:solidFill>
                <a:latin typeface="+mn-ea"/>
                <a:ea typeface="+mn-ea"/>
              </a:rPr>
              <a:t>特色招生甄選入學</a:t>
            </a:r>
            <a:r>
              <a:rPr kumimoji="0" lang="en-US" altLang="zh-TW" sz="3000" dirty="0">
                <a:solidFill>
                  <a:srgbClr val="C00000"/>
                </a:solidFill>
                <a:latin typeface="+mn-ea"/>
                <a:ea typeface="+mn-ea"/>
              </a:rPr>
              <a:t>--</a:t>
            </a:r>
            <a:r>
              <a:rPr kumimoji="0" lang="zh-TW" altLang="en-US" sz="3000" dirty="0">
                <a:solidFill>
                  <a:srgbClr val="C00000"/>
                </a:solidFill>
                <a:latin typeface="+mn-ea"/>
                <a:ea typeface="+mn-ea"/>
              </a:rPr>
              <a:t>科學班辦理學校</a:t>
            </a:r>
          </a:p>
        </p:txBody>
      </p:sp>
      <p:sp>
        <p:nvSpPr>
          <p:cNvPr id="16287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D603CB8-7406-4A67-8760-4642A076601A}" type="slidenum">
              <a:rPr kumimoji="0" lang="zh-TW" altLang="en-US" smtClean="0">
                <a:solidFill>
                  <a:srgbClr val="FEFFFF"/>
                </a:solidFill>
                <a:latin typeface="Century Gothic" panose="020B0502020202020204" pitchFamily="34" charset="0"/>
              </a:rPr>
              <a:pPr/>
              <a:t>57</a:t>
            </a:fld>
            <a:endParaRPr kumimoji="0" lang="zh-TW" altLang="en-US">
              <a:solidFill>
                <a:srgbClr val="FEFFFF"/>
              </a:solidFill>
              <a:latin typeface="Century Gothic" panose="020B0502020202020204" pitchFamily="34" charset="0"/>
            </a:endParaRPr>
          </a:p>
        </p:txBody>
      </p:sp>
      <p:sp>
        <p:nvSpPr>
          <p:cNvPr id="8" name="文字方塊 7"/>
          <p:cNvSpPr txBox="1">
            <a:spLocks noChangeArrowheads="1"/>
          </p:cNvSpPr>
          <p:nvPr/>
        </p:nvSpPr>
        <p:spPr bwMode="auto">
          <a:xfrm>
            <a:off x="107504" y="2329080"/>
            <a:ext cx="1084221" cy="2677656"/>
          </a:xfrm>
          <a:prstGeom prst="rect">
            <a:avLst/>
          </a:prstGeom>
          <a:solidFill>
            <a:srgbClr val="FFFF00"/>
          </a:solidFill>
          <a:ln w="28575">
            <a:solidFill>
              <a:schemeClr val="bg1"/>
            </a:solidFill>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defTabSz="685800" eaLnBrk="0" hangingPunct="0">
              <a:defRPr/>
            </a:pPr>
            <a:r>
              <a:rPr lang="zh-TW" altLang="en-US" sz="2100" b="1" dirty="0">
                <a:solidFill>
                  <a:srgbClr val="FF0000"/>
                </a:solidFill>
              </a:rPr>
              <a:t>本表為</a:t>
            </a:r>
            <a:r>
              <a:rPr lang="en-US" altLang="zh-TW" sz="2100" b="1" dirty="0">
                <a:solidFill>
                  <a:srgbClr val="FF0000"/>
                </a:solidFill>
              </a:rPr>
              <a:t>111</a:t>
            </a:r>
            <a:r>
              <a:rPr lang="zh-TW" altLang="en-US" sz="2100" b="1" dirty="0">
                <a:solidFill>
                  <a:srgbClr val="FF0000"/>
                </a:solidFill>
              </a:rPr>
              <a:t>年度資料</a:t>
            </a:r>
            <a:endParaRPr lang="en-US" altLang="zh-TW" sz="2100" b="1" dirty="0">
              <a:solidFill>
                <a:srgbClr val="FF0000"/>
              </a:solidFill>
            </a:endParaRPr>
          </a:p>
          <a:p>
            <a:pPr defTabSz="685800" eaLnBrk="0" hangingPunct="0">
              <a:defRPr/>
            </a:pPr>
            <a:endParaRPr lang="en-US" altLang="zh-TW" sz="2100" b="1" dirty="0">
              <a:solidFill>
                <a:srgbClr val="FF0000"/>
              </a:solidFill>
            </a:endParaRPr>
          </a:p>
          <a:p>
            <a:pPr defTabSz="685800" eaLnBrk="0" hangingPunct="0">
              <a:defRPr/>
            </a:pPr>
            <a:r>
              <a:rPr lang="en-US" altLang="zh-TW" sz="2100" b="1" dirty="0">
                <a:solidFill>
                  <a:srgbClr val="FF0000"/>
                </a:solidFill>
              </a:rPr>
              <a:t>112</a:t>
            </a:r>
            <a:r>
              <a:rPr lang="zh-TW" altLang="en-US" sz="2100" b="1" dirty="0">
                <a:solidFill>
                  <a:srgbClr val="FF0000"/>
                </a:solidFill>
              </a:rPr>
              <a:t>年度依簡章公布為準</a:t>
            </a:r>
          </a:p>
        </p:txBody>
      </p:sp>
      <p:graphicFrame>
        <p:nvGraphicFramePr>
          <p:cNvPr id="9" name="表格 8">
            <a:extLst>
              <a:ext uri="{FF2B5EF4-FFF2-40B4-BE49-F238E27FC236}">
                <a16:creationId xmlns:a16="http://schemas.microsoft.com/office/drawing/2014/main" id="{9BCFC620-4E36-4EE5-A6D3-F7FE1086AC4F}"/>
              </a:ext>
            </a:extLst>
          </p:cNvPr>
          <p:cNvGraphicFramePr>
            <a:graphicFrameLocks noGrp="1"/>
          </p:cNvGraphicFramePr>
          <p:nvPr>
            <p:extLst>
              <p:ext uri="{D42A27DB-BD31-4B8C-83A1-F6EECF244321}">
                <p14:modId xmlns:p14="http://schemas.microsoft.com/office/powerpoint/2010/main" val="3994006531"/>
              </p:ext>
            </p:extLst>
          </p:nvPr>
        </p:nvGraphicFramePr>
        <p:xfrm>
          <a:off x="1183739" y="1432472"/>
          <a:ext cx="7409307" cy="5273128"/>
        </p:xfrm>
        <a:graphic>
          <a:graphicData uri="http://schemas.openxmlformats.org/drawingml/2006/table">
            <a:tbl>
              <a:tblPr firstRow="1" bandRow="1">
                <a:tableStyleId>{5C22544A-7EE6-4342-B048-85BDC9FD1C3A}</a:tableStyleId>
              </a:tblPr>
              <a:tblGrid>
                <a:gridCol w="1079017">
                  <a:extLst>
                    <a:ext uri="{9D8B030D-6E8A-4147-A177-3AD203B41FA5}">
                      <a16:colId xmlns:a16="http://schemas.microsoft.com/office/drawing/2014/main" val="20000"/>
                    </a:ext>
                  </a:extLst>
                </a:gridCol>
                <a:gridCol w="2504091">
                  <a:extLst>
                    <a:ext uri="{9D8B030D-6E8A-4147-A177-3AD203B41FA5}">
                      <a16:colId xmlns:a16="http://schemas.microsoft.com/office/drawing/2014/main" val="20001"/>
                    </a:ext>
                  </a:extLst>
                </a:gridCol>
                <a:gridCol w="2587800">
                  <a:extLst>
                    <a:ext uri="{9D8B030D-6E8A-4147-A177-3AD203B41FA5}">
                      <a16:colId xmlns:a16="http://schemas.microsoft.com/office/drawing/2014/main" val="20002"/>
                    </a:ext>
                  </a:extLst>
                </a:gridCol>
                <a:gridCol w="1238399">
                  <a:extLst>
                    <a:ext uri="{9D8B030D-6E8A-4147-A177-3AD203B41FA5}">
                      <a16:colId xmlns:a16="http://schemas.microsoft.com/office/drawing/2014/main" val="20003"/>
                    </a:ext>
                  </a:extLst>
                </a:gridCol>
              </a:tblGrid>
              <a:tr h="37067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370673">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655800">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5580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370673">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370673">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370673">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370673">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655800">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370673">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370673">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843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標題 1"/>
          <p:cNvSpPr>
            <a:spLocks noGrp="1"/>
          </p:cNvSpPr>
          <p:nvPr>
            <p:ph type="title"/>
          </p:nvPr>
        </p:nvSpPr>
        <p:spPr>
          <a:xfrm>
            <a:off x="1190005" y="1325166"/>
            <a:ext cx="7645076" cy="960834"/>
          </a:xfrm>
        </p:spPr>
        <p:txBody>
          <a:bodyPr/>
          <a:lstStyle/>
          <a:p>
            <a:pPr eaLnBrk="1" hangingPunct="1"/>
            <a:r>
              <a:rPr lang="zh-TW" altLang="en-US" dirty="0"/>
              <a:t>特色招生甄選入學</a:t>
            </a:r>
            <a:r>
              <a:rPr lang="en-US" altLang="zh-TW" dirty="0"/>
              <a:t>-</a:t>
            </a:r>
            <a:r>
              <a:rPr lang="zh-TW" altLang="en-US" dirty="0"/>
              <a:t>職業類科</a:t>
            </a:r>
          </a:p>
        </p:txBody>
      </p:sp>
      <p:sp>
        <p:nvSpPr>
          <p:cNvPr id="66562" name="內容版面配置區 2"/>
          <p:cNvSpPr>
            <a:spLocks noGrp="1"/>
          </p:cNvSpPr>
          <p:nvPr>
            <p:ph idx="1"/>
          </p:nvPr>
        </p:nvSpPr>
        <p:spPr>
          <a:xfrm>
            <a:off x="1187624" y="2457450"/>
            <a:ext cx="7056784" cy="2833688"/>
          </a:xfrm>
        </p:spPr>
        <p:txBody>
          <a:bodyPr/>
          <a:lstStyle/>
          <a:p>
            <a:pPr eaLnBrk="1" hangingPunct="1"/>
            <a:r>
              <a:rPr lang="en-US" altLang="zh-TW" sz="2800" dirty="0"/>
              <a:t>112</a:t>
            </a:r>
            <a:r>
              <a:rPr lang="zh-TW" altLang="en-US" sz="2800" dirty="0"/>
              <a:t>年</a:t>
            </a:r>
            <a:r>
              <a:rPr lang="en-US" altLang="zh-TW" sz="2800" dirty="0"/>
              <a:t>4</a:t>
            </a:r>
            <a:r>
              <a:rPr lang="zh-TW" altLang="zh-TW" sz="2800" dirty="0"/>
              <a:t>月</a:t>
            </a:r>
            <a:r>
              <a:rPr lang="zh-TW" altLang="en-US" sz="2800" dirty="0"/>
              <a:t>進行術科</a:t>
            </a:r>
            <a:r>
              <a:rPr lang="zh-TW" altLang="zh-TW" sz="2800" dirty="0"/>
              <a:t>測驗</a:t>
            </a:r>
            <a:endParaRPr lang="en-US" altLang="zh-TW" sz="2800" dirty="0"/>
          </a:p>
          <a:p>
            <a:pPr eaLnBrk="1" hangingPunct="1"/>
            <a:r>
              <a:rPr lang="zh-TW" altLang="en-US" sz="2800" dirty="0"/>
              <a:t>各校依群科屬性，考量國中生學習基礎，規劃簡易操作測驗，或者依招生需求，以書面審查、口試等方式進行篩選。</a:t>
            </a:r>
          </a:p>
        </p:txBody>
      </p:sp>
      <p:sp>
        <p:nvSpPr>
          <p:cNvPr id="79875"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zh-TW" altLang="en-US" sz="1050">
              <a:ea typeface="新細明體" charset="-120"/>
            </a:endParaRPr>
          </a:p>
        </p:txBody>
      </p:sp>
    </p:spTree>
    <p:extLst>
      <p:ext uri="{BB962C8B-B14F-4D97-AF65-F5344CB8AC3E}">
        <p14:creationId xmlns:p14="http://schemas.microsoft.com/office/powerpoint/2010/main" val="30697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8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59</a:t>
            </a:fld>
            <a:endParaRPr kumimoji="0" lang="zh-TW" altLang="en-US">
              <a:solidFill>
                <a:srgbClr val="FEFFFF"/>
              </a:solidFill>
              <a:latin typeface="Century Gothic" panose="020B0502020202020204" pitchFamily="34" charset="0"/>
            </a:endParaRPr>
          </a:p>
        </p:txBody>
      </p:sp>
      <p:sp>
        <p:nvSpPr>
          <p:cNvPr id="7" name="標題 1"/>
          <p:cNvSpPr txBox="1">
            <a:spLocks/>
          </p:cNvSpPr>
          <p:nvPr/>
        </p:nvSpPr>
        <p:spPr bwMode="auto">
          <a:xfrm>
            <a:off x="285699" y="930126"/>
            <a:ext cx="6264696" cy="3800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pPr eaLnBrk="1" hangingPunct="1"/>
            <a:r>
              <a:rPr lang="zh-TW" altLang="en-US" sz="2800" kern="0" dirty="0">
                <a:solidFill>
                  <a:srgbClr val="C00000"/>
                </a:solidFill>
                <a:latin typeface="華康華綜體W5" panose="020B0509000000000000" pitchFamily="49" charset="-120"/>
                <a:ea typeface="華康粗圓體" panose="020F0709000000000000" pitchFamily="49" charset="-120"/>
              </a:rPr>
              <a:t>臺南區專業群科甄選入學辦理學校</a:t>
            </a:r>
          </a:p>
        </p:txBody>
      </p:sp>
      <p:sp>
        <p:nvSpPr>
          <p:cNvPr id="9" name="文字方塊 8">
            <a:extLst>
              <a:ext uri="{FF2B5EF4-FFF2-40B4-BE49-F238E27FC236}">
                <a16:creationId xmlns:a16="http://schemas.microsoft.com/office/drawing/2014/main" id="{B78F1358-D8BA-49F8-ADE2-BF0640D49214}"/>
              </a:ext>
            </a:extLst>
          </p:cNvPr>
          <p:cNvSpPr txBox="1"/>
          <p:nvPr/>
        </p:nvSpPr>
        <p:spPr>
          <a:xfrm>
            <a:off x="3563888" y="6534558"/>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graphicFrame>
        <p:nvGraphicFramePr>
          <p:cNvPr id="13" name="表格 12">
            <a:extLst>
              <a:ext uri="{FF2B5EF4-FFF2-40B4-BE49-F238E27FC236}">
                <a16:creationId xmlns:a16="http://schemas.microsoft.com/office/drawing/2014/main" id="{A19CF8E6-1100-4B49-9D3A-A1CD3ECD0D8C}"/>
              </a:ext>
            </a:extLst>
          </p:cNvPr>
          <p:cNvGraphicFramePr>
            <a:graphicFrameLocks noGrp="1"/>
          </p:cNvGraphicFramePr>
          <p:nvPr>
            <p:extLst>
              <p:ext uri="{D42A27DB-BD31-4B8C-83A1-F6EECF244321}">
                <p14:modId xmlns:p14="http://schemas.microsoft.com/office/powerpoint/2010/main" val="233737736"/>
              </p:ext>
            </p:extLst>
          </p:nvPr>
        </p:nvGraphicFramePr>
        <p:xfrm>
          <a:off x="503548" y="1504727"/>
          <a:ext cx="8136904" cy="4949825"/>
        </p:xfrm>
        <a:graphic>
          <a:graphicData uri="http://schemas.openxmlformats.org/drawingml/2006/table">
            <a:tbl>
              <a:tblPr>
                <a:tableStyleId>{8799B23B-EC83-4686-B30A-512413B5E67A}</a:tableStyleId>
              </a:tblPr>
              <a:tblGrid>
                <a:gridCol w="1800200">
                  <a:extLst>
                    <a:ext uri="{9D8B030D-6E8A-4147-A177-3AD203B41FA5}">
                      <a16:colId xmlns:a16="http://schemas.microsoft.com/office/drawing/2014/main" val="421364283"/>
                    </a:ext>
                  </a:extLst>
                </a:gridCol>
                <a:gridCol w="4392488">
                  <a:extLst>
                    <a:ext uri="{9D8B030D-6E8A-4147-A177-3AD203B41FA5}">
                      <a16:colId xmlns:a16="http://schemas.microsoft.com/office/drawing/2014/main" val="3368926891"/>
                    </a:ext>
                  </a:extLst>
                </a:gridCol>
                <a:gridCol w="1151089">
                  <a:extLst>
                    <a:ext uri="{9D8B030D-6E8A-4147-A177-3AD203B41FA5}">
                      <a16:colId xmlns:a16="http://schemas.microsoft.com/office/drawing/2014/main" val="3108163630"/>
                    </a:ext>
                  </a:extLst>
                </a:gridCol>
                <a:gridCol w="793127">
                  <a:extLst>
                    <a:ext uri="{9D8B030D-6E8A-4147-A177-3AD203B41FA5}">
                      <a16:colId xmlns:a16="http://schemas.microsoft.com/office/drawing/2014/main" val="3457518085"/>
                    </a:ext>
                  </a:extLst>
                </a:gridCol>
              </a:tblGrid>
              <a:tr h="255270">
                <a:tc>
                  <a:txBody>
                    <a:bodyPr/>
                    <a:lstStyle/>
                    <a:p>
                      <a:pPr algn="ctr" fontAlgn="ctr">
                        <a:lnSpc>
                          <a:spcPts val="25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228538"/>
                  </a:ext>
                </a:extLst>
              </a:tr>
              <a:tr h="255270">
                <a:tc rowSpan="4">
                  <a:txBody>
                    <a:bodyPr/>
                    <a:lstStyle/>
                    <a:p>
                      <a:pPr algn="ctr" fontAlgn="ctr">
                        <a:lnSpc>
                          <a:spcPts val="2500"/>
                        </a:lnSpc>
                      </a:pPr>
                      <a:r>
                        <a:rPr lang="zh-TW" altLang="en-US" sz="1800" u="none" strike="noStrike" dirty="0">
                          <a:solidFill>
                            <a:schemeClr val="tx1"/>
                          </a:solidFill>
                          <a:effectLst/>
                        </a:rPr>
                        <a:t>臺南高商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a:effectLst/>
                        </a:rPr>
                        <a:t>國際貿易科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lnSpc>
                          <a:spcPts val="2500"/>
                        </a:lnSpc>
                      </a:pPr>
                      <a:r>
                        <a:rPr lang="en-US" altLang="zh-TW" sz="1800" u="none" strike="noStrike">
                          <a:effectLst/>
                        </a:rPr>
                        <a:t>140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437965"/>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38791382"/>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86394928"/>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20616002"/>
                  </a:ext>
                </a:extLst>
              </a:tr>
              <a:tr h="255270">
                <a:tc>
                  <a:txBody>
                    <a:bodyPr/>
                    <a:lstStyle/>
                    <a:p>
                      <a:pPr algn="ctr" fontAlgn="ctr">
                        <a:lnSpc>
                          <a:spcPts val="2500"/>
                        </a:lnSpc>
                      </a:pPr>
                      <a:r>
                        <a:rPr lang="zh-TW" altLang="en-US" sz="1800" u="none" strike="noStrike" dirty="0">
                          <a:solidFill>
                            <a:schemeClr val="tx1"/>
                          </a:solidFill>
                          <a:effectLst/>
                        </a:rPr>
                        <a:t>臺南高工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a:effectLst/>
                        </a:rPr>
                        <a:t>板金科</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20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20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297607"/>
                  </a:ext>
                </a:extLst>
              </a:tr>
              <a:tr h="255270">
                <a:tc rowSpan="3">
                  <a:txBody>
                    <a:bodyPr/>
                    <a:lstStyle/>
                    <a:p>
                      <a:pPr algn="ctr" fontAlgn="ctr">
                        <a:lnSpc>
                          <a:spcPts val="2500"/>
                        </a:lnSpc>
                      </a:pPr>
                      <a:r>
                        <a:rPr lang="zh-TW" altLang="en-US" sz="1800" u="none" strike="noStrike" dirty="0">
                          <a:solidFill>
                            <a:schemeClr val="tx1"/>
                          </a:solidFill>
                          <a:effectLst/>
                        </a:rPr>
                        <a:t>家齊高中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lnSpc>
                          <a:spcPts val="2500"/>
                        </a:lnSpc>
                      </a:pPr>
                      <a:r>
                        <a:rPr lang="en-US" altLang="zh-TW" sz="1800" u="none" strike="noStrike">
                          <a:effectLst/>
                        </a:rPr>
                        <a:t>105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459809"/>
                  </a:ext>
                </a:extLst>
              </a:tr>
              <a:tr h="247650">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598031332"/>
                  </a:ext>
                </a:extLst>
              </a:tr>
              <a:tr h="371475">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r>
                        <a:rPr lang="en-US" altLang="zh-TW" sz="1800" u="none" strike="noStrike" dirty="0">
                          <a:effectLst/>
                        </a:rPr>
                        <a:t>(</a:t>
                      </a:r>
                      <a:r>
                        <a:rPr lang="zh-TW" altLang="en-US" sz="1800" u="none" strike="noStrike" dirty="0">
                          <a:effectLst/>
                        </a:rPr>
                        <a:t>整體造型特色班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991936927"/>
                  </a:ext>
                </a:extLst>
              </a:tr>
              <a:tr h="255270">
                <a:tc rowSpan="2">
                  <a:txBody>
                    <a:bodyPr/>
                    <a:lstStyle/>
                    <a:p>
                      <a:pPr algn="ctr" fontAlgn="ctr">
                        <a:lnSpc>
                          <a:spcPts val="2500"/>
                        </a:lnSpc>
                      </a:pPr>
                      <a:r>
                        <a:rPr lang="zh-TW" altLang="en-US" sz="1800" u="none" strike="noStrike" dirty="0">
                          <a:solidFill>
                            <a:schemeClr val="tx1"/>
                          </a:solidFill>
                          <a:effectLst/>
                        </a:rPr>
                        <a:t>臺南海事</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dirty="0">
                          <a:effectLst/>
                        </a:rPr>
                        <a:t>電子科</a:t>
                      </a:r>
                      <a:r>
                        <a:rPr lang="en-US" altLang="zh-TW" sz="1800" u="none" strike="noStrike" dirty="0">
                          <a:effectLst/>
                        </a:rPr>
                        <a:t>(AI</a:t>
                      </a:r>
                      <a:r>
                        <a:rPr lang="zh-TW" altLang="en-US" sz="1800" u="none" strike="noStrike" dirty="0">
                          <a:effectLst/>
                        </a:rPr>
                        <a:t>智慧型機器人特色菁英班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lnSpc>
                          <a:spcPts val="2500"/>
                        </a:lnSpc>
                      </a:pPr>
                      <a:r>
                        <a:rPr lang="en-US" altLang="zh-TW" sz="1800" u="none" strike="noStrike">
                          <a:effectLst/>
                        </a:rPr>
                        <a:t>47</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855401"/>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水產養殖科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279693019"/>
                  </a:ext>
                </a:extLst>
              </a:tr>
              <a:tr h="255270">
                <a:tc>
                  <a:txBody>
                    <a:bodyPr/>
                    <a:lstStyle/>
                    <a:p>
                      <a:pPr algn="ctr" fontAlgn="ctr">
                        <a:lnSpc>
                          <a:spcPts val="2500"/>
                        </a:lnSpc>
                      </a:pPr>
                      <a:r>
                        <a:rPr lang="zh-TW" altLang="en-US" sz="1800" u="none" strike="noStrike" dirty="0">
                          <a:solidFill>
                            <a:schemeClr val="tx1"/>
                          </a:solidFill>
                          <a:effectLst/>
                        </a:rPr>
                        <a:t>曾文家商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654211"/>
                  </a:ext>
                </a:extLst>
              </a:tr>
              <a:tr h="255270">
                <a:tc rowSpan="3">
                  <a:txBody>
                    <a:bodyPr/>
                    <a:lstStyle/>
                    <a:p>
                      <a:pPr algn="ctr" fontAlgn="ctr">
                        <a:lnSpc>
                          <a:spcPts val="2500"/>
                        </a:lnSpc>
                      </a:pPr>
                      <a:r>
                        <a:rPr lang="zh-TW" altLang="en-US" sz="1800" u="none" strike="noStrike" dirty="0">
                          <a:solidFill>
                            <a:schemeClr val="tx1"/>
                          </a:solidFill>
                          <a:effectLst/>
                        </a:rPr>
                        <a:t>曾文農工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zh-TW" altLang="en-US" sz="1800" u="none" strike="noStrike" dirty="0">
                          <a:effectLst/>
                        </a:rPr>
                        <a:t>化工科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18</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lnSpc>
                          <a:spcPts val="2500"/>
                        </a:lnSpc>
                      </a:pPr>
                      <a:r>
                        <a:rPr lang="en-US" altLang="zh-TW" sz="1800" u="none" strike="noStrike" dirty="0">
                          <a:effectLst/>
                        </a:rPr>
                        <a:t>88</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66803"/>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食品科</a:t>
                      </a:r>
                      <a:r>
                        <a:rPr lang="en-US" altLang="zh-TW" sz="1800" u="none" strike="noStrike" dirty="0">
                          <a:effectLst/>
                        </a:rPr>
                        <a:t>(</a:t>
                      </a:r>
                      <a:r>
                        <a:rPr lang="zh-TW" altLang="en-US" sz="1800" u="none" strike="noStrike" dirty="0">
                          <a:effectLst/>
                        </a:rPr>
                        <a:t>食品加工技術班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24637283"/>
                  </a:ext>
                </a:extLst>
              </a:tr>
              <a:tr h="255270">
                <a:tc vMerge="1">
                  <a:txBody>
                    <a:bodyPr/>
                    <a:lstStyle/>
                    <a:p>
                      <a:endParaRPr lang="zh-TW" altLang="en-US"/>
                    </a:p>
                  </a:txBody>
                  <a:tcPr/>
                </a:tc>
                <a:tc>
                  <a:txBody>
                    <a:bodyPr/>
                    <a:lstStyle/>
                    <a:p>
                      <a:pPr algn="ctr" fontAlgn="ctr">
                        <a:lnSpc>
                          <a:spcPts val="2500"/>
                        </a:lnSpc>
                      </a:pPr>
                      <a:r>
                        <a:rPr lang="zh-TW" altLang="en-US" sz="1800" u="none" strike="noStrike">
                          <a:effectLst/>
                        </a:rPr>
                        <a:t>機械科</a:t>
                      </a:r>
                      <a:r>
                        <a:rPr lang="en-US" altLang="zh-TW" sz="1800" u="none" strike="noStrike">
                          <a:effectLst/>
                        </a:rPr>
                        <a:t>(</a:t>
                      </a:r>
                      <a:r>
                        <a:rPr lang="zh-TW" altLang="en-US" sz="1800" u="none" strike="noStrike">
                          <a:effectLst/>
                        </a:rPr>
                        <a:t>電腦控制機械加工班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6314975"/>
                  </a:ext>
                </a:extLst>
              </a:tr>
            </a:tbl>
          </a:graphicData>
        </a:graphic>
      </p:graphicFrame>
    </p:spTree>
    <p:extLst>
      <p:ext uri="{BB962C8B-B14F-4D97-AF65-F5344CB8AC3E}">
        <p14:creationId xmlns:p14="http://schemas.microsoft.com/office/powerpoint/2010/main" val="40541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1710928" y="27261741"/>
          <a:ext cx="6082906" cy="8001000"/>
        </p:xfrm>
        <a:graphic>
          <a:graphicData uri="http://schemas.openxmlformats.org/drawingml/2006/table">
            <a:tbl>
              <a:tblPr>
                <a:tableStyleId>{5C22544A-7EE6-4342-B048-85BDC9FD1C3A}</a:tableStyleId>
              </a:tblPr>
              <a:tblGrid>
                <a:gridCol w="527269">
                  <a:extLst>
                    <a:ext uri="{9D8B030D-6E8A-4147-A177-3AD203B41FA5}">
                      <a16:colId xmlns:a16="http://schemas.microsoft.com/office/drawing/2014/main" val="20000"/>
                    </a:ext>
                  </a:extLst>
                </a:gridCol>
                <a:gridCol w="527269">
                  <a:extLst>
                    <a:ext uri="{9D8B030D-6E8A-4147-A177-3AD203B41FA5}">
                      <a16:colId xmlns:a16="http://schemas.microsoft.com/office/drawing/2014/main" val="20001"/>
                    </a:ext>
                  </a:extLst>
                </a:gridCol>
                <a:gridCol w="452888">
                  <a:extLst>
                    <a:ext uri="{9D8B030D-6E8A-4147-A177-3AD203B41FA5}">
                      <a16:colId xmlns:a16="http://schemas.microsoft.com/office/drawing/2014/main" val="20002"/>
                    </a:ext>
                  </a:extLst>
                </a:gridCol>
                <a:gridCol w="478829">
                  <a:extLst>
                    <a:ext uri="{9D8B030D-6E8A-4147-A177-3AD203B41FA5}">
                      <a16:colId xmlns:a16="http://schemas.microsoft.com/office/drawing/2014/main" val="20003"/>
                    </a:ext>
                  </a:extLst>
                </a:gridCol>
                <a:gridCol w="447173">
                  <a:extLst>
                    <a:ext uri="{9D8B030D-6E8A-4147-A177-3AD203B41FA5}">
                      <a16:colId xmlns:a16="http://schemas.microsoft.com/office/drawing/2014/main" val="20004"/>
                    </a:ext>
                  </a:extLst>
                </a:gridCol>
                <a:gridCol w="366675">
                  <a:extLst>
                    <a:ext uri="{9D8B030D-6E8A-4147-A177-3AD203B41FA5}">
                      <a16:colId xmlns:a16="http://schemas.microsoft.com/office/drawing/2014/main" val="20005"/>
                    </a:ext>
                  </a:extLst>
                </a:gridCol>
                <a:gridCol w="99476">
                  <a:extLst>
                    <a:ext uri="{9D8B030D-6E8A-4147-A177-3AD203B41FA5}">
                      <a16:colId xmlns:a16="http://schemas.microsoft.com/office/drawing/2014/main" val="20006"/>
                    </a:ext>
                  </a:extLst>
                </a:gridCol>
                <a:gridCol w="236743">
                  <a:extLst>
                    <a:ext uri="{9D8B030D-6E8A-4147-A177-3AD203B41FA5}">
                      <a16:colId xmlns:a16="http://schemas.microsoft.com/office/drawing/2014/main" val="20007"/>
                    </a:ext>
                  </a:extLst>
                </a:gridCol>
                <a:gridCol w="242087">
                  <a:extLst>
                    <a:ext uri="{9D8B030D-6E8A-4147-A177-3AD203B41FA5}">
                      <a16:colId xmlns:a16="http://schemas.microsoft.com/office/drawing/2014/main" val="20008"/>
                    </a:ext>
                  </a:extLst>
                </a:gridCol>
                <a:gridCol w="425626">
                  <a:extLst>
                    <a:ext uri="{9D8B030D-6E8A-4147-A177-3AD203B41FA5}">
                      <a16:colId xmlns:a16="http://schemas.microsoft.com/office/drawing/2014/main" val="20009"/>
                    </a:ext>
                  </a:extLst>
                </a:gridCol>
                <a:gridCol w="2278871">
                  <a:extLst>
                    <a:ext uri="{9D8B030D-6E8A-4147-A177-3AD203B41FA5}">
                      <a16:colId xmlns:a16="http://schemas.microsoft.com/office/drawing/2014/main" val="20010"/>
                    </a:ext>
                  </a:extLst>
                </a:gridCol>
              </a:tblGrid>
              <a:tr h="342905">
                <a:tc gridSpan="2">
                  <a:txBody>
                    <a:bodyPr/>
                    <a:lstStyle/>
                    <a:p>
                      <a:pPr algn="ctr">
                        <a:lnSpc>
                          <a:spcPts val="1800"/>
                        </a:lnSpc>
                        <a:spcAft>
                          <a:spcPts val="0"/>
                        </a:spcAft>
                        <a:tabLst>
                          <a:tab pos="90170" algn="l"/>
                        </a:tabLst>
                      </a:pPr>
                      <a:r>
                        <a:rPr lang="zh-TW" sz="900" kern="0" dirty="0">
                          <a:effectLst/>
                        </a:rPr>
                        <a:t>比序</a:t>
                      </a:r>
                      <a:r>
                        <a:rPr lang="zh-TW" sz="900" kern="100" dirty="0">
                          <a:effectLst/>
                        </a:rPr>
                        <a:t>項目</a:t>
                      </a:r>
                      <a:endParaRPr lang="zh-TW" sz="900" kern="100" dirty="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900" kern="0">
                          <a:effectLst/>
                        </a:rPr>
                        <a:t>積分換算</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900" kern="0">
                          <a:effectLst/>
                        </a:rPr>
                        <a:t>最高</a:t>
                      </a:r>
                      <a:endParaRPr lang="zh-TW" sz="900" kern="100">
                        <a:effectLst/>
                      </a:endParaRPr>
                    </a:p>
                    <a:p>
                      <a:pPr algn="ctr">
                        <a:lnSpc>
                          <a:spcPts val="1800"/>
                        </a:lnSpc>
                        <a:spcAft>
                          <a:spcPts val="0"/>
                        </a:spcAft>
                      </a:pPr>
                      <a:r>
                        <a:rPr lang="zh-TW" sz="900" kern="0">
                          <a:effectLst/>
                        </a:rPr>
                        <a:t>分數</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900" kern="0" dirty="0">
                          <a:effectLst/>
                        </a:rPr>
                        <a:t>備註</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43072">
                <a:tc>
                  <a:txBody>
                    <a:bodyPr/>
                    <a:lstStyle/>
                    <a:p>
                      <a:pPr algn="just">
                        <a:lnSpc>
                          <a:spcPts val="1800"/>
                        </a:lnSpc>
                        <a:spcAft>
                          <a:spcPts val="0"/>
                        </a:spcAft>
                      </a:pPr>
                      <a:r>
                        <a:rPr lang="zh-TW" sz="900" kern="0">
                          <a:effectLst/>
                        </a:rPr>
                        <a:t>1.志願序</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志願序</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第1志願序學校</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第2志願序學校</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zh-TW" sz="900" kern="0">
                          <a:effectLst/>
                        </a:rPr>
                        <a:t>9分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第3志願序學校</a:t>
                      </a:r>
                      <a:endParaRPr lang="zh-TW" sz="900" kern="100">
                        <a:effectLst/>
                      </a:endParaRPr>
                    </a:p>
                    <a:p>
                      <a:pPr algn="just">
                        <a:lnSpc>
                          <a:spcPts val="1800"/>
                        </a:lnSpc>
                        <a:spcAft>
                          <a:spcPts val="0"/>
                        </a:spcAft>
                      </a:pPr>
                      <a:r>
                        <a:rPr lang="zh-TW" sz="900" kern="0">
                          <a:effectLst/>
                        </a:rPr>
                        <a:t>8分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第4志願序學校</a:t>
                      </a:r>
                      <a:endParaRPr lang="zh-TW" sz="900" kern="100">
                        <a:effectLst/>
                      </a:endParaRPr>
                    </a:p>
                    <a:p>
                      <a:pPr algn="just">
                        <a:lnSpc>
                          <a:spcPts val="1800"/>
                        </a:lnSpc>
                        <a:spcAft>
                          <a:spcPts val="0"/>
                        </a:spcAft>
                      </a:pPr>
                      <a:r>
                        <a:rPr lang="zh-TW" sz="900" kern="0">
                          <a:effectLst/>
                        </a:rPr>
                        <a:t>7分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第5志願序學校</a:t>
                      </a:r>
                      <a:endParaRPr lang="zh-TW" sz="900" kern="100">
                        <a:effectLst/>
                      </a:endParaRPr>
                    </a:p>
                    <a:p>
                      <a:pPr algn="just">
                        <a:lnSpc>
                          <a:spcPts val="1800"/>
                        </a:lnSpc>
                        <a:spcAft>
                          <a:spcPts val="0"/>
                        </a:spcAft>
                      </a:pPr>
                      <a:r>
                        <a:rPr lang="zh-TW" sz="900" kern="0">
                          <a:effectLst/>
                        </a:rPr>
                        <a:t>6分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900" kern="0" dirty="0">
                          <a:effectLst/>
                        </a:rPr>
                        <a:t>學生參考國中學生生涯輔導紀錄手冊之生涯發展規劃書，選填志願。</a:t>
                      </a:r>
                      <a:endParaRPr lang="zh-TW" sz="900" kern="100" dirty="0">
                        <a:effectLst/>
                      </a:endParaRP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每一志願序至多可選填</a:t>
                      </a:r>
                      <a:r>
                        <a:rPr lang="en-US" sz="900" u="none" strike="noStrike" kern="100" dirty="0">
                          <a:effectLst/>
                          <a:uFill>
                            <a:solidFill>
                              <a:srgbClr val="000000"/>
                            </a:solidFill>
                          </a:uFill>
                        </a:rPr>
                        <a:t>3</a:t>
                      </a:r>
                      <a:r>
                        <a:rPr lang="zh-TW" sz="900" u="none" strike="noStrike" kern="100" dirty="0">
                          <a:effectLst/>
                          <a:uFill>
                            <a:solidFill>
                              <a:srgbClr val="000000"/>
                            </a:solidFill>
                          </a:uFill>
                        </a:rPr>
                        <a:t>校</a:t>
                      </a:r>
                      <a:r>
                        <a:rPr lang="zh-TW" sz="900" u="none" strike="noStrike" kern="100">
                          <a:effectLst/>
                          <a:uFill>
                            <a:solidFill>
                              <a:srgbClr val="000000"/>
                            </a:solidFill>
                          </a:uFill>
                        </a:rPr>
                        <a:t>為一群組，</a:t>
                      </a:r>
                      <a:r>
                        <a:rPr lang="zh-TW" sz="9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同一學校第</a:t>
                      </a:r>
                      <a:r>
                        <a:rPr lang="en-US" sz="900" u="none" strike="noStrike" kern="100" dirty="0">
                          <a:effectLst/>
                          <a:uFill>
                            <a:solidFill>
                              <a:srgbClr val="000000"/>
                            </a:solidFill>
                          </a:uFill>
                        </a:rPr>
                        <a:t>2</a:t>
                      </a:r>
                      <a:r>
                        <a:rPr lang="zh-TW" sz="9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900" u="none" strike="noStrike" kern="100" dirty="0">
                          <a:effectLst/>
                          <a:uFill>
                            <a:solidFill>
                              <a:srgbClr val="000000"/>
                            </a:solidFill>
                          </a:uFill>
                        </a:rPr>
                        <a:t>第</a:t>
                      </a:r>
                      <a:r>
                        <a:rPr lang="en-US" sz="900" u="none" strike="noStrike" kern="100" dirty="0">
                          <a:effectLst/>
                          <a:uFill>
                            <a:solidFill>
                              <a:srgbClr val="000000"/>
                            </a:solidFill>
                          </a:uFill>
                        </a:rPr>
                        <a:t>6</a:t>
                      </a:r>
                      <a:r>
                        <a:rPr lang="zh-TW" sz="900" u="none" strike="noStrike" kern="100" dirty="0">
                          <a:effectLst/>
                          <a:uFill>
                            <a:solidFill>
                              <a:srgbClr val="000000"/>
                            </a:solidFill>
                          </a:uFill>
                        </a:rPr>
                        <a:t>志願序</a:t>
                      </a:r>
                      <a:r>
                        <a:rPr lang="en-US" sz="900" u="none" strike="noStrike" kern="100" dirty="0">
                          <a:effectLst/>
                          <a:uFill>
                            <a:solidFill>
                              <a:srgbClr val="000000"/>
                            </a:solidFill>
                          </a:uFill>
                        </a:rPr>
                        <a:t>(</a:t>
                      </a:r>
                      <a:r>
                        <a:rPr lang="zh-TW" sz="900" u="none" strike="noStrike" kern="100" dirty="0">
                          <a:effectLst/>
                          <a:uFill>
                            <a:solidFill>
                              <a:srgbClr val="000000"/>
                            </a:solidFill>
                          </a:uFill>
                        </a:rPr>
                        <a:t>含</a:t>
                      </a:r>
                      <a:r>
                        <a:rPr lang="en-US" sz="900" u="none" strike="noStrike" kern="100" dirty="0">
                          <a:effectLst/>
                          <a:uFill>
                            <a:solidFill>
                              <a:srgbClr val="000000"/>
                            </a:solidFill>
                          </a:uFill>
                        </a:rPr>
                        <a:t>)</a:t>
                      </a:r>
                      <a:r>
                        <a:rPr lang="zh-TW" sz="900" u="none" strike="noStrike" kern="100" dirty="0">
                          <a:effectLst/>
                          <a:uFill>
                            <a:solidFill>
                              <a:srgbClr val="000000"/>
                            </a:solidFill>
                          </a:uFill>
                        </a:rPr>
                        <a:t>後志願選填以單科為單位，以</a:t>
                      </a:r>
                      <a:r>
                        <a:rPr lang="en-US" sz="900" u="none" strike="noStrike" kern="100" dirty="0">
                          <a:effectLst/>
                          <a:uFill>
                            <a:solidFill>
                              <a:srgbClr val="000000"/>
                            </a:solidFill>
                          </a:uFill>
                        </a:rPr>
                        <a:t>5</a:t>
                      </a:r>
                      <a:r>
                        <a:rPr lang="zh-TW" sz="900" u="none" strike="noStrike" kern="100" dirty="0">
                          <a:effectLst/>
                          <a:uFill>
                            <a:solidFill>
                              <a:srgbClr val="000000"/>
                            </a:solidFill>
                          </a:uFill>
                        </a:rPr>
                        <a:t>分計。</a:t>
                      </a:r>
                      <a:endParaRPr lang="zh-TW" sz="900" u="none" strike="noStrike" kern="100" dirty="0">
                        <a:effectLst/>
                        <a:uFill>
                          <a:solidFill>
                            <a:srgbClr val="000000"/>
                          </a:solidFill>
                        </a:uFill>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4358">
                <a:tc rowSpan="7">
                  <a:txBody>
                    <a:bodyPr/>
                    <a:lstStyle/>
                    <a:p>
                      <a:pPr algn="just">
                        <a:lnSpc>
                          <a:spcPts val="1800"/>
                        </a:lnSpc>
                        <a:spcAft>
                          <a:spcPts val="0"/>
                        </a:spcAft>
                      </a:pPr>
                      <a:r>
                        <a:rPr lang="zh-TW" sz="900" kern="0">
                          <a:effectLst/>
                        </a:rPr>
                        <a:t>2.多</a:t>
                      </a:r>
                      <a:endParaRPr lang="zh-TW" sz="900" kern="100">
                        <a:effectLst/>
                      </a:endParaRPr>
                    </a:p>
                    <a:p>
                      <a:pPr algn="just">
                        <a:lnSpc>
                          <a:spcPts val="1800"/>
                        </a:lnSpc>
                        <a:spcAft>
                          <a:spcPts val="0"/>
                        </a:spcAft>
                      </a:pPr>
                      <a:r>
                        <a:rPr lang="zh-TW" sz="900" kern="0">
                          <a:effectLst/>
                        </a:rPr>
                        <a:t>元</a:t>
                      </a:r>
                      <a:endParaRPr lang="zh-TW" sz="900" kern="100">
                        <a:effectLst/>
                      </a:endParaRPr>
                    </a:p>
                    <a:p>
                      <a:pPr algn="just">
                        <a:lnSpc>
                          <a:spcPts val="1800"/>
                        </a:lnSpc>
                        <a:spcAft>
                          <a:spcPts val="0"/>
                        </a:spcAft>
                      </a:pPr>
                      <a:r>
                        <a:rPr lang="zh-TW" sz="900" kern="0">
                          <a:effectLst/>
                        </a:rPr>
                        <a:t>學</a:t>
                      </a:r>
                      <a:endParaRPr lang="zh-TW" sz="900" kern="100">
                        <a:effectLst/>
                      </a:endParaRPr>
                    </a:p>
                    <a:p>
                      <a:pPr algn="just">
                        <a:lnSpc>
                          <a:spcPts val="1800"/>
                        </a:lnSpc>
                        <a:spcAft>
                          <a:spcPts val="0"/>
                        </a:spcAft>
                      </a:pPr>
                      <a:r>
                        <a:rPr lang="zh-TW" sz="900" kern="0">
                          <a:effectLst/>
                        </a:rPr>
                        <a:t>習</a:t>
                      </a:r>
                      <a:endParaRPr lang="zh-TW" sz="900" kern="100">
                        <a:effectLst/>
                      </a:endParaRPr>
                    </a:p>
                    <a:p>
                      <a:pPr algn="just">
                        <a:lnSpc>
                          <a:spcPts val="1800"/>
                        </a:lnSpc>
                        <a:spcAft>
                          <a:spcPts val="0"/>
                        </a:spcAft>
                      </a:pPr>
                      <a:r>
                        <a:rPr lang="zh-TW" sz="900" kern="0">
                          <a:effectLst/>
                        </a:rPr>
                        <a:t>表</a:t>
                      </a:r>
                      <a:endParaRPr lang="zh-TW" sz="900" kern="100">
                        <a:effectLst/>
                      </a:endParaRPr>
                    </a:p>
                    <a:p>
                      <a:pPr algn="just">
                        <a:lnSpc>
                          <a:spcPts val="1800"/>
                        </a:lnSpc>
                        <a:spcAft>
                          <a:spcPts val="0"/>
                        </a:spcAft>
                      </a:pPr>
                      <a:r>
                        <a:rPr lang="zh-TW" sz="900" kern="0">
                          <a:effectLst/>
                        </a:rPr>
                        <a:t>現</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900" kern="0" dirty="0">
                          <a:effectLst/>
                        </a:rPr>
                        <a:t>競賽成績</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國際第一名</a:t>
                      </a:r>
                      <a:r>
                        <a:rPr lang="en-US" sz="900" kern="100">
                          <a:effectLst/>
                        </a:rPr>
                        <a:t>10</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國際第二名</a:t>
                      </a:r>
                      <a:r>
                        <a:rPr lang="en-US" sz="900" kern="100">
                          <a:effectLst/>
                        </a:rPr>
                        <a:t>9</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國際第三名</a:t>
                      </a:r>
                      <a:r>
                        <a:rPr lang="en-US" sz="900" kern="100">
                          <a:effectLst/>
                        </a:rPr>
                        <a:t>8</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國際第四至八名</a:t>
                      </a:r>
                    </a:p>
                    <a:p>
                      <a:pPr algn="just">
                        <a:lnSpc>
                          <a:spcPts val="1800"/>
                        </a:lnSpc>
                        <a:spcAft>
                          <a:spcPts val="0"/>
                        </a:spcAft>
                      </a:pPr>
                      <a:r>
                        <a:rPr lang="en-US" sz="900" kern="100">
                          <a:effectLst/>
                        </a:rPr>
                        <a:t>7</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zh-TW" sz="900" kern="0">
                          <a:effectLst/>
                        </a:rPr>
                        <a:t> </a:t>
                      </a:r>
                      <a:endParaRPr lang="zh-TW" sz="900" kern="100">
                        <a:effectLst/>
                      </a:endParaRPr>
                    </a:p>
                    <a:p>
                      <a:pPr algn="just">
                        <a:lnSpc>
                          <a:spcPts val="1800"/>
                        </a:lnSpc>
                        <a:spcAft>
                          <a:spcPts val="0"/>
                        </a:spcAft>
                      </a:pPr>
                      <a:r>
                        <a:rPr lang="en-US" sz="900" kern="0">
                          <a:effectLst/>
                        </a:rPr>
                        <a:t> </a:t>
                      </a:r>
                      <a:endParaRPr lang="zh-TW" sz="900" kern="100">
                        <a:effectLst/>
                      </a:endParaRPr>
                    </a:p>
                    <a:p>
                      <a:pPr algn="just">
                        <a:lnSpc>
                          <a:spcPts val="1800"/>
                        </a:lnSpc>
                        <a:spcAft>
                          <a:spcPts val="0"/>
                        </a:spcAft>
                      </a:pPr>
                      <a:r>
                        <a:rPr lang="zh-TW" sz="900" kern="0">
                          <a:effectLst/>
                        </a:rPr>
                        <a:t>最</a:t>
                      </a:r>
                      <a:endParaRPr lang="zh-TW" sz="900" kern="100">
                        <a:effectLst/>
                      </a:endParaRPr>
                    </a:p>
                    <a:p>
                      <a:pPr algn="just">
                        <a:lnSpc>
                          <a:spcPts val="1800"/>
                        </a:lnSpc>
                        <a:spcAft>
                          <a:spcPts val="0"/>
                        </a:spcAft>
                      </a:pPr>
                      <a:r>
                        <a:rPr lang="zh-TW" sz="900" kern="0">
                          <a:effectLst/>
                        </a:rPr>
                        <a:t>高</a:t>
                      </a:r>
                      <a:endParaRPr lang="zh-TW" sz="900" kern="100">
                        <a:effectLst/>
                      </a:endParaRPr>
                    </a:p>
                    <a:p>
                      <a:pPr algn="just">
                        <a:lnSpc>
                          <a:spcPts val="1800"/>
                        </a:lnSpc>
                        <a:spcAft>
                          <a:spcPts val="0"/>
                        </a:spcAft>
                      </a:pPr>
                      <a:r>
                        <a:rPr lang="zh-TW" sz="900" kern="0">
                          <a:effectLst/>
                        </a:rPr>
                        <a:t>採</a:t>
                      </a:r>
                      <a:endParaRPr lang="zh-TW" sz="900" kern="100">
                        <a:effectLst/>
                      </a:endParaRPr>
                    </a:p>
                    <a:p>
                      <a:pPr algn="just">
                        <a:lnSpc>
                          <a:spcPts val="1800"/>
                        </a:lnSpc>
                        <a:spcAft>
                          <a:spcPts val="0"/>
                        </a:spcAft>
                      </a:pPr>
                      <a:r>
                        <a:rPr lang="zh-TW" sz="900" kern="0">
                          <a:effectLst/>
                        </a:rPr>
                        <a:t>計</a:t>
                      </a:r>
                      <a:endParaRPr lang="zh-TW" sz="900" kern="100">
                        <a:effectLst/>
                      </a:endParaRPr>
                    </a:p>
                    <a:p>
                      <a:pPr algn="just">
                        <a:lnSpc>
                          <a:spcPts val="1800"/>
                        </a:lnSpc>
                        <a:spcAft>
                          <a:spcPts val="0"/>
                        </a:spcAft>
                      </a:pPr>
                      <a:r>
                        <a:rPr lang="en-US" sz="900" kern="0">
                          <a:effectLst/>
                        </a:rPr>
                        <a:t>50</a:t>
                      </a:r>
                      <a:endParaRPr lang="zh-TW" sz="900" kern="100">
                        <a:effectLst/>
                      </a:endParaRPr>
                    </a:p>
                    <a:p>
                      <a:pPr algn="just">
                        <a:lnSpc>
                          <a:spcPts val="1800"/>
                        </a:lnSpc>
                        <a:spcAft>
                          <a:spcPts val="0"/>
                        </a:spcAft>
                      </a:pP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900" kern="0" dirty="0">
                          <a:effectLst/>
                        </a:rPr>
                        <a:t>1.限國中階段(七上至九上五學期)獲得之成績始採計。</a:t>
                      </a:r>
                      <a:endParaRPr lang="zh-TW" sz="900" kern="100" dirty="0">
                        <a:effectLst/>
                      </a:endParaRPr>
                    </a:p>
                    <a:p>
                      <a:pPr algn="just">
                        <a:lnSpc>
                          <a:spcPts val="1800"/>
                        </a:lnSpc>
                        <a:spcAft>
                          <a:spcPts val="0"/>
                        </a:spcAft>
                        <a:tabLst>
                          <a:tab pos="221615" algn="l"/>
                        </a:tabLst>
                      </a:pPr>
                      <a:r>
                        <a:rPr lang="zh-TW" sz="900" kern="0" dirty="0">
                          <a:effectLst/>
                        </a:rPr>
                        <a:t>2.競賽項目：科學展覽、各學科能</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力競賽、語文類競賽、藝能類競</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賽、運動類競賽。</a:t>
                      </a:r>
                      <a:endParaRPr lang="zh-TW" sz="900" kern="100" dirty="0">
                        <a:effectLst/>
                      </a:endParaRPr>
                    </a:p>
                    <a:p>
                      <a:pPr algn="just">
                        <a:lnSpc>
                          <a:spcPts val="1800"/>
                        </a:lnSpc>
                        <a:spcAft>
                          <a:spcPts val="0"/>
                        </a:spcAft>
                        <a:tabLst>
                          <a:tab pos="221615" algn="l"/>
                        </a:tabLst>
                      </a:pPr>
                      <a:r>
                        <a:rPr lang="zh-TW" sz="900" kern="0" dirty="0">
                          <a:effectLst/>
                        </a:rPr>
                        <a:t>3.同一性質或同一項目之競賽，僅</a:t>
                      </a:r>
                      <a:endParaRPr lang="zh-TW" sz="900" kern="100" dirty="0">
                        <a:effectLst/>
                      </a:endParaRPr>
                    </a:p>
                    <a:p>
                      <a:pPr algn="just">
                        <a:lnSpc>
                          <a:spcPts val="1800"/>
                        </a:lnSpc>
                        <a:spcAft>
                          <a:spcPts val="0"/>
                        </a:spcAft>
                        <a:tabLst>
                          <a:tab pos="221615" algn="l"/>
                        </a:tabLst>
                      </a:pPr>
                      <a:r>
                        <a:rPr lang="en-US" sz="900" kern="0" dirty="0">
                          <a:effectLst/>
                        </a:rPr>
                        <a:t>  </a:t>
                      </a:r>
                      <a:r>
                        <a:rPr lang="zh-TW" sz="900" kern="0" dirty="0">
                          <a:effectLst/>
                        </a:rPr>
                        <a:t>擇優計分一次。</a:t>
                      </a:r>
                      <a:endParaRPr lang="zh-TW" sz="900" kern="100" dirty="0">
                        <a:effectLst/>
                      </a:endParaRPr>
                    </a:p>
                    <a:p>
                      <a:pPr algn="just">
                        <a:lnSpc>
                          <a:spcPts val="1800"/>
                        </a:lnSpc>
                        <a:spcAft>
                          <a:spcPts val="0"/>
                        </a:spcAft>
                        <a:tabLst>
                          <a:tab pos="221615" algn="l"/>
                        </a:tabLst>
                      </a:pPr>
                      <a:r>
                        <a:rPr lang="zh-TW" sz="900" kern="0" dirty="0">
                          <a:effectLst/>
                        </a:rPr>
                        <a:t>4.</a:t>
                      </a:r>
                      <a:r>
                        <a:rPr lang="zh-TW" sz="900" u="sng" kern="0" dirty="0">
                          <a:effectLst/>
                        </a:rPr>
                        <a:t>本項最高</a:t>
                      </a:r>
                      <a:r>
                        <a:rPr lang="en-US" sz="900" u="sng" kern="0" dirty="0">
                          <a:effectLst/>
                        </a:rPr>
                        <a:t>10</a:t>
                      </a:r>
                      <a:r>
                        <a:rPr lang="zh-TW" sz="900" u="sng" kern="0" dirty="0">
                          <a:effectLst/>
                        </a:rPr>
                        <a:t>分</a:t>
                      </a:r>
                      <a:r>
                        <a:rPr lang="zh-TW" sz="900" kern="0" dirty="0">
                          <a:effectLst/>
                        </a:rPr>
                        <a:t>。</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2905">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900" kern="100">
                          <a:effectLst/>
                        </a:rPr>
                        <a:t>全國第一名</a:t>
                      </a:r>
                      <a:r>
                        <a:rPr lang="en-US" sz="900" kern="100">
                          <a:effectLst/>
                        </a:rPr>
                        <a:t>7</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全國第二名</a:t>
                      </a:r>
                      <a:r>
                        <a:rPr lang="en-US" sz="900" kern="100">
                          <a:effectLst/>
                        </a:rPr>
                        <a:t>6</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全國第三名</a:t>
                      </a:r>
                      <a:r>
                        <a:rPr lang="en-US" sz="900" kern="100">
                          <a:effectLst/>
                        </a:rPr>
                        <a:t>5</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全國第四至八名</a:t>
                      </a:r>
                    </a:p>
                    <a:p>
                      <a:pPr algn="just">
                        <a:lnSpc>
                          <a:spcPts val="1800"/>
                        </a:lnSpc>
                        <a:spcAft>
                          <a:spcPts val="0"/>
                        </a:spcAft>
                      </a:pPr>
                      <a:r>
                        <a:rPr lang="en-US" sz="900" kern="100">
                          <a:effectLst/>
                        </a:rPr>
                        <a:t>4</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62370">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900" kern="100">
                          <a:effectLst/>
                        </a:rPr>
                        <a:t>縣市第一名</a:t>
                      </a:r>
                      <a:r>
                        <a:rPr lang="en-US" sz="900" kern="100">
                          <a:effectLst/>
                        </a:rPr>
                        <a:t>4</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縣市第二名</a:t>
                      </a:r>
                      <a:r>
                        <a:rPr lang="en-US" sz="900" kern="100">
                          <a:effectLst/>
                        </a:rPr>
                        <a:t>3</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100">
                          <a:effectLst/>
                        </a:rPr>
                        <a:t>縣市第三名</a:t>
                      </a:r>
                      <a:r>
                        <a:rPr lang="en-US" sz="900" kern="100">
                          <a:effectLst/>
                        </a:rPr>
                        <a:t>2</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900" kern="100">
                          <a:effectLst/>
                        </a:rPr>
                        <a:t>縣市第四至八名</a:t>
                      </a:r>
                    </a:p>
                    <a:p>
                      <a:pPr algn="just">
                        <a:lnSpc>
                          <a:spcPts val="1800"/>
                        </a:lnSpc>
                        <a:spcAft>
                          <a:spcPts val="0"/>
                        </a:spcAft>
                      </a:pPr>
                      <a:r>
                        <a:rPr lang="en-US" sz="900" kern="100">
                          <a:effectLst/>
                        </a:rPr>
                        <a:t>1</a:t>
                      </a:r>
                      <a:r>
                        <a:rPr lang="zh-TW" sz="900" kern="10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171452">
                <a:tc vMerge="1">
                  <a:txBody>
                    <a:bodyPr/>
                    <a:lstStyle/>
                    <a:p>
                      <a:endParaRPr lang="zh-TW" altLang="en-US"/>
                    </a:p>
                  </a:txBody>
                  <a:tcPr/>
                </a:tc>
                <a:tc>
                  <a:txBody>
                    <a:bodyPr/>
                    <a:lstStyle/>
                    <a:p>
                      <a:pPr algn="just">
                        <a:lnSpc>
                          <a:spcPts val="1800"/>
                        </a:lnSpc>
                        <a:spcAft>
                          <a:spcPts val="0"/>
                        </a:spcAft>
                      </a:pPr>
                      <a:r>
                        <a:rPr lang="zh-TW" sz="900" kern="0">
                          <a:effectLst/>
                        </a:rPr>
                        <a:t>獎勵紀錄</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900" kern="0" dirty="0">
                          <a:effectLst/>
                        </a:rPr>
                        <a:t>1.由國中依學生表現計算之。</a:t>
                      </a:r>
                      <a:endParaRPr lang="zh-TW" sz="900" kern="100" dirty="0">
                        <a:effectLst/>
                      </a:endParaRPr>
                    </a:p>
                    <a:p>
                      <a:pPr algn="just">
                        <a:lnSpc>
                          <a:spcPts val="1800"/>
                        </a:lnSpc>
                        <a:spcAft>
                          <a:spcPts val="0"/>
                        </a:spcAft>
                      </a:pPr>
                      <a:r>
                        <a:rPr lang="zh-TW" sz="900" kern="0" dirty="0">
                          <a:effectLst/>
                        </a:rPr>
                        <a:t>2.獎勵紀錄至體適能等四項均以</a:t>
                      </a:r>
                      <a:endParaRPr lang="zh-TW" sz="900" kern="100" dirty="0">
                        <a:effectLst/>
                      </a:endParaRPr>
                    </a:p>
                    <a:p>
                      <a:pPr indent="139700" algn="just">
                        <a:lnSpc>
                          <a:spcPts val="1800"/>
                        </a:lnSpc>
                        <a:spcAft>
                          <a:spcPts val="0"/>
                        </a:spcAft>
                      </a:pPr>
                      <a:r>
                        <a:rPr lang="zh-TW" sz="900" kern="0" dirty="0">
                          <a:effectLst/>
                        </a:rPr>
                        <a:t>原始分數計分，</a:t>
                      </a:r>
                      <a:r>
                        <a:rPr lang="zh-TW" sz="900" u="sng" kern="0" dirty="0">
                          <a:effectLst/>
                        </a:rPr>
                        <a:t>獎勵紀錄、服務學</a:t>
                      </a:r>
                      <a:endParaRPr lang="zh-TW" sz="900" kern="100" dirty="0">
                        <a:effectLst/>
                      </a:endParaRPr>
                    </a:p>
                    <a:p>
                      <a:pPr indent="139700" algn="just">
                        <a:lnSpc>
                          <a:spcPts val="1800"/>
                        </a:lnSpc>
                        <a:spcAft>
                          <a:spcPts val="0"/>
                        </a:spcAft>
                      </a:pPr>
                      <a:r>
                        <a:rPr lang="zh-TW" sz="900" u="sng" kern="0" dirty="0">
                          <a:effectLst/>
                        </a:rPr>
                        <a:t>習各單項最高採計15分</a:t>
                      </a:r>
                      <a:r>
                        <a:rPr lang="zh-TW" sz="900" kern="0" dirty="0">
                          <a:effectLst/>
                        </a:rPr>
                        <a:t>。</a:t>
                      </a:r>
                      <a:endParaRPr lang="zh-TW" sz="900" kern="100" dirty="0">
                        <a:effectLst/>
                      </a:endParaRPr>
                    </a:p>
                    <a:p>
                      <a:pPr marL="247650" indent="-171450" algn="just">
                        <a:lnSpc>
                          <a:spcPts val="1800"/>
                        </a:lnSpc>
                        <a:spcAft>
                          <a:spcPts val="0"/>
                        </a:spcAft>
                      </a:pPr>
                      <a:r>
                        <a:rPr lang="zh-TW" sz="900" kern="0" dirty="0">
                          <a:effectLst/>
                        </a:rPr>
                        <a:t>(嘉獎/警告每支0.5分；小功/小過每支1.5</a:t>
                      </a:r>
                      <a:endParaRPr lang="zh-TW" sz="900" kern="100" dirty="0">
                        <a:effectLst/>
                      </a:endParaRPr>
                    </a:p>
                    <a:p>
                      <a:pPr indent="114300" algn="just">
                        <a:lnSpc>
                          <a:spcPts val="1800"/>
                        </a:lnSpc>
                        <a:spcAft>
                          <a:spcPts val="0"/>
                        </a:spcAft>
                      </a:pPr>
                      <a:r>
                        <a:rPr lang="zh-TW" sz="900" kern="0" dirty="0">
                          <a:effectLst/>
                        </a:rPr>
                        <a:t>分；大功/大過每支4.5分；服務學習每小</a:t>
                      </a:r>
                      <a:endParaRPr lang="zh-TW" sz="900" kern="100" dirty="0">
                        <a:effectLst/>
                      </a:endParaRPr>
                    </a:p>
                    <a:p>
                      <a:pPr indent="114300" algn="just">
                        <a:lnSpc>
                          <a:spcPts val="1800"/>
                        </a:lnSpc>
                        <a:spcAft>
                          <a:spcPts val="0"/>
                        </a:spcAft>
                      </a:pPr>
                      <a:r>
                        <a:rPr lang="zh-TW" sz="900" kern="0" dirty="0">
                          <a:effectLst/>
                        </a:rPr>
                        <a:t>時0.3分)</a:t>
                      </a:r>
                      <a:endParaRPr lang="zh-TW" sz="900" kern="100" dirty="0">
                        <a:effectLst/>
                      </a:endParaRPr>
                    </a:p>
                    <a:p>
                      <a:pPr algn="just">
                        <a:lnSpc>
                          <a:spcPts val="1800"/>
                        </a:lnSpc>
                        <a:spcAft>
                          <a:spcPts val="0"/>
                        </a:spcAft>
                      </a:pPr>
                      <a:r>
                        <a:rPr lang="zh-TW" sz="900" kern="0" dirty="0">
                          <a:effectLst/>
                        </a:rPr>
                        <a:t>3.社團參與、體適能各單項最高採計</a:t>
                      </a:r>
                      <a:endParaRPr lang="zh-TW" sz="900" kern="100" dirty="0">
                        <a:effectLst/>
                      </a:endParaRPr>
                    </a:p>
                    <a:p>
                      <a:pPr indent="139700" algn="just">
                        <a:lnSpc>
                          <a:spcPts val="1800"/>
                        </a:lnSpc>
                        <a:spcAft>
                          <a:spcPts val="0"/>
                        </a:spcAft>
                      </a:pPr>
                      <a:r>
                        <a:rPr lang="zh-TW" sz="900" kern="0" dirty="0">
                          <a:effectLst/>
                        </a:rPr>
                        <a:t>10分。 </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1452">
                <a:tc vMerge="1">
                  <a:txBody>
                    <a:bodyPr/>
                    <a:lstStyle/>
                    <a:p>
                      <a:endParaRPr lang="zh-TW" altLang="en-US"/>
                    </a:p>
                  </a:txBody>
                  <a:tcPr/>
                </a:tc>
                <a:tc>
                  <a:txBody>
                    <a:bodyPr/>
                    <a:lstStyle/>
                    <a:p>
                      <a:pPr algn="just">
                        <a:lnSpc>
                          <a:spcPts val="1800"/>
                        </a:lnSpc>
                        <a:spcAft>
                          <a:spcPts val="0"/>
                        </a:spcAft>
                      </a:pPr>
                      <a:r>
                        <a:rPr lang="zh-TW" sz="900" kern="0" dirty="0">
                          <a:effectLst/>
                        </a:rPr>
                        <a:t>服務學習</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171452">
                <a:tc vMerge="1">
                  <a:txBody>
                    <a:bodyPr/>
                    <a:lstStyle/>
                    <a:p>
                      <a:endParaRPr lang="zh-TW" altLang="en-US"/>
                    </a:p>
                  </a:txBody>
                  <a:tcPr/>
                </a:tc>
                <a:tc>
                  <a:txBody>
                    <a:bodyPr/>
                    <a:lstStyle/>
                    <a:p>
                      <a:pPr algn="just">
                        <a:lnSpc>
                          <a:spcPts val="1800"/>
                        </a:lnSpc>
                        <a:spcAft>
                          <a:spcPts val="0"/>
                        </a:spcAft>
                      </a:pPr>
                      <a:r>
                        <a:rPr lang="zh-TW" sz="900" kern="0">
                          <a:effectLst/>
                        </a:rPr>
                        <a:t>社團參與</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183022">
                <a:tc vMerge="1">
                  <a:txBody>
                    <a:bodyPr/>
                    <a:lstStyle/>
                    <a:p>
                      <a:endParaRPr lang="zh-TW" altLang="en-US"/>
                    </a:p>
                  </a:txBody>
                  <a:tcPr/>
                </a:tc>
                <a:tc>
                  <a:txBody>
                    <a:bodyPr/>
                    <a:lstStyle/>
                    <a:p>
                      <a:pPr algn="just">
                        <a:lnSpc>
                          <a:spcPts val="1800"/>
                        </a:lnSpc>
                        <a:spcAft>
                          <a:spcPts val="0"/>
                        </a:spcAft>
                      </a:pPr>
                      <a:r>
                        <a:rPr lang="zh-TW" sz="900" kern="0">
                          <a:effectLst/>
                        </a:rPr>
                        <a:t>體適能</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42905">
                <a:tc gridSpan="2">
                  <a:txBody>
                    <a:bodyPr/>
                    <a:lstStyle/>
                    <a:p>
                      <a:pPr algn="just">
                        <a:lnSpc>
                          <a:spcPts val="1800"/>
                        </a:lnSpc>
                        <a:spcAft>
                          <a:spcPts val="0"/>
                        </a:spcAft>
                      </a:pPr>
                      <a:r>
                        <a:rPr lang="zh-TW" sz="900" kern="0" dirty="0">
                          <a:effectLst/>
                        </a:rPr>
                        <a:t>3.就近入學</a:t>
                      </a:r>
                      <a:endParaRPr lang="zh-TW" sz="900" kern="100" dirty="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900" kern="0">
                          <a:effectLst/>
                        </a:rPr>
                        <a:t>符合</a:t>
                      </a:r>
                      <a:r>
                        <a:rPr lang="en-US" sz="900" kern="0">
                          <a:effectLst/>
                        </a:rPr>
                        <a:t>10</a:t>
                      </a: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不符</a:t>
                      </a:r>
                      <a:r>
                        <a:rPr lang="en-US" sz="900" kern="0">
                          <a:effectLst/>
                        </a:rPr>
                        <a:t>0</a:t>
                      </a:r>
                      <a:r>
                        <a:rPr lang="zh-TW" sz="900" kern="0">
                          <a:effectLst/>
                        </a:rPr>
                        <a:t>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10分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85810">
                <a:tc gridSpan="2">
                  <a:txBody>
                    <a:bodyPr/>
                    <a:lstStyle/>
                    <a:p>
                      <a:pPr algn="just">
                        <a:lnSpc>
                          <a:spcPts val="1800"/>
                        </a:lnSpc>
                        <a:spcAft>
                          <a:spcPts val="0"/>
                        </a:spcAft>
                      </a:pPr>
                      <a:r>
                        <a:rPr lang="zh-TW" sz="900" kern="0">
                          <a:effectLst/>
                        </a:rPr>
                        <a:t>4.</a:t>
                      </a:r>
                      <a:r>
                        <a:rPr lang="zh-TW" sz="900" kern="100">
                          <a:effectLst/>
                        </a:rPr>
                        <a:t>國中</a:t>
                      </a:r>
                      <a:r>
                        <a:rPr lang="zh-TW" sz="900" kern="0">
                          <a:effectLst/>
                        </a:rPr>
                        <a:t>教育會考</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900" kern="0">
                          <a:effectLst/>
                        </a:rPr>
                        <a:t>精熟</a:t>
                      </a:r>
                      <a:endParaRPr lang="zh-TW" sz="900" kern="100">
                        <a:effectLst/>
                      </a:endParaRPr>
                    </a:p>
                    <a:p>
                      <a:pPr algn="just">
                        <a:lnSpc>
                          <a:spcPts val="1800"/>
                        </a:lnSpc>
                        <a:spcAft>
                          <a:spcPts val="0"/>
                        </a:spcAft>
                      </a:pPr>
                      <a:r>
                        <a:rPr lang="zh-TW" sz="900" kern="0">
                          <a:effectLst/>
                        </a:rPr>
                        <a:t>每科6分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基礎</a:t>
                      </a:r>
                      <a:endParaRPr lang="zh-TW" sz="900" kern="100">
                        <a:effectLst/>
                      </a:endParaRPr>
                    </a:p>
                    <a:p>
                      <a:pPr algn="just">
                        <a:lnSpc>
                          <a:spcPts val="1800"/>
                        </a:lnSpc>
                        <a:spcAft>
                          <a:spcPts val="0"/>
                        </a:spcAft>
                      </a:pPr>
                      <a:r>
                        <a:rPr lang="zh-TW" sz="900" kern="0">
                          <a:effectLst/>
                        </a:rPr>
                        <a:t>每科4分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900" kern="0">
                          <a:effectLst/>
                        </a:rPr>
                        <a:t>待加強</a:t>
                      </a:r>
                      <a:endParaRPr lang="zh-TW" sz="900" kern="100">
                        <a:effectLst/>
                      </a:endParaRPr>
                    </a:p>
                    <a:p>
                      <a:pPr algn="just">
                        <a:lnSpc>
                          <a:spcPts val="1800"/>
                        </a:lnSpc>
                        <a:spcAft>
                          <a:spcPts val="0"/>
                        </a:spcAft>
                      </a:pPr>
                      <a:r>
                        <a:rPr lang="zh-TW" sz="900" kern="0">
                          <a:effectLst/>
                        </a:rPr>
                        <a:t>每科2分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30分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a:effectLst/>
                        </a:rPr>
                        <a:t> </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1452">
                <a:tc gridSpan="9">
                  <a:txBody>
                    <a:bodyPr/>
                    <a:lstStyle/>
                    <a:p>
                      <a:pPr algn="ctr">
                        <a:lnSpc>
                          <a:spcPts val="1800"/>
                        </a:lnSpc>
                        <a:spcAft>
                          <a:spcPts val="0"/>
                        </a:spcAft>
                      </a:pPr>
                      <a:r>
                        <a:rPr lang="zh-TW" sz="900" kern="0">
                          <a:effectLst/>
                        </a:rPr>
                        <a:t>參考總分</a:t>
                      </a:r>
                      <a:endParaRPr lang="zh-TW" sz="900" kern="100">
                        <a:effectLst/>
                        <a:latin typeface="Calibri"/>
                        <a:ea typeface="新細明體"/>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900" kern="0">
                          <a:effectLst/>
                        </a:rPr>
                        <a:t>100分</a:t>
                      </a:r>
                      <a:endParaRPr lang="zh-TW" sz="900" kern="10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900" kern="0" dirty="0">
                          <a:effectLst/>
                        </a:rPr>
                        <a:t> </a:t>
                      </a:r>
                      <a:endParaRPr lang="zh-TW" sz="900" kern="100" dirty="0">
                        <a:effectLst/>
                        <a:latin typeface="Calibri"/>
                        <a:ea typeface="新細明體"/>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4047790348"/>
              </p:ext>
            </p:extLst>
          </p:nvPr>
        </p:nvGraphicFramePr>
        <p:xfrm>
          <a:off x="1710928" y="476672"/>
          <a:ext cx="6815046" cy="6450330"/>
        </p:xfrm>
        <a:graphic>
          <a:graphicData uri="http://schemas.openxmlformats.org/drawingml/2006/table">
            <a:tbl>
              <a:tblPr>
                <a:tableStyleId>{5C22544A-7EE6-4342-B048-85BDC9FD1C3A}</a:tableStyleId>
              </a:tblPr>
              <a:tblGrid>
                <a:gridCol w="225528">
                  <a:extLst>
                    <a:ext uri="{9D8B030D-6E8A-4147-A177-3AD203B41FA5}">
                      <a16:colId xmlns:a16="http://schemas.microsoft.com/office/drawing/2014/main" val="20000"/>
                    </a:ext>
                  </a:extLst>
                </a:gridCol>
                <a:gridCol w="600930">
                  <a:extLst>
                    <a:ext uri="{9D8B030D-6E8A-4147-A177-3AD203B41FA5}">
                      <a16:colId xmlns:a16="http://schemas.microsoft.com/office/drawing/2014/main" val="20001"/>
                    </a:ext>
                  </a:extLst>
                </a:gridCol>
                <a:gridCol w="549127">
                  <a:extLst>
                    <a:ext uri="{9D8B030D-6E8A-4147-A177-3AD203B41FA5}">
                      <a16:colId xmlns:a16="http://schemas.microsoft.com/office/drawing/2014/main" val="20002"/>
                    </a:ext>
                  </a:extLst>
                </a:gridCol>
                <a:gridCol w="113970">
                  <a:extLst>
                    <a:ext uri="{9D8B030D-6E8A-4147-A177-3AD203B41FA5}">
                      <a16:colId xmlns:a16="http://schemas.microsoft.com/office/drawing/2014/main" val="20003"/>
                    </a:ext>
                  </a:extLst>
                </a:gridCol>
                <a:gridCol w="372992">
                  <a:extLst>
                    <a:ext uri="{9D8B030D-6E8A-4147-A177-3AD203B41FA5}">
                      <a16:colId xmlns:a16="http://schemas.microsoft.com/office/drawing/2014/main" val="20004"/>
                    </a:ext>
                  </a:extLst>
                </a:gridCol>
                <a:gridCol w="393715">
                  <a:extLst>
                    <a:ext uri="{9D8B030D-6E8A-4147-A177-3AD203B41FA5}">
                      <a16:colId xmlns:a16="http://schemas.microsoft.com/office/drawing/2014/main" val="20005"/>
                    </a:ext>
                  </a:extLst>
                </a:gridCol>
                <a:gridCol w="124331">
                  <a:extLst>
                    <a:ext uri="{9D8B030D-6E8A-4147-A177-3AD203B41FA5}">
                      <a16:colId xmlns:a16="http://schemas.microsoft.com/office/drawing/2014/main" val="20006"/>
                    </a:ext>
                  </a:extLst>
                </a:gridCol>
                <a:gridCol w="397861">
                  <a:extLst>
                    <a:ext uri="{9D8B030D-6E8A-4147-A177-3AD203B41FA5}">
                      <a16:colId xmlns:a16="http://schemas.microsoft.com/office/drawing/2014/main" val="20007"/>
                    </a:ext>
                  </a:extLst>
                </a:gridCol>
                <a:gridCol w="397861">
                  <a:extLst>
                    <a:ext uri="{9D8B030D-6E8A-4147-A177-3AD203B41FA5}">
                      <a16:colId xmlns:a16="http://schemas.microsoft.com/office/drawing/2014/main" val="20008"/>
                    </a:ext>
                  </a:extLst>
                </a:gridCol>
                <a:gridCol w="353795">
                  <a:extLst>
                    <a:ext uri="{9D8B030D-6E8A-4147-A177-3AD203B41FA5}">
                      <a16:colId xmlns:a16="http://schemas.microsoft.com/office/drawing/2014/main" val="20009"/>
                    </a:ext>
                  </a:extLst>
                </a:gridCol>
                <a:gridCol w="3284936">
                  <a:extLst>
                    <a:ext uri="{9D8B030D-6E8A-4147-A177-3AD203B41FA5}">
                      <a16:colId xmlns:a16="http://schemas.microsoft.com/office/drawing/2014/main" val="20010"/>
                    </a:ext>
                  </a:extLst>
                </a:gridCol>
              </a:tblGrid>
              <a:tr h="355100">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143000">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1.志願序</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志願序</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r>
                        <a:rPr lang="en-US" altLang="zh-TW" sz="1100" b="0" kern="0" dirty="0">
                          <a:solidFill>
                            <a:srgbClr val="FF0000"/>
                          </a:solidFill>
                          <a:effectLst/>
                          <a:latin typeface="新細明體" panose="02020500000000000000" pitchFamily="18" charset="-120"/>
                          <a:ea typeface="新細明體" panose="02020500000000000000" pitchFamily="18" charset="-120"/>
                        </a:rPr>
                        <a:t>12</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11</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10</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9</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第5志願序學校</a:t>
                      </a:r>
                      <a:r>
                        <a:rPr lang="en-US" altLang="zh-TW" sz="1100" b="0" kern="0" dirty="0">
                          <a:solidFill>
                            <a:srgbClr val="FF0000"/>
                          </a:solidFill>
                          <a:effectLst/>
                          <a:latin typeface="新細明體" panose="02020500000000000000" pitchFamily="18" charset="-120"/>
                          <a:ea typeface="新細明體" panose="02020500000000000000" pitchFamily="18" charset="-120"/>
                        </a:rPr>
                        <a:t>8</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1</a:t>
                      </a:r>
                      <a:r>
                        <a:rPr lang="en-US" altLang="zh-TW" sz="1100" b="0" kern="0" dirty="0">
                          <a:solidFill>
                            <a:srgbClr val="FF0000"/>
                          </a:solidFill>
                          <a:effectLst/>
                          <a:latin typeface="新細明體" panose="02020500000000000000" pitchFamily="18" charset="-120"/>
                          <a:ea typeface="新細明體" panose="02020500000000000000" pitchFamily="18" charset="-120"/>
                        </a:rPr>
                        <a:t>2</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altLang="zh-TW" sz="1100" b="0" u="none" strike="noStrike" kern="100" dirty="0">
                          <a:solidFill>
                            <a:srgbClr val="FF0000"/>
                          </a:solidFill>
                          <a:effectLst/>
                          <a:uFill>
                            <a:solidFill>
                              <a:srgbClr val="000000"/>
                            </a:solidFill>
                          </a:uFill>
                          <a:latin typeface="新細明體" panose="02020500000000000000" pitchFamily="18" charset="-120"/>
                          <a:ea typeface="新細明體" panose="02020500000000000000" pitchFamily="18" charset="-120"/>
                        </a:rPr>
                        <a:t>7</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355070">
                <a:tc rowSpan="8">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2.多</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元</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學</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習</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表</a:t>
                      </a:r>
                      <a:endParaRPr lang="zh-TW" sz="11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國際第四至八名</a:t>
                      </a:r>
                      <a:r>
                        <a:rPr lang="en-US" sz="1100" b="0" kern="100" dirty="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1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384722">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295917">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縣市第四至八名</a:t>
                      </a:r>
                      <a:r>
                        <a:rPr lang="en-US" sz="1100" b="0" kern="100" dirty="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177551">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18765">
                <a:tc v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191966">
                <a:tc vMerge="1">
                  <a:txBody>
                    <a:bodyPr/>
                    <a:lstStyle/>
                    <a:p>
                      <a:endParaRPr lang="zh-TW" altLang="en-US"/>
                    </a:p>
                  </a:txBody>
                  <a:tcPr/>
                </a:tc>
                <a:tc>
                  <a:txBody>
                    <a:bodyPr/>
                    <a:lstStyle/>
                    <a:p>
                      <a:pPr algn="ctr">
                        <a:lnSpc>
                          <a:spcPts val="1800"/>
                        </a:lnSpc>
                        <a:spcAft>
                          <a:spcPts val="0"/>
                        </a:spcAft>
                      </a:pPr>
                      <a:r>
                        <a:rPr lang="zh-TW" altLang="en-US" sz="1100" b="0" kern="100" dirty="0">
                          <a:effectLst/>
                          <a:latin typeface="新細明體" panose="02020500000000000000" pitchFamily="18" charset="-120"/>
                          <a:ea typeface="新細明體" panose="02020500000000000000" pitchFamily="18" charset="-120"/>
                          <a:cs typeface="Times New Roman"/>
                        </a:rPr>
                        <a:t>語言認證</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331946">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符合</a:t>
                      </a:r>
                      <a:r>
                        <a:rPr lang="en-US" sz="1100" b="0" kern="0" dirty="0">
                          <a:effectLst/>
                          <a:latin typeface="新細明體" panose="02020500000000000000" pitchFamily="18" charset="-120"/>
                          <a:ea typeface="新細明體" panose="02020500000000000000" pitchFamily="18" charset="-120"/>
                        </a:rPr>
                        <a:t>10</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25830">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7">
                  <a:txBody>
                    <a:bodyPr/>
                    <a:lstStyle/>
                    <a:p>
                      <a:r>
                        <a:rPr lang="zh-TW" altLang="en-US" sz="1000" b="0" i="0" u="none" strike="noStrike" kern="1200" baseline="0" dirty="0">
                          <a:solidFill>
                            <a:srgbClr val="FF0000"/>
                          </a:solidFill>
                          <a:latin typeface="+mn-lt"/>
                          <a:ea typeface="+mn-ea"/>
                          <a:cs typeface="+mn-cs"/>
                        </a:rPr>
                        <a:t>會考分數五科加上寫作測驗總積分為</a:t>
                      </a:r>
                      <a:r>
                        <a:rPr lang="en-US" altLang="zh-TW" sz="1000" b="0" i="0" u="none" strike="noStrike" kern="1200" baseline="0" dirty="0">
                          <a:solidFill>
                            <a:srgbClr val="FF0000"/>
                          </a:solidFill>
                          <a:latin typeface="+mn-lt"/>
                          <a:ea typeface="+mn-ea"/>
                          <a:cs typeface="+mn-cs"/>
                        </a:rPr>
                        <a:t>36</a:t>
                      </a:r>
                      <a:r>
                        <a:rPr lang="zh-TW" altLang="en-US" sz="1000" b="0" i="0" u="none" strike="noStrike" kern="1200" baseline="0" dirty="0">
                          <a:solidFill>
                            <a:srgbClr val="FF0000"/>
                          </a:solidFill>
                          <a:latin typeface="+mn-lt"/>
                          <a:ea typeface="+mn-ea"/>
                          <a:cs typeface="+mn-cs"/>
                        </a:rPr>
                        <a:t>分，每一科</a:t>
                      </a:r>
                      <a:r>
                        <a:rPr lang="en-US" altLang="zh-TW" sz="1000" b="0" i="0" u="none" strike="noStrike" kern="1200" baseline="0" dirty="0">
                          <a:solidFill>
                            <a:srgbClr val="FF0000"/>
                          </a:solidFill>
                          <a:latin typeface="+mn-lt"/>
                          <a:ea typeface="+mn-ea"/>
                          <a:cs typeface="+mn-cs"/>
                        </a:rPr>
                        <a:t>A++(7</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A+(6</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A(5</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B++(4</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B+(3</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B(2</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a:t>
                      </a:r>
                      <a:r>
                        <a:rPr lang="en-US" altLang="zh-TW" sz="1000" b="0" i="0" u="none" strike="noStrike" kern="1200" baseline="0" dirty="0">
                          <a:solidFill>
                            <a:srgbClr val="FF0000"/>
                          </a:solidFill>
                          <a:latin typeface="+mn-lt"/>
                          <a:ea typeface="+mn-ea"/>
                          <a:cs typeface="+mn-cs"/>
                        </a:rPr>
                        <a:t>C(1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a:t>
                      </a:r>
                      <a:r>
                        <a:rPr lang="zh-TW" altLang="en-US" sz="1000" b="0" i="0" u="none" strike="noStrike" kern="1200" baseline="0" dirty="0">
                          <a:solidFill>
                            <a:srgbClr val="FF0000"/>
                          </a:solidFill>
                          <a:latin typeface="+mn-lt"/>
                          <a:ea typeface="+mn-ea"/>
                          <a:cs typeface="+mn-cs"/>
                        </a:rPr>
                        <a:t>。 </a:t>
                      </a:r>
                    </a:p>
                    <a:p>
                      <a:r>
                        <a:rPr lang="zh-TW" altLang="en-US" sz="1000" b="0" i="0" u="none" strike="noStrike" kern="1200" baseline="0" dirty="0">
                          <a:solidFill>
                            <a:srgbClr val="FF0000"/>
                          </a:solidFill>
                          <a:latin typeface="+mn-lt"/>
                          <a:ea typeface="+mn-ea"/>
                          <a:cs typeface="+mn-cs"/>
                        </a:rPr>
                        <a:t>寫作測驗</a:t>
                      </a:r>
                      <a:r>
                        <a:rPr lang="en-US" altLang="zh-TW" sz="1000" b="0" i="0" u="none" strike="noStrike" kern="1200" baseline="0" dirty="0">
                          <a:solidFill>
                            <a:srgbClr val="FF0000"/>
                          </a:solidFill>
                          <a:latin typeface="+mn-lt"/>
                          <a:ea typeface="+mn-ea"/>
                          <a:cs typeface="+mn-cs"/>
                        </a:rPr>
                        <a:t>6</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5</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0.8</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4</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0.6</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3</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0.4</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2</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0.2</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1</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0.1</a:t>
                      </a:r>
                      <a:r>
                        <a:rPr lang="zh-TW" altLang="en-US" sz="1000" b="0" i="0" u="none" strike="noStrike" kern="1200" baseline="0" dirty="0">
                          <a:solidFill>
                            <a:srgbClr val="FF0000"/>
                          </a:solidFill>
                          <a:latin typeface="+mn-lt"/>
                          <a:ea typeface="+mn-ea"/>
                          <a:cs typeface="+mn-cs"/>
                        </a:rPr>
                        <a:t>分、</a:t>
                      </a:r>
                      <a:r>
                        <a:rPr lang="en-US" altLang="zh-TW" sz="1000" b="0" i="0" u="none" strike="noStrike" kern="1200" baseline="0" dirty="0">
                          <a:solidFill>
                            <a:srgbClr val="FF0000"/>
                          </a:solidFill>
                          <a:latin typeface="+mn-lt"/>
                          <a:ea typeface="+mn-ea"/>
                          <a:cs typeface="+mn-cs"/>
                        </a:rPr>
                        <a:t>0</a:t>
                      </a:r>
                      <a:r>
                        <a:rPr lang="zh-TW" altLang="en-US" sz="1000" b="0" i="0" u="none" strike="noStrike" kern="1200" baseline="0" dirty="0">
                          <a:solidFill>
                            <a:srgbClr val="FF0000"/>
                          </a:solidFill>
                          <a:latin typeface="+mn-lt"/>
                          <a:ea typeface="+mn-ea"/>
                          <a:cs typeface="+mn-cs"/>
                        </a:rPr>
                        <a:t>級分</a:t>
                      </a:r>
                      <a:r>
                        <a:rPr lang="en-US" altLang="zh-TW" sz="1000" b="0" i="0" u="none" strike="noStrike" kern="1200" baseline="0" dirty="0">
                          <a:solidFill>
                            <a:srgbClr val="FF0000"/>
                          </a:solidFill>
                          <a:latin typeface="+mn-lt"/>
                          <a:ea typeface="+mn-ea"/>
                          <a:cs typeface="+mn-cs"/>
                        </a:rPr>
                        <a:t>0</a:t>
                      </a:r>
                      <a:r>
                        <a:rPr lang="zh-TW" altLang="en-US" sz="1000" b="0" i="0" u="none" strike="noStrike" kern="1200" baseline="0" dirty="0">
                          <a:solidFill>
                            <a:srgbClr val="FF0000"/>
                          </a:solidFill>
                          <a:latin typeface="+mn-lt"/>
                          <a:ea typeface="+mn-ea"/>
                          <a:cs typeface="+mn-cs"/>
                        </a:rPr>
                        <a:t>分</a:t>
                      </a:r>
                      <a:r>
                        <a:rPr lang="zh-TW" altLang="en-US" sz="1000" b="0" i="0" u="none" strike="noStrike" kern="1200" baseline="0" dirty="0">
                          <a:solidFill>
                            <a:schemeClr val="dk1"/>
                          </a:solidFill>
                          <a:latin typeface="+mn-lt"/>
                          <a:ea typeface="+mn-ea"/>
                          <a:cs typeface="+mn-cs"/>
                        </a:rPr>
                        <a:t>。</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3</a:t>
                      </a:r>
                      <a:r>
                        <a:rPr lang="en-US" altLang="zh-TW" sz="1100" b="0" kern="0" dirty="0">
                          <a:solidFill>
                            <a:srgbClr val="FF0000"/>
                          </a:solidFill>
                          <a:effectLst/>
                          <a:latin typeface="新細明體" panose="02020500000000000000" pitchFamily="18" charset="-120"/>
                          <a:ea typeface="新細明體" panose="02020500000000000000" pitchFamily="18" charset="-120"/>
                        </a:rPr>
                        <a:t>6</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7551">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a:solidFill>
                            <a:srgbClr val="FF0000"/>
                          </a:solidFill>
                          <a:effectLst/>
                          <a:latin typeface="新細明體" panose="02020500000000000000" pitchFamily="18" charset="-120"/>
                          <a:ea typeface="新細明體" panose="02020500000000000000" pitchFamily="18" charset="-120"/>
                        </a:rPr>
                        <a:t>10</a:t>
                      </a:r>
                      <a:r>
                        <a:rPr lang="en-US" altLang="zh-TW" sz="1100" b="0" kern="0" dirty="0">
                          <a:solidFill>
                            <a:srgbClr val="FF0000"/>
                          </a:solidFill>
                          <a:effectLst/>
                          <a:latin typeface="新細明體" panose="02020500000000000000" pitchFamily="18" charset="-120"/>
                          <a:ea typeface="新細明體" panose="02020500000000000000" pitchFamily="18" charset="-120"/>
                        </a:rPr>
                        <a:t>8</a:t>
                      </a:r>
                      <a:endParaRPr lang="zh-TW" sz="1100" b="0" kern="100" dirty="0">
                        <a:solidFill>
                          <a:srgbClr val="FF0000"/>
                        </a:solidFill>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3179" marR="317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552450" y="1312766"/>
            <a:ext cx="970360" cy="267765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2400" b="1" dirty="0">
                <a:solidFill>
                  <a:schemeClr val="bg1"/>
                </a:solidFill>
                <a:latin typeface="標楷體" panose="03000509000000000000" pitchFamily="65" charset="-120"/>
                <a:ea typeface="標楷體" panose="03000509000000000000" pitchFamily="65" charset="-120"/>
              </a:rPr>
              <a:t>(</a:t>
            </a:r>
            <a:r>
              <a:rPr lang="zh-TW" altLang="en-US" sz="2400" b="1" dirty="0">
                <a:solidFill>
                  <a:schemeClr val="bg1"/>
                </a:solidFill>
                <a:latin typeface="標楷體" panose="03000509000000000000" pitchFamily="65" charset="-120"/>
                <a:ea typeface="標楷體" panose="03000509000000000000" pitchFamily="65" charset="-120"/>
              </a:rPr>
              <a:t>四</a:t>
            </a:r>
            <a:r>
              <a:rPr lang="en-US" altLang="zh-TW" sz="2400" b="1" dirty="0">
                <a:solidFill>
                  <a:schemeClr val="bg1"/>
                </a:solidFill>
                <a:latin typeface="標楷體" panose="03000509000000000000" pitchFamily="65" charset="-120"/>
                <a:ea typeface="標楷體" panose="03000509000000000000" pitchFamily="65" charset="-120"/>
              </a:rPr>
              <a:t>)</a:t>
            </a:r>
          </a:p>
          <a:p>
            <a:pPr algn="ctr"/>
            <a:r>
              <a:rPr lang="zh-TW" altLang="en-US" sz="24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24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24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24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5364088" y="5589240"/>
            <a:ext cx="3051505" cy="398859"/>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marL="0" indent="0" algn="ctr" eaLnBrk="1" hangingPunct="1">
              <a:buNone/>
              <a:defRPr/>
            </a:pPr>
            <a:r>
              <a:rPr lang="zh-TW" altLang="en-US" sz="18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1800" kern="0" dirty="0">
                <a:solidFill>
                  <a:srgbClr val="FF0000"/>
                </a:solidFill>
                <a:latin typeface="標楷體" panose="03000509000000000000" pitchFamily="65" charset="-120"/>
                <a:ea typeface="標楷體" panose="03000509000000000000" pitchFamily="65" charset="-120"/>
              </a:rPr>
              <a:t/>
            </a:r>
            <a:br>
              <a:rPr lang="en-US" altLang="zh-TW" sz="1800" kern="0" dirty="0">
                <a:solidFill>
                  <a:srgbClr val="FF0000"/>
                </a:solidFill>
                <a:latin typeface="標楷體" panose="03000509000000000000" pitchFamily="65" charset="-120"/>
                <a:ea typeface="標楷體" panose="03000509000000000000" pitchFamily="65" charset="-120"/>
              </a:rPr>
            </a:br>
            <a:r>
              <a:rPr lang="en-US" altLang="zh-TW" sz="1800" kern="0" dirty="0">
                <a:solidFill>
                  <a:srgbClr val="FF0000"/>
                </a:solidFill>
                <a:latin typeface="標楷體" panose="03000509000000000000" pitchFamily="65" charset="-120"/>
                <a:ea typeface="標楷體" panose="03000509000000000000" pitchFamily="65" charset="-120"/>
              </a:rPr>
              <a:t>112</a:t>
            </a:r>
            <a:r>
              <a:rPr lang="zh-TW" altLang="en-US" sz="1800" kern="0" dirty="0">
                <a:solidFill>
                  <a:srgbClr val="FF0000"/>
                </a:solidFill>
                <a:latin typeface="標楷體" panose="03000509000000000000" pitchFamily="65" charset="-120"/>
                <a:ea typeface="標楷體" panose="03000509000000000000" pitchFamily="65" charset="-120"/>
              </a:rPr>
              <a:t>年</a:t>
            </a:r>
            <a:r>
              <a:rPr lang="en-US" altLang="zh-TW" sz="1800" kern="0" dirty="0">
                <a:solidFill>
                  <a:srgbClr val="FF0000"/>
                </a:solidFill>
                <a:latin typeface="標楷體" panose="03000509000000000000" pitchFamily="65" charset="-120"/>
                <a:ea typeface="標楷體" panose="03000509000000000000" pitchFamily="65" charset="-120"/>
              </a:rPr>
              <a:t>2</a:t>
            </a:r>
            <a:r>
              <a:rPr lang="zh-TW" altLang="en-US" sz="1800" kern="0" dirty="0">
                <a:solidFill>
                  <a:srgbClr val="FF0000"/>
                </a:solidFill>
                <a:latin typeface="標楷體" panose="03000509000000000000" pitchFamily="65" charset="-120"/>
                <a:ea typeface="標楷體" panose="03000509000000000000" pitchFamily="65" charset="-120"/>
              </a:rPr>
              <a:t>月</a:t>
            </a:r>
            <a:r>
              <a:rPr lang="en-US" altLang="zh-TW" sz="1800" kern="0" dirty="0">
                <a:solidFill>
                  <a:srgbClr val="FF0000"/>
                </a:solidFill>
                <a:latin typeface="標楷體" panose="03000509000000000000" pitchFamily="65" charset="-120"/>
                <a:ea typeface="標楷體" panose="03000509000000000000" pitchFamily="65" charset="-120"/>
              </a:rPr>
              <a:t>12</a:t>
            </a:r>
            <a:r>
              <a:rPr lang="zh-TW" altLang="en-US" sz="1800" kern="0" dirty="0">
                <a:solidFill>
                  <a:srgbClr val="FF0000"/>
                </a:solidFill>
                <a:latin typeface="標楷體" panose="03000509000000000000" pitchFamily="65" charset="-120"/>
                <a:ea typeface="標楷體" panose="03000509000000000000" pitchFamily="65" charset="-120"/>
              </a:rPr>
              <a:t>日</a:t>
            </a:r>
            <a:r>
              <a:rPr lang="en-US" altLang="zh-TW" sz="1800" kern="0" dirty="0">
                <a:solidFill>
                  <a:srgbClr val="FF0000"/>
                </a:solidFill>
                <a:latin typeface="標楷體" panose="03000509000000000000" pitchFamily="65" charset="-120"/>
                <a:ea typeface="標楷體" panose="03000509000000000000" pitchFamily="65" charset="-120"/>
              </a:rPr>
              <a:t>(</a:t>
            </a:r>
            <a:r>
              <a:rPr lang="zh-TW" altLang="en-US" sz="1800" kern="0" dirty="0">
                <a:solidFill>
                  <a:srgbClr val="FF0000"/>
                </a:solidFill>
                <a:latin typeface="標楷體" panose="03000509000000000000" pitchFamily="65" charset="-120"/>
                <a:ea typeface="標楷體" panose="03000509000000000000" pitchFamily="65" charset="-120"/>
              </a:rPr>
              <a:t>日</a:t>
            </a:r>
            <a:r>
              <a:rPr lang="en-US" altLang="zh-TW" sz="1800" kern="0" dirty="0">
                <a:solidFill>
                  <a:srgbClr val="FF0000"/>
                </a:solidFill>
                <a:latin typeface="標楷體" panose="03000509000000000000" pitchFamily="65" charset="-120"/>
                <a:ea typeface="標楷體" panose="03000509000000000000" pitchFamily="65" charset="-120"/>
              </a:rPr>
              <a:t>)</a:t>
            </a:r>
          </a:p>
          <a:p>
            <a:pPr marL="0" indent="0" algn="ctr" eaLnBrk="1" hangingPunct="1">
              <a:buNone/>
              <a:defRPr/>
            </a:pPr>
            <a:endParaRPr lang="en-US" altLang="zh-TW" sz="1800" kern="0" dirty="0">
              <a:solidFill>
                <a:srgbClr val="FF0000"/>
              </a:solidFill>
              <a:latin typeface="標楷體" panose="03000509000000000000" pitchFamily="65" charset="-120"/>
              <a:ea typeface="標楷體" panose="03000509000000000000" pitchFamily="65" charset="-120"/>
            </a:endParaRPr>
          </a:p>
        </p:txBody>
      </p:sp>
      <p:sp>
        <p:nvSpPr>
          <p:cNvPr id="10" name="投影片編號版面配置區 11">
            <a:extLst>
              <a:ext uri="{FF2B5EF4-FFF2-40B4-BE49-F238E27FC236}">
                <a16:creationId xmlns:a16="http://schemas.microsoft.com/office/drawing/2014/main" id="{2B0347A8-7F14-4003-A85B-948A1B132E6A}"/>
              </a:ext>
            </a:extLst>
          </p:cNvPr>
          <p:cNvSpPr>
            <a:spLocks noGrp="1"/>
          </p:cNvSpPr>
          <p:nvPr>
            <p:ph type="sldNum" sz="quarter" idx="12"/>
          </p:nvPr>
        </p:nvSpPr>
        <p:spPr>
          <a:xfrm>
            <a:off x="260151" y="442712"/>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latin typeface="Arial"/>
                <a:ea typeface="微软雅黑"/>
              </a:rPr>
              <a:pPr algn="l" defTabSz="685783" fontAlgn="auto">
                <a:spcBef>
                  <a:spcPts val="0"/>
                </a:spcBef>
                <a:spcAft>
                  <a:spcPts val="0"/>
                </a:spcAft>
                <a:defRPr/>
              </a:pPr>
              <a:t>6</a:t>
            </a:fld>
            <a:endParaRPr lang="zh-TW" altLang="en-US" sz="1350" dirty="0">
              <a:latin typeface="Arial"/>
              <a:ea typeface="微软雅黑"/>
            </a:endParaRPr>
          </a:p>
        </p:txBody>
      </p:sp>
    </p:spTree>
    <p:extLst>
      <p:ext uri="{BB962C8B-B14F-4D97-AF65-F5344CB8AC3E}">
        <p14:creationId xmlns:p14="http://schemas.microsoft.com/office/powerpoint/2010/main" val="242638733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23528" y="759262"/>
            <a:ext cx="6264696" cy="3800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pPr eaLnBrk="1" hangingPunct="1"/>
            <a:r>
              <a:rPr lang="zh-TW" altLang="en-US" sz="2800" kern="0" dirty="0">
                <a:solidFill>
                  <a:srgbClr val="C00000"/>
                </a:solidFill>
                <a:latin typeface="華康華綜體W5" panose="020B0509000000000000" pitchFamily="49" charset="-120"/>
                <a:ea typeface="華康粗圓體" panose="020F0709000000000000" pitchFamily="49" charset="-120"/>
              </a:rPr>
              <a:t>臺南區專業群科甄選入學辦理學校</a:t>
            </a:r>
          </a:p>
        </p:txBody>
      </p:sp>
      <p:graphicFrame>
        <p:nvGraphicFramePr>
          <p:cNvPr id="8" name="表格 7">
            <a:extLst>
              <a:ext uri="{FF2B5EF4-FFF2-40B4-BE49-F238E27FC236}">
                <a16:creationId xmlns:a16="http://schemas.microsoft.com/office/drawing/2014/main" id="{E4B82E55-E5A4-4853-AD47-A7380DBAF353}"/>
              </a:ext>
            </a:extLst>
          </p:cNvPr>
          <p:cNvGraphicFramePr>
            <a:graphicFrameLocks noGrp="1"/>
          </p:cNvGraphicFramePr>
          <p:nvPr>
            <p:extLst>
              <p:ext uri="{D42A27DB-BD31-4B8C-83A1-F6EECF244321}">
                <p14:modId xmlns:p14="http://schemas.microsoft.com/office/powerpoint/2010/main" val="2428369315"/>
              </p:ext>
            </p:extLst>
          </p:nvPr>
        </p:nvGraphicFramePr>
        <p:xfrm>
          <a:off x="607506" y="1258754"/>
          <a:ext cx="8280920" cy="5343525"/>
        </p:xfrm>
        <a:graphic>
          <a:graphicData uri="http://schemas.openxmlformats.org/drawingml/2006/table">
            <a:tbl>
              <a:tblPr>
                <a:tableStyleId>{ED083AE6-46FA-4A59-8FB0-9F97EB10719F}</a:tableStyleId>
              </a:tblPr>
              <a:tblGrid>
                <a:gridCol w="1584176">
                  <a:extLst>
                    <a:ext uri="{9D8B030D-6E8A-4147-A177-3AD203B41FA5}">
                      <a16:colId xmlns:a16="http://schemas.microsoft.com/office/drawing/2014/main" val="251457912"/>
                    </a:ext>
                  </a:extLst>
                </a:gridCol>
                <a:gridCol w="4248472">
                  <a:extLst>
                    <a:ext uri="{9D8B030D-6E8A-4147-A177-3AD203B41FA5}">
                      <a16:colId xmlns:a16="http://schemas.microsoft.com/office/drawing/2014/main" val="1138159867"/>
                    </a:ext>
                  </a:extLst>
                </a:gridCol>
                <a:gridCol w="1440160">
                  <a:extLst>
                    <a:ext uri="{9D8B030D-6E8A-4147-A177-3AD203B41FA5}">
                      <a16:colId xmlns:a16="http://schemas.microsoft.com/office/drawing/2014/main" val="3237898927"/>
                    </a:ext>
                  </a:extLst>
                </a:gridCol>
                <a:gridCol w="1008112">
                  <a:extLst>
                    <a:ext uri="{9D8B030D-6E8A-4147-A177-3AD203B41FA5}">
                      <a16:colId xmlns:a16="http://schemas.microsoft.com/office/drawing/2014/main" val="2009649784"/>
                    </a:ext>
                  </a:extLst>
                </a:gridCol>
              </a:tblGrid>
              <a:tr h="255270">
                <a:tc>
                  <a:txBody>
                    <a:bodyPr/>
                    <a:lstStyle/>
                    <a:p>
                      <a:pPr algn="ctr" fontAlgn="ctr">
                        <a:lnSpc>
                          <a:spcPts val="24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934361379"/>
                  </a:ext>
                </a:extLst>
              </a:tr>
              <a:tr h="255270">
                <a:tc rowSpan="8">
                  <a:txBody>
                    <a:bodyPr/>
                    <a:lstStyle/>
                    <a:p>
                      <a:pPr algn="ctr" fontAlgn="ctr">
                        <a:lnSpc>
                          <a:spcPts val="2400"/>
                        </a:lnSpc>
                      </a:pPr>
                      <a:r>
                        <a:rPr lang="zh-TW" altLang="en-US" sz="1800" u="none" strike="noStrike" dirty="0">
                          <a:solidFill>
                            <a:schemeClr val="tx1"/>
                          </a:solidFill>
                          <a:effectLst/>
                        </a:rPr>
                        <a:t>北門農工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電子科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8">
                  <a:txBody>
                    <a:bodyPr/>
                    <a:lstStyle/>
                    <a:p>
                      <a:pPr algn="ctr" fontAlgn="ctr">
                        <a:lnSpc>
                          <a:spcPts val="2400"/>
                        </a:lnSpc>
                      </a:pPr>
                      <a:r>
                        <a:rPr lang="en-US" altLang="zh-TW" sz="1800" u="none" strike="noStrike">
                          <a:effectLst/>
                        </a:rPr>
                        <a:t>125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970805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99931398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土木科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39887175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畜產保健科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5749210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食品加工科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886432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造園科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4630547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電子商務科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20727801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86334337"/>
                  </a:ext>
                </a:extLst>
              </a:tr>
              <a:tr h="255270">
                <a:tc rowSpan="4">
                  <a:txBody>
                    <a:bodyPr/>
                    <a:lstStyle/>
                    <a:p>
                      <a:pPr algn="ctr" fontAlgn="ctr">
                        <a:lnSpc>
                          <a:spcPts val="2400"/>
                        </a:lnSpc>
                      </a:pPr>
                      <a:r>
                        <a:rPr lang="zh-TW" altLang="en-US" sz="1800" u="none" strike="noStrike" dirty="0">
                          <a:solidFill>
                            <a:schemeClr val="tx1"/>
                          </a:solidFill>
                          <a:effectLst/>
                        </a:rPr>
                        <a:t>新營高工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製圖科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a:effectLst/>
                        </a:rPr>
                        <a:t>21</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108</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986234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資訊科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17</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76822945"/>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9589388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模具科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203653400"/>
                  </a:ext>
                </a:extLst>
              </a:tr>
              <a:tr h="255270">
                <a:tc rowSpan="4">
                  <a:txBody>
                    <a:bodyPr/>
                    <a:lstStyle/>
                    <a:p>
                      <a:pPr algn="ctr" fontAlgn="ctr">
                        <a:lnSpc>
                          <a:spcPts val="2400"/>
                        </a:lnSpc>
                      </a:pPr>
                      <a:r>
                        <a:rPr lang="zh-TW" altLang="en-US" sz="1800" u="none" strike="noStrike">
                          <a:effectLst/>
                        </a:rPr>
                        <a:t>光華高中</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幼兒保育科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122</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70609638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多媒體設計科</a:t>
                      </a:r>
                      <a:r>
                        <a:rPr lang="en-US" altLang="zh-TW" sz="1800" u="none" strike="noStrike" dirty="0">
                          <a:effectLst/>
                        </a:rPr>
                        <a:t>(</a:t>
                      </a:r>
                      <a:r>
                        <a:rPr lang="zh-TW" altLang="en-US" sz="1800" u="none" strike="noStrike" dirty="0">
                          <a:effectLst/>
                        </a:rPr>
                        <a:t>動漫國際特色班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46</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95574179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7085165"/>
                  </a:ext>
                </a:extLst>
              </a:tr>
              <a:tr h="139383">
                <a:tc vMerge="1">
                  <a:txBody>
                    <a:bodyPr/>
                    <a:lstStyle/>
                    <a:p>
                      <a:endParaRPr lang="zh-TW" altLang="en-US"/>
                    </a:p>
                  </a:txBody>
                  <a:tcPr/>
                </a:tc>
                <a:tc>
                  <a:txBody>
                    <a:bodyPr/>
                    <a:lstStyle/>
                    <a:p>
                      <a:pPr algn="ctr" fontAlgn="ctr">
                        <a:lnSpc>
                          <a:spcPts val="2400"/>
                        </a:lnSpc>
                      </a:pPr>
                      <a:r>
                        <a:rPr lang="zh-TW" altLang="en-US" sz="1800" u="none" strike="noStrike">
                          <a:effectLst/>
                        </a:rPr>
                        <a:t>餐飲管理科</a:t>
                      </a:r>
                      <a:r>
                        <a:rPr lang="en-US" altLang="zh-TW" sz="1800" u="none" strike="noStrike">
                          <a:effectLst/>
                        </a:rPr>
                        <a:t>(</a:t>
                      </a:r>
                      <a:r>
                        <a:rPr lang="zh-TW" altLang="en-US" sz="1800" u="none" strike="noStrike">
                          <a:effectLst/>
                        </a:rPr>
                        <a:t>美食文化特色班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47</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36295722"/>
                  </a:ext>
                </a:extLst>
              </a:tr>
            </a:tbl>
          </a:graphicData>
        </a:graphic>
      </p:graphicFrame>
      <p:sp>
        <p:nvSpPr>
          <p:cNvPr id="9" name="文字方塊 8">
            <a:extLst>
              <a:ext uri="{FF2B5EF4-FFF2-40B4-BE49-F238E27FC236}">
                <a16:creationId xmlns:a16="http://schemas.microsoft.com/office/drawing/2014/main" id="{A249C79B-68B7-4529-8810-C96603C3B546}"/>
              </a:ext>
            </a:extLst>
          </p:cNvPr>
          <p:cNvSpPr txBox="1"/>
          <p:nvPr/>
        </p:nvSpPr>
        <p:spPr>
          <a:xfrm>
            <a:off x="3470371" y="6537023"/>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1866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8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
        <p:nvSpPr>
          <p:cNvPr id="7" name="標題 1"/>
          <p:cNvSpPr txBox="1">
            <a:spLocks/>
          </p:cNvSpPr>
          <p:nvPr/>
        </p:nvSpPr>
        <p:spPr bwMode="auto">
          <a:xfrm>
            <a:off x="291631" y="774959"/>
            <a:ext cx="6264696" cy="3800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pPr eaLnBrk="1" hangingPunct="1"/>
            <a:r>
              <a:rPr lang="zh-TW" altLang="en-US" sz="2800" kern="0" dirty="0">
                <a:solidFill>
                  <a:srgbClr val="C00000"/>
                </a:solidFill>
                <a:latin typeface="華康華綜體W5" panose="020B0509000000000000" pitchFamily="49" charset="-120"/>
                <a:ea typeface="華康粗圓體" panose="020F0709000000000000" pitchFamily="49" charset="-120"/>
              </a:rPr>
              <a:t>臺南區專業群科甄選入學辦理學校</a:t>
            </a:r>
          </a:p>
        </p:txBody>
      </p:sp>
      <p:graphicFrame>
        <p:nvGraphicFramePr>
          <p:cNvPr id="6" name="表格 5">
            <a:extLst>
              <a:ext uri="{FF2B5EF4-FFF2-40B4-BE49-F238E27FC236}">
                <a16:creationId xmlns:a16="http://schemas.microsoft.com/office/drawing/2014/main" id="{EA8EFECE-36F2-4284-B24C-5368F84AB3D6}"/>
              </a:ext>
            </a:extLst>
          </p:cNvPr>
          <p:cNvGraphicFramePr>
            <a:graphicFrameLocks noGrp="1"/>
          </p:cNvGraphicFramePr>
          <p:nvPr>
            <p:extLst>
              <p:ext uri="{D42A27DB-BD31-4B8C-83A1-F6EECF244321}">
                <p14:modId xmlns:p14="http://schemas.microsoft.com/office/powerpoint/2010/main" val="3480900397"/>
              </p:ext>
            </p:extLst>
          </p:nvPr>
        </p:nvGraphicFramePr>
        <p:xfrm>
          <a:off x="534380" y="1402419"/>
          <a:ext cx="8075240" cy="4825365"/>
        </p:xfrm>
        <a:graphic>
          <a:graphicData uri="http://schemas.openxmlformats.org/drawingml/2006/table">
            <a:tbl>
              <a:tblPr>
                <a:tableStyleId>{ED083AE6-46FA-4A59-8FB0-9F97EB10719F}</a:tableStyleId>
              </a:tblPr>
              <a:tblGrid>
                <a:gridCol w="1656184">
                  <a:extLst>
                    <a:ext uri="{9D8B030D-6E8A-4147-A177-3AD203B41FA5}">
                      <a16:colId xmlns:a16="http://schemas.microsoft.com/office/drawing/2014/main" val="3028945384"/>
                    </a:ext>
                  </a:extLst>
                </a:gridCol>
                <a:gridCol w="3888432">
                  <a:extLst>
                    <a:ext uri="{9D8B030D-6E8A-4147-A177-3AD203B41FA5}">
                      <a16:colId xmlns:a16="http://schemas.microsoft.com/office/drawing/2014/main" val="102551257"/>
                    </a:ext>
                  </a:extLst>
                </a:gridCol>
                <a:gridCol w="1368152">
                  <a:extLst>
                    <a:ext uri="{9D8B030D-6E8A-4147-A177-3AD203B41FA5}">
                      <a16:colId xmlns:a16="http://schemas.microsoft.com/office/drawing/2014/main" val="1117351614"/>
                    </a:ext>
                  </a:extLst>
                </a:gridCol>
                <a:gridCol w="1162472">
                  <a:extLst>
                    <a:ext uri="{9D8B030D-6E8A-4147-A177-3AD203B41FA5}">
                      <a16:colId xmlns:a16="http://schemas.microsoft.com/office/drawing/2014/main" val="1225500528"/>
                    </a:ext>
                  </a:extLst>
                </a:gridCol>
              </a:tblGrid>
              <a:tr h="255270">
                <a:tc>
                  <a:txBody>
                    <a:bodyPr/>
                    <a:lstStyle/>
                    <a:p>
                      <a:pPr algn="ctr" fontAlgn="ct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特色班別名稱</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122151162"/>
                  </a:ext>
                </a:extLst>
              </a:tr>
              <a:tr h="255270">
                <a:tc rowSpan="3">
                  <a:txBody>
                    <a:bodyPr/>
                    <a:lstStyle/>
                    <a:p>
                      <a:pPr algn="ctr" fontAlgn="ctr"/>
                      <a:r>
                        <a:rPr lang="zh-TW" altLang="en-US" sz="1800" u="none" strike="noStrike" dirty="0">
                          <a:solidFill>
                            <a:schemeClr val="tx1"/>
                          </a:solidFill>
                          <a:effectLst/>
                        </a:rPr>
                        <a:t>長榮女中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美容科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a:effectLst/>
                        </a:rPr>
                        <a:t>135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899550888"/>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598310274"/>
                  </a:ext>
                </a:extLst>
              </a:tr>
              <a:tr h="255270">
                <a:tc vMerge="1">
                  <a:txBody>
                    <a:bodyPr/>
                    <a:lstStyle/>
                    <a:p>
                      <a:endParaRPr lang="zh-TW" altLang="en-US"/>
                    </a:p>
                  </a:txBody>
                  <a:tcPr/>
                </a:tc>
                <a:tc>
                  <a:txBody>
                    <a:bodyPr/>
                    <a:lstStyle/>
                    <a:p>
                      <a:pPr algn="ctr" fontAlgn="ctr"/>
                      <a:r>
                        <a:rPr lang="zh-TW" altLang="en-US" sz="1800" u="none" strike="noStrike">
                          <a:effectLst/>
                        </a:rPr>
                        <a:t>時尚造型科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22418239"/>
                  </a:ext>
                </a:extLst>
              </a:tr>
              <a:tr h="255270">
                <a:tc rowSpan="2">
                  <a:txBody>
                    <a:bodyPr/>
                    <a:lstStyle/>
                    <a:p>
                      <a:pPr algn="ctr" fontAlgn="ctr"/>
                      <a:r>
                        <a:rPr lang="zh-TW" altLang="en-US" sz="1800" u="none" strike="noStrike" dirty="0">
                          <a:solidFill>
                            <a:schemeClr val="tx1"/>
                          </a:solidFill>
                          <a:effectLst/>
                        </a:rPr>
                        <a:t>長榮高中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a:effectLst/>
                        </a:rPr>
                        <a:t>24</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272092211"/>
                  </a:ext>
                </a:extLst>
              </a:tr>
              <a:tr h="255270">
                <a:tc vMerge="1">
                  <a:txBody>
                    <a:bodyPr/>
                    <a:lstStyle/>
                    <a:p>
                      <a:endParaRPr lang="zh-TW" altLang="en-US"/>
                    </a:p>
                  </a:txBody>
                  <a:tcPr/>
                </a:tc>
                <a:tc>
                  <a:txBody>
                    <a:bodyPr/>
                    <a:lstStyle/>
                    <a:p>
                      <a:pPr algn="ctr" fontAlgn="ct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381629140"/>
                  </a:ext>
                </a:extLst>
              </a:tr>
              <a:tr h="255270">
                <a:tc rowSpan="6">
                  <a:txBody>
                    <a:bodyPr/>
                    <a:lstStyle/>
                    <a:p>
                      <a:pPr algn="ctr" fontAlgn="ctr"/>
                      <a:r>
                        <a:rPr lang="zh-TW" altLang="en-US" sz="1800" u="none" strike="noStrike" dirty="0">
                          <a:solidFill>
                            <a:schemeClr val="tx1"/>
                          </a:solidFill>
                          <a:effectLst/>
                        </a:rPr>
                        <a:t>南英商工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6">
                  <a:txBody>
                    <a:bodyPr/>
                    <a:lstStyle/>
                    <a:p>
                      <a:pPr algn="ctr" fontAlgn="ctr"/>
                      <a:r>
                        <a:rPr lang="en-US" altLang="zh-TW" sz="1800" u="none" strike="noStrike">
                          <a:effectLst/>
                        </a:rPr>
                        <a:t>190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619466192"/>
                  </a:ext>
                </a:extLst>
              </a:tr>
              <a:tr h="255270">
                <a:tc vMerge="1">
                  <a:txBody>
                    <a:bodyPr/>
                    <a:lstStyle/>
                    <a:p>
                      <a:endParaRPr lang="zh-TW" altLang="en-US"/>
                    </a:p>
                  </a:txBody>
                  <a:tcPr/>
                </a:tc>
                <a:tc>
                  <a:txBody>
                    <a:bodyPr/>
                    <a:lstStyle/>
                    <a:p>
                      <a:pPr algn="ctr" fontAlgn="ct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17554032"/>
                  </a:ext>
                </a:extLst>
              </a:tr>
              <a:tr h="255270">
                <a:tc vMerge="1">
                  <a:txBody>
                    <a:bodyPr/>
                    <a:lstStyle/>
                    <a:p>
                      <a:endParaRPr lang="zh-TW" altLang="en-US"/>
                    </a:p>
                  </a:txBody>
                  <a:tcPr/>
                </a:tc>
                <a:tc>
                  <a:txBody>
                    <a:bodyPr/>
                    <a:lstStyle/>
                    <a:p>
                      <a:pPr algn="ctr" fontAlgn="ctr"/>
                      <a:r>
                        <a:rPr lang="zh-TW" altLang="en-US" sz="1800" u="none" strike="noStrike">
                          <a:effectLst/>
                        </a:rPr>
                        <a:t>多媒體動畫科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951158478"/>
                  </a:ext>
                </a:extLst>
              </a:tr>
              <a:tr h="255270">
                <a:tc vMerge="1">
                  <a:txBody>
                    <a:bodyPr/>
                    <a:lstStyle/>
                    <a:p>
                      <a:endParaRPr lang="zh-TW" altLang="en-US"/>
                    </a:p>
                  </a:txBody>
                  <a:tcPr/>
                </a:tc>
                <a:tc>
                  <a:txBody>
                    <a:bodyPr/>
                    <a:lstStyle/>
                    <a:p>
                      <a:pPr algn="ctr" fontAlgn="ctr"/>
                      <a:r>
                        <a:rPr lang="zh-TW" altLang="en-US" sz="1800" u="none" strike="noStrike" dirty="0">
                          <a:effectLst/>
                        </a:rPr>
                        <a:t>應用日語科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55041629"/>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620329915"/>
                  </a:ext>
                </a:extLst>
              </a:tr>
              <a:tr h="227452">
                <a:tc vMerge="1">
                  <a:txBody>
                    <a:bodyPr/>
                    <a:lstStyle/>
                    <a:p>
                      <a:endParaRPr lang="zh-TW" altLang="en-US"/>
                    </a:p>
                  </a:txBody>
                  <a:tcPr/>
                </a:tc>
                <a:tc>
                  <a:txBody>
                    <a:bodyPr/>
                    <a:lstStyle/>
                    <a:p>
                      <a:pPr algn="ctr" fontAlgn="ctr"/>
                      <a:r>
                        <a:rPr lang="zh-TW" altLang="en-US" sz="1800" u="none" strike="noStrike">
                          <a:effectLst/>
                        </a:rPr>
                        <a:t>電影電視科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19842008"/>
                  </a:ext>
                </a:extLst>
              </a:tr>
              <a:tr h="255270">
                <a:tc rowSpan="2">
                  <a:txBody>
                    <a:bodyPr/>
                    <a:lstStyle/>
                    <a:p>
                      <a:pPr algn="ctr" fontAlgn="ctr"/>
                      <a:r>
                        <a:rPr lang="zh-TW" altLang="en-US" sz="1800" u="none" strike="noStrike" dirty="0">
                          <a:solidFill>
                            <a:schemeClr val="tx1"/>
                          </a:solidFill>
                          <a:effectLst/>
                        </a:rPr>
                        <a:t>育德工家</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飛機修護科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dirty="0">
                          <a:effectLst/>
                        </a:rPr>
                        <a:t>52</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417062547"/>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r>
                        <a:rPr lang="en-US" altLang="zh-TW" sz="1800" u="none" strike="noStrike">
                          <a:effectLst/>
                        </a:rPr>
                        <a:t>10</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572335176"/>
                  </a:ext>
                </a:extLst>
              </a:tr>
              <a:tr h="255270">
                <a:tc rowSpan="3">
                  <a:txBody>
                    <a:bodyPr/>
                    <a:lstStyle/>
                    <a:p>
                      <a:pPr algn="ctr" fontAlgn="ctr"/>
                      <a:r>
                        <a:rPr lang="zh-TW" altLang="en-US" sz="1800" u="none" strike="noStrike" dirty="0">
                          <a:solidFill>
                            <a:schemeClr val="tx1"/>
                          </a:solidFill>
                          <a:effectLst/>
                        </a:rPr>
                        <a:t>陽明工商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商業經營科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dirty="0">
                          <a:effectLst/>
                        </a:rPr>
                        <a:t>80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802504633"/>
                  </a:ext>
                </a:extLst>
              </a:tr>
              <a:tr h="255270">
                <a:tc vMerge="1">
                  <a:txBody>
                    <a:bodyPr/>
                    <a:lstStyle/>
                    <a:p>
                      <a:endParaRPr lang="zh-TW" altLang="en-US"/>
                    </a:p>
                  </a:txBody>
                  <a:tcPr/>
                </a:tc>
                <a:tc>
                  <a:txBody>
                    <a:bodyPr/>
                    <a:lstStyle/>
                    <a:p>
                      <a:pPr algn="ctr" fontAlgn="ctr"/>
                      <a:r>
                        <a:rPr lang="zh-TW" altLang="en-US" sz="1800" u="none" strike="noStrike">
                          <a:effectLst/>
                        </a:rPr>
                        <a:t>家具木工科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543104439"/>
                  </a:ext>
                </a:extLst>
              </a:tr>
              <a:tr h="255270">
                <a:tc vMerge="1">
                  <a:txBody>
                    <a:bodyPr/>
                    <a:lstStyle/>
                    <a:p>
                      <a:endParaRPr lang="zh-TW" altLang="en-US"/>
                    </a:p>
                  </a:txBody>
                  <a:tcP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30512451"/>
                  </a:ext>
                </a:extLst>
              </a:tr>
            </a:tbl>
          </a:graphicData>
        </a:graphic>
      </p:graphicFrame>
      <p:sp>
        <p:nvSpPr>
          <p:cNvPr id="8" name="文字方塊 7">
            <a:extLst>
              <a:ext uri="{FF2B5EF4-FFF2-40B4-BE49-F238E27FC236}">
                <a16:creationId xmlns:a16="http://schemas.microsoft.com/office/drawing/2014/main" id="{625121F8-0542-4CB4-9FDB-C0FDB06BAD65}"/>
              </a:ext>
            </a:extLst>
          </p:cNvPr>
          <p:cNvSpPr txBox="1"/>
          <p:nvPr/>
        </p:nvSpPr>
        <p:spPr>
          <a:xfrm>
            <a:off x="3423979" y="6356884"/>
            <a:ext cx="576330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347302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611560" y="1173597"/>
            <a:ext cx="7345363" cy="79216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確保每一個孩子學習成功</a:t>
            </a:r>
          </a:p>
        </p:txBody>
      </p:sp>
      <p:sp>
        <p:nvSpPr>
          <p:cNvPr id="2" name="Rectangle 8"/>
          <p:cNvSpPr>
            <a:spLocks noChangeArrowheads="1"/>
          </p:cNvSpPr>
          <p:nvPr/>
        </p:nvSpPr>
        <p:spPr bwMode="auto">
          <a:xfrm>
            <a:off x="60336" y="273485"/>
            <a:ext cx="7345363" cy="90011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推動十二年國民基本教育</a:t>
            </a:r>
          </a:p>
        </p:txBody>
      </p:sp>
      <p:sp>
        <p:nvSpPr>
          <p:cNvPr id="19" name="Rectangle 20"/>
          <p:cNvSpPr>
            <a:spLocks noChangeArrowheads="1"/>
          </p:cNvSpPr>
          <p:nvPr/>
        </p:nvSpPr>
        <p:spPr bwMode="auto">
          <a:xfrm>
            <a:off x="235383" y="3283243"/>
            <a:ext cx="8712738" cy="301621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lIns="0" tIns="0" rIns="0" bIns="0" anchor="ctr">
            <a:spAutoFit/>
          </a:bodyPr>
          <a:lstStyle/>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教育部十二年國教網站</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3"/>
              </a:rPr>
              <a:t>http://12basic.edu.tw</a:t>
            </a:r>
            <a:endParaRPr lang="en-US" altLang="zh-TW" sz="2800" b="1" dirty="0">
              <a:solidFill>
                <a:srgbClr val="000066"/>
              </a:solidFill>
              <a:latin typeface="標楷體" pitchFamily="65" charset="-120"/>
              <a:ea typeface="標楷體" pitchFamily="65"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教育局</a:t>
            </a:r>
            <a:r>
              <a:rPr lang="en-US" altLang="zh-TW" sz="2800" b="1" dirty="0">
                <a:solidFill>
                  <a:srgbClr val="000066"/>
                </a:solidFill>
                <a:latin typeface="微軟正黑體" panose="020B0604030504040204" pitchFamily="34" charset="-120"/>
                <a:ea typeface="微軟正黑體" panose="020B0604030504040204" pitchFamily="34" charset="-120"/>
              </a:rPr>
              <a:t>12</a:t>
            </a:r>
            <a:r>
              <a:rPr lang="zh-TW" altLang="en-US" sz="2800" b="1" dirty="0">
                <a:solidFill>
                  <a:srgbClr val="000066"/>
                </a:solidFill>
                <a:latin typeface="微軟正黑體" panose="020B0604030504040204" pitchFamily="34" charset="-120"/>
                <a:ea typeface="微軟正黑體" panose="020B0604030504040204" pitchFamily="34" charset="-120"/>
              </a:rPr>
              <a:t>年國教資訊網</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4"/>
              </a:rPr>
              <a:t>http://12basic.tn.edu.tw/</a:t>
            </a:r>
            <a:endParaRPr lang="en-US" altLang="zh-TW" sz="2800" b="1" dirty="0">
              <a:solidFill>
                <a:srgbClr val="000066"/>
              </a:solidFill>
              <a:latin typeface="標楷體" pitchFamily="65" charset="-120"/>
              <a:ea typeface="標楷體" pitchFamily="65" charset="-120"/>
            </a:endParaRPr>
          </a:p>
          <a:p>
            <a:pPr>
              <a:defRPr/>
            </a:pPr>
            <a:r>
              <a:rPr lang="zh-TW" altLang="en-US" sz="2800" b="1">
                <a:solidFill>
                  <a:srgbClr val="000066"/>
                </a:solidFill>
                <a:latin typeface="微軟正黑體" panose="020B0604030504040204" pitchFamily="34" charset="-120"/>
                <a:ea typeface="微軟正黑體" panose="020B0604030504040204" pitchFamily="34" charset="-120"/>
              </a:rPr>
              <a:t>臺</a:t>
            </a:r>
            <a:r>
              <a:rPr lang="zh-TW" altLang="en-US" sz="2800" b="1" dirty="0">
                <a:solidFill>
                  <a:srgbClr val="000066"/>
                </a:solidFill>
                <a:latin typeface="微軟正黑體" panose="020B0604030504040204" pitchFamily="34" charset="-120"/>
                <a:ea typeface="微軟正黑體" panose="020B0604030504040204" pitchFamily="34" charset="-120"/>
              </a:rPr>
              <a:t>南區高級中等學校免試入學委員會</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考試分發入學系統平臺</a:t>
            </a:r>
          </a:p>
          <a:p>
            <a:pPr>
              <a:defRPr/>
            </a:pPr>
            <a:r>
              <a:rPr lang="en-US" altLang="zh-TW" sz="2800" dirty="0">
                <a:hlinkClick r:id="rId5"/>
              </a:rPr>
              <a:t>https://tn.entry.edu.tw</a:t>
            </a:r>
            <a:endParaRPr lang="zh-TW" altLang="en-US" sz="2800" dirty="0">
              <a:latin typeface="標楷體" pitchFamily="65" charset="-120"/>
              <a:ea typeface="標楷體" pitchFamily="65" charset="-120"/>
            </a:endParaRPr>
          </a:p>
        </p:txBody>
      </p:sp>
      <p:sp>
        <p:nvSpPr>
          <p:cNvPr id="20" name="矩形 6"/>
          <p:cNvSpPr>
            <a:spLocks noChangeArrowheads="1"/>
          </p:cNvSpPr>
          <p:nvPr/>
        </p:nvSpPr>
        <p:spPr bwMode="auto">
          <a:xfrm>
            <a:off x="34263" y="2057905"/>
            <a:ext cx="9144000" cy="504825"/>
          </a:xfrm>
          <a:prstGeom prst="rect">
            <a:avLst/>
          </a:prstGeom>
          <a:solidFill>
            <a:srgbClr val="FFCCFF"/>
          </a:solidFill>
          <a:ln w="25400" algn="ctr">
            <a:solidFill>
              <a:srgbClr val="FF33CC"/>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lnSpc>
                <a:spcPts val="2600"/>
              </a:lnSpc>
              <a:spcBef>
                <a:spcPct val="0"/>
              </a:spcBef>
              <a:buFontTx/>
              <a:buNone/>
            </a:pPr>
            <a:r>
              <a:rPr lang="zh-TW" altLang="en-US" sz="2800" b="1" dirty="0">
                <a:solidFill>
                  <a:srgbClr val="C00000"/>
                </a:solidFill>
                <a:latin typeface="標楷體" pitchFamily="65" charset="-120"/>
                <a:ea typeface="標楷體" pitchFamily="65" charset="-120"/>
                <a:sym typeface="Wingdings" pitchFamily="2" charset="2"/>
              </a:rPr>
              <a:t></a:t>
            </a:r>
            <a:r>
              <a:rPr lang="zh-TW" altLang="en-US" sz="2800" b="1" dirty="0">
                <a:solidFill>
                  <a:srgbClr val="7030A0"/>
                </a:solidFill>
                <a:latin typeface="微軟正黑體" panose="020B0604030504040204" pitchFamily="34" charset="-120"/>
                <a:ea typeface="微軟正黑體" panose="020B0604030504040204" pitchFamily="34" charset="-120"/>
                <a:sym typeface="Wingdings" pitchFamily="2" charset="2"/>
              </a:rPr>
              <a:t>十二年國教網站資源</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pic>
        <p:nvPicPr>
          <p:cNvPr id="44127" name="Picture 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435" y="2024195"/>
            <a:ext cx="14509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圖片 10"/>
          <p:cNvPicPr>
            <a:picLocks noChangeAspect="1"/>
          </p:cNvPicPr>
          <p:nvPr/>
        </p:nvPicPr>
        <p:blipFill>
          <a:blip r:embed="rId7" cstate="print"/>
          <a:srcRect/>
          <a:stretch>
            <a:fillRect/>
          </a:stretch>
        </p:blipFill>
        <p:spPr bwMode="auto">
          <a:xfrm>
            <a:off x="7646335" y="4221088"/>
            <a:ext cx="1343286" cy="2321849"/>
          </a:xfrm>
          <a:prstGeom prst="rect">
            <a:avLst/>
          </a:prstGeom>
          <a:noFill/>
          <a:ln w="9525">
            <a:noFill/>
            <a:miter lim="800000"/>
            <a:headEnd/>
            <a:tailEnd/>
          </a:ln>
        </p:spPr>
      </p:pic>
      <p:pic>
        <p:nvPicPr>
          <p:cNvPr id="23" name="圖片 1"/>
          <p:cNvPicPr>
            <a:picLocks noChangeAspect="1"/>
          </p:cNvPicPr>
          <p:nvPr/>
        </p:nvPicPr>
        <p:blipFill>
          <a:blip r:embed="rId8" cstate="print"/>
          <a:srcRect/>
          <a:stretch>
            <a:fillRect/>
          </a:stretch>
        </p:blipFill>
        <p:spPr bwMode="auto">
          <a:xfrm>
            <a:off x="5114354" y="2145034"/>
            <a:ext cx="1846263" cy="2174875"/>
          </a:xfrm>
          <a:prstGeom prst="rect">
            <a:avLst/>
          </a:prstGeom>
          <a:noFill/>
          <a:ln w="9525">
            <a:noFill/>
            <a:miter lim="800000"/>
            <a:headEnd/>
            <a:tailEnd/>
          </a:ln>
        </p:spPr>
      </p:pic>
    </p:spTree>
    <p:extLst>
      <p:ext uri="{BB962C8B-B14F-4D97-AF65-F5344CB8AC3E}">
        <p14:creationId xmlns:p14="http://schemas.microsoft.com/office/powerpoint/2010/main" val="22263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1814513" y="1200150"/>
            <a:ext cx="4629150" cy="642938"/>
          </a:xfrm>
          <a:solidFill>
            <a:srgbClr val="006600"/>
          </a:solidFill>
        </p:spPr>
        <p:txBody>
          <a:bodyPr/>
          <a:lstStyle/>
          <a:p>
            <a:pPr eaLnBrk="1" hangingPunct="1"/>
            <a:r>
              <a:rPr lang="en-US" altLang="zh-TW" sz="3000" dirty="0">
                <a:solidFill>
                  <a:schemeClr val="bg1"/>
                </a:solidFill>
                <a:latin typeface="標楷體" panose="03000509000000000000" pitchFamily="65" charset="-120"/>
                <a:ea typeface="標楷體" panose="03000509000000000000" pitchFamily="65" charset="-120"/>
              </a:rPr>
              <a:t>(</a:t>
            </a:r>
            <a:r>
              <a:rPr lang="zh-TW" altLang="en-US" sz="3000" dirty="0">
                <a:solidFill>
                  <a:schemeClr val="bg1"/>
                </a:solidFill>
                <a:latin typeface="標楷體" panose="03000509000000000000" pitchFamily="65" charset="-120"/>
                <a:ea typeface="標楷體" panose="03000509000000000000" pitchFamily="65" charset="-120"/>
              </a:rPr>
              <a:t>五</a:t>
            </a:r>
            <a:r>
              <a:rPr lang="en-US" altLang="zh-TW" sz="3000" dirty="0">
                <a:solidFill>
                  <a:schemeClr val="bg1"/>
                </a:solidFill>
                <a:latin typeface="標楷體" panose="03000509000000000000" pitchFamily="65" charset="-120"/>
                <a:ea typeface="標楷體" panose="03000509000000000000" pitchFamily="65" charset="-120"/>
              </a:rPr>
              <a:t>) </a:t>
            </a:r>
            <a:r>
              <a:rPr lang="zh-TW" altLang="en-US" sz="3000" dirty="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396604" y="2828925"/>
            <a:ext cx="670321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endParaRPr lang="en-US" altLang="zh-TW"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含總標示及國英數自社分科標示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志願序內之學校序及科別序</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27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2698060" y="2038351"/>
            <a:ext cx="1852613" cy="642937"/>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t>經濟弱勢</a:t>
            </a:r>
            <a:r>
              <a:rPr lang="en-US" altLang="zh-TW" sz="1500" b="1" dirty="0"/>
              <a:t>(</a:t>
            </a:r>
            <a:r>
              <a:rPr lang="zh-TW" altLang="en-US" sz="1500" b="1" dirty="0"/>
              <a:t>低收入戶</a:t>
            </a:r>
            <a:r>
              <a:rPr lang="en-US" altLang="zh-TW" sz="1500" b="1" dirty="0"/>
              <a:t>)</a:t>
            </a:r>
            <a:r>
              <a:rPr lang="zh-TW" altLang="en-US" sz="1500" b="1" dirty="0"/>
              <a:t>學生優先錄取</a:t>
            </a:r>
          </a:p>
        </p:txBody>
      </p:sp>
      <p:sp>
        <p:nvSpPr>
          <p:cNvPr id="6" name="投影片編號版面配置區 11">
            <a:extLst>
              <a:ext uri="{FF2B5EF4-FFF2-40B4-BE49-F238E27FC236}">
                <a16:creationId xmlns:a16="http://schemas.microsoft.com/office/drawing/2014/main" id="{48449F20-7884-4E81-B053-E5461F63C653}"/>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7</a:t>
            </a:fld>
            <a:endParaRPr lang="zh-TW" altLang="en-US" sz="1350" dirty="0">
              <a:solidFill>
                <a:srgbClr val="FFFFFF"/>
              </a:solidFill>
              <a:latin typeface="Arial"/>
              <a:ea typeface="微软雅黑"/>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841567"/>
            <a:ext cx="5446910" cy="652463"/>
          </a:xfrm>
        </p:spPr>
        <p:txBody>
          <a:bodyPr/>
          <a:lstStyle/>
          <a:p>
            <a:pPr>
              <a:defRPr/>
            </a:pPr>
            <a:r>
              <a:rPr lang="zh-TW" altLang="en-US" b="1" dirty="0">
                <a:solidFill>
                  <a:srgbClr val="000099"/>
                </a:solidFill>
                <a:effectLst>
                  <a:outerShdw blurRad="38100" dist="38100" dir="2700000" algn="tl">
                    <a:srgbClr val="000000">
                      <a:alpha val="43137"/>
                    </a:srgbClr>
                  </a:outerShdw>
                </a:effectLst>
                <a:latin typeface="微軟正黑體" panose="020B0604030504040204" pitchFamily="34" charset="-120"/>
              </a:rPr>
              <a:t>免試入學就學區規劃</a:t>
            </a:r>
            <a:endParaRPr lang="zh-TW" altLang="en-US" dirty="0"/>
          </a:p>
        </p:txBody>
      </p:sp>
      <p:sp>
        <p:nvSpPr>
          <p:cNvPr id="5" name="Rectangle 3"/>
          <p:cNvSpPr txBox="1">
            <a:spLocks/>
          </p:cNvSpPr>
          <p:nvPr/>
        </p:nvSpPr>
        <p:spPr bwMode="auto">
          <a:xfrm>
            <a:off x="1439466" y="1657350"/>
            <a:ext cx="6480572" cy="4201716"/>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3150"/>
              </a:lnSpc>
              <a:spcBef>
                <a:spcPct val="0"/>
              </a:spcBef>
              <a:buClr>
                <a:srgbClr val="E78712"/>
              </a:buClr>
              <a:buBlip>
                <a:blip r:embed="rId2"/>
              </a:buBlip>
              <a:defRPr/>
            </a:pPr>
            <a:r>
              <a:rPr kumimoji="0" lang="zh-TW" altLang="en-US" sz="2100" b="1" dirty="0">
                <a:solidFill>
                  <a:srgbClr val="FF0000"/>
                </a:solidFill>
                <a:effectLst>
                  <a:outerShdw blurRad="38100" dist="38100" dir="2700000" algn="tl">
                    <a:srgbClr val="C0C0C0"/>
                  </a:outerShdw>
                </a:effectLst>
                <a:latin typeface="微軟正黑體" panose="020B0604030504040204" pitchFamily="34" charset="-120"/>
              </a:rPr>
              <a:t>高中高職：</a:t>
            </a:r>
            <a:endParaRPr kumimoji="0" lang="en-US" altLang="zh-TW" sz="2100" b="1"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2850"/>
              </a:lnSpc>
              <a:spcBef>
                <a:spcPct val="0"/>
              </a:spcBef>
              <a:buClr>
                <a:srgbClr val="E78712"/>
              </a:buClr>
              <a:buNone/>
              <a:defRPr/>
            </a:pPr>
            <a:r>
              <a:rPr kumimoji="0" lang="en-US" altLang="zh-TW" sz="2100" b="1" u="sng" dirty="0">
                <a:solidFill>
                  <a:srgbClr val="000099"/>
                </a:solidFill>
                <a:effectLst>
                  <a:outerShdw blurRad="38100" dist="38100" dir="2700000" algn="tl">
                    <a:srgbClr val="C0C0C0"/>
                  </a:outerShdw>
                </a:effectLst>
                <a:latin typeface="微軟正黑體" panose="020B0604030504040204" pitchFamily="34" charset="-120"/>
              </a:rPr>
              <a:t>1.</a:t>
            </a:r>
            <a:r>
              <a:rPr kumimoji="0" lang="zh-TW" altLang="en-US" sz="2100" b="1" u="sng" dirty="0">
                <a:solidFill>
                  <a:srgbClr val="000099"/>
                </a:solidFill>
                <a:effectLst>
                  <a:outerShdw blurRad="38100" dist="38100" dir="2700000" algn="tl">
                    <a:srgbClr val="C0C0C0"/>
                  </a:outerShdw>
                </a:effectLst>
                <a:latin typeface="微軟正黑體" panose="020B0604030504040204" pitchFamily="34" charset="-120"/>
              </a:rPr>
              <a:t>免試入學：</a:t>
            </a:r>
            <a:endParaRPr kumimoji="0" lang="en-US" altLang="zh-TW" sz="2100" b="1" u="sng" dirty="0">
              <a:solidFill>
                <a:srgbClr val="000099"/>
              </a:solidFill>
              <a:effectLst>
                <a:outerShdw blurRad="38100" dist="38100" dir="2700000" algn="tl">
                  <a:srgbClr val="C0C0C0"/>
                </a:outerShdw>
              </a:effectLst>
              <a:latin typeface="微軟正黑體" panose="020B0604030504040204" pitchFamily="34" charset="-120"/>
            </a:endParaRPr>
          </a:p>
          <a:p>
            <a:pPr eaLnBrk="1" hangingPunct="1">
              <a:lnSpc>
                <a:spcPts val="2850"/>
              </a:lnSpc>
              <a:spcBef>
                <a:spcPct val="0"/>
              </a:spcBef>
              <a:buClr>
                <a:srgbClr val="E78712"/>
              </a:buClr>
              <a:buNone/>
              <a:defRPr/>
            </a:pPr>
            <a:r>
              <a:rPr kumimoji="0" lang="en-US" altLang="zh-TW" sz="2100" b="1" dirty="0">
                <a:solidFill>
                  <a:srgbClr val="000099"/>
                </a:solidFill>
                <a:latin typeface="微軟正黑體" panose="020B0604030504040204" pitchFamily="34" charset="-120"/>
              </a:rPr>
              <a:t>(1)15</a:t>
            </a:r>
            <a:r>
              <a:rPr kumimoji="0" lang="zh-TW" altLang="en-US" sz="2100" b="1" dirty="0">
                <a:solidFill>
                  <a:srgbClr val="000099"/>
                </a:solidFill>
                <a:latin typeface="微軟正黑體" panose="020B0604030504040204" pitchFamily="34" charset="-120"/>
              </a:rPr>
              <a:t>個高中高職免試入學就學區</a:t>
            </a:r>
            <a:r>
              <a:rPr kumimoji="0" lang="zh-TW" altLang="en-US" sz="2100" b="1" dirty="0">
                <a:latin typeface="微軟正黑體" panose="020B0604030504040204" pitchFamily="34" charset="-120"/>
              </a:rPr>
              <a:t>：規劃以兼顧學生選校、學校招生、地方生活圈概念及符應主管機關權責。</a:t>
            </a:r>
            <a:endParaRPr kumimoji="0" lang="en-US" altLang="zh-TW" sz="2100" b="1" dirty="0">
              <a:latin typeface="微軟正黑體" panose="020B0604030504040204" pitchFamily="34" charset="-120"/>
            </a:endParaRPr>
          </a:p>
        </p:txBody>
      </p:sp>
      <p:graphicFrame>
        <p:nvGraphicFramePr>
          <p:cNvPr id="6" name="Group 17"/>
          <p:cNvGraphicFramePr>
            <a:graphicFrameLocks/>
          </p:cNvGraphicFramePr>
          <p:nvPr/>
        </p:nvGraphicFramePr>
        <p:xfrm>
          <a:off x="2446735" y="3332560"/>
          <a:ext cx="4968478" cy="2362200"/>
        </p:xfrm>
        <a:graphic>
          <a:graphicData uri="http://schemas.openxmlformats.org/drawingml/2006/table">
            <a:tbl>
              <a:tblPr/>
              <a:tblGrid>
                <a:gridCol w="559594">
                  <a:extLst>
                    <a:ext uri="{9D8B030D-6E8A-4147-A177-3AD203B41FA5}">
                      <a16:colId xmlns:a16="http://schemas.microsoft.com/office/drawing/2014/main" val="20000"/>
                    </a:ext>
                  </a:extLst>
                </a:gridCol>
                <a:gridCol w="4408884">
                  <a:extLst>
                    <a:ext uri="{9D8B030D-6E8A-4147-A177-3AD203B41FA5}">
                      <a16:colId xmlns:a16="http://schemas.microsoft.com/office/drawing/2014/main" val="20001"/>
                    </a:ext>
                  </a:extLst>
                </a:gridCol>
              </a:tblGrid>
              <a:tr h="87065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單一縣市</a:t>
                      </a:r>
                    </a:p>
                  </a:txBody>
                  <a:tcPr marL="47700" marR="47700" marT="23847" marB="238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、高雄市、彰化縣、雲林縣、</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屏東縣、臺東縣、花蓮縣、宜蘭縣、</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澎湖縣、金門縣</a:t>
                      </a:r>
                    </a:p>
                  </a:txBody>
                  <a:tcPr marL="47700" marR="47700" marT="23847" marB="238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0"/>
                  </a:ext>
                </a:extLst>
              </a:tr>
              <a:tr h="149154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7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微軟正黑體"/>
                        </a:rPr>
                        <a:t>跨縣市</a:t>
                      </a:r>
                    </a:p>
                  </a:txBody>
                  <a:tcPr marL="47700" marR="47700" marT="23847" marB="238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桃園區 </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桃園縣、連江縣</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嘉義區 </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嘉義縣、嘉義市</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endPar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竹苗區 </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新竹縣、新竹市、苗栗縣</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中投區 </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臺中市、南投縣</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基北區 </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新北市、臺北市、基隆市</a:t>
                      </a:r>
                      <a:r>
                        <a:rPr kumimoji="0" lang="en-US" altLang="zh-TW" sz="17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a:t>
                      </a:r>
                    </a:p>
                  </a:txBody>
                  <a:tcPr marL="47700" marR="47700" marT="23847" marB="238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1"/>
                  </a:ext>
                </a:extLst>
              </a:tr>
            </a:tbl>
          </a:graphicData>
        </a:graphic>
      </p:graphicFrame>
      <p:sp>
        <p:nvSpPr>
          <p:cNvPr id="8" name="投影片編號版面配置區 7"/>
          <p:cNvSpPr>
            <a:spLocks noGrp="1"/>
          </p:cNvSpPr>
          <p:nvPr>
            <p:ph type="sldNum" sz="quarter" idx="12"/>
          </p:nvPr>
        </p:nvSpPr>
        <p:spPr/>
        <p:txBody>
          <a:bodyPr/>
          <a:lstStyle/>
          <a:p>
            <a:pPr>
              <a:defRPr/>
            </a:pPr>
            <a:fld id="{E1C735AC-A39A-4202-A7F1-70D179ADE463}" type="slidenum">
              <a:rPr lang="zh-TW" altLang="en-US" smtClean="0"/>
              <a:pPr>
                <a:defRPr/>
              </a:pPr>
              <a:t>8</a:t>
            </a:fld>
            <a:endParaRPr lang="zh-TW" altLang="en-US"/>
          </a:p>
        </p:txBody>
      </p:sp>
    </p:spTree>
    <p:extLst>
      <p:ext uri="{BB962C8B-B14F-4D97-AF65-F5344CB8AC3E}">
        <p14:creationId xmlns:p14="http://schemas.microsoft.com/office/powerpoint/2010/main" val="291055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841567"/>
            <a:ext cx="5446910" cy="652463"/>
          </a:xfrm>
        </p:spPr>
        <p:txBody>
          <a:bodyPr/>
          <a:lstStyle/>
          <a:p>
            <a:pPr>
              <a:defRPr/>
            </a:pPr>
            <a:r>
              <a:rPr lang="zh-TW" altLang="en-US" b="1" dirty="0">
                <a:solidFill>
                  <a:srgbClr val="000099"/>
                </a:solidFill>
                <a:effectLst>
                  <a:outerShdw blurRad="38100" dist="38100" dir="2700000" algn="tl">
                    <a:srgbClr val="000000">
                      <a:alpha val="43137"/>
                    </a:srgbClr>
                  </a:outerShdw>
                </a:effectLst>
                <a:latin typeface="微軟正黑體" panose="020B0604030504040204" pitchFamily="34" charset="-120"/>
              </a:rPr>
              <a:t>免試入學就學區規劃</a:t>
            </a:r>
            <a:endParaRPr lang="zh-TW" altLang="en-US" dirty="0"/>
          </a:p>
        </p:txBody>
      </p:sp>
      <p:sp>
        <p:nvSpPr>
          <p:cNvPr id="8" name="投影片編號版面配置區 7"/>
          <p:cNvSpPr>
            <a:spLocks noGrp="1"/>
          </p:cNvSpPr>
          <p:nvPr>
            <p:ph type="sldNum" sz="quarter" idx="12"/>
          </p:nvPr>
        </p:nvSpPr>
        <p:spPr/>
        <p:txBody>
          <a:bodyPr/>
          <a:lstStyle/>
          <a:p>
            <a:pPr>
              <a:defRPr/>
            </a:pPr>
            <a:fld id="{E1C735AC-A39A-4202-A7F1-70D179ADE463}" type="slidenum">
              <a:rPr lang="zh-TW" altLang="en-US" smtClean="0"/>
              <a:pPr>
                <a:defRPr/>
              </a:pPr>
              <a:t>9</a:t>
            </a:fld>
            <a:endParaRPr lang="zh-TW" altLang="en-US" dirty="0"/>
          </a:p>
        </p:txBody>
      </p:sp>
      <p:sp>
        <p:nvSpPr>
          <p:cNvPr id="7" name="內容版面配置區 2"/>
          <p:cNvSpPr>
            <a:spLocks noGrp="1"/>
          </p:cNvSpPr>
          <p:nvPr>
            <p:ph idx="1"/>
          </p:nvPr>
        </p:nvSpPr>
        <p:spPr>
          <a:xfrm>
            <a:off x="1690688" y="2033588"/>
            <a:ext cx="7129784" cy="4214812"/>
          </a:xfrm>
        </p:spPr>
        <p:txBody>
          <a:bodyPr/>
          <a:lstStyle/>
          <a:p>
            <a:pPr eaLnBrk="1" hangingPunct="1">
              <a:lnSpc>
                <a:spcPts val="3000"/>
              </a:lnSpc>
              <a:spcBef>
                <a:spcPct val="0"/>
              </a:spcBef>
              <a:buNone/>
              <a:defRPr/>
            </a:pPr>
            <a:r>
              <a:rPr lang="en-US" altLang="zh-TW" sz="2100"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100" dirty="0">
                <a:solidFill>
                  <a:srgbClr val="000099"/>
                </a:solidFill>
                <a:effectLst>
                  <a:outerShdw blurRad="38100" dist="38100" dir="2700000" algn="tl">
                    <a:srgbClr val="C0C0C0"/>
                  </a:outerShdw>
                </a:effectLst>
                <a:latin typeface="微軟正黑體" panose="020B0604030504040204" pitchFamily="34" charset="-120"/>
              </a:rPr>
              <a:t>共同就學區</a:t>
            </a:r>
            <a:r>
              <a:rPr lang="en-US" altLang="zh-TW" sz="2100" dirty="0">
                <a:solidFill>
                  <a:srgbClr val="000099"/>
                </a:solidFill>
                <a:effectLst>
                  <a:outerShdw blurRad="38100" dist="38100" dir="2700000" algn="tl">
                    <a:srgbClr val="C0C0C0"/>
                  </a:outerShdw>
                </a:effectLst>
                <a:latin typeface="微軟正黑體" panose="020B0604030504040204" pitchFamily="34" charset="-120"/>
              </a:rPr>
              <a:t>:</a:t>
            </a:r>
            <a:br>
              <a:rPr lang="en-US" altLang="zh-TW" sz="2100" dirty="0">
                <a:solidFill>
                  <a:srgbClr val="000099"/>
                </a:solidFill>
                <a:effectLst>
                  <a:outerShdw blurRad="38100" dist="38100" dir="2700000" algn="tl">
                    <a:srgbClr val="C0C0C0"/>
                  </a:outerShdw>
                </a:effectLst>
                <a:latin typeface="微軟正黑體" panose="020B0604030504040204" pitchFamily="34" charset="-120"/>
              </a:rPr>
            </a:br>
            <a:r>
              <a:rPr lang="zh-TW" altLang="zh-TW" sz="2100" dirty="0">
                <a:latin typeface="微軟正黑體" panose="020B0604030504040204" pitchFamily="34" charset="-120"/>
              </a:rPr>
              <a:t>位處</a:t>
            </a:r>
            <a:r>
              <a:rPr lang="zh-TW" altLang="zh-TW" sz="2100" dirty="0">
                <a:solidFill>
                  <a:srgbClr val="FF0000"/>
                </a:solidFill>
                <a:latin typeface="微軟正黑體" panose="020B0604030504040204" pitchFamily="34" charset="-120"/>
              </a:rPr>
              <a:t>免試就學區交界</a:t>
            </a:r>
            <a:r>
              <a:rPr lang="zh-TW" altLang="en-US" sz="2100" dirty="0">
                <a:solidFill>
                  <a:srgbClr val="FF0000"/>
                </a:solidFill>
                <a:latin typeface="微軟正黑體" panose="020B0604030504040204" pitchFamily="34" charset="-120"/>
              </a:rPr>
              <a:t>之</a:t>
            </a:r>
            <a:r>
              <a:rPr lang="zh-TW" altLang="zh-TW" sz="2100" dirty="0">
                <a:solidFill>
                  <a:srgbClr val="FF0000"/>
                </a:solidFill>
                <a:latin typeface="微軟正黑體" panose="020B0604030504040204" pitchFamily="34" charset="-120"/>
              </a:rPr>
              <a:t>學校</a:t>
            </a:r>
            <a:r>
              <a:rPr lang="zh-TW" altLang="en-US" sz="2100" dirty="0">
                <a:solidFill>
                  <a:srgbClr val="FF0000"/>
                </a:solidFill>
                <a:latin typeface="微軟正黑體" panose="020B0604030504040204" pitchFamily="34" charset="-120"/>
              </a:rPr>
              <a:t>，得由兩個以上縣</a:t>
            </a:r>
            <a:r>
              <a:rPr lang="en-US" altLang="zh-TW" sz="2100" dirty="0">
                <a:solidFill>
                  <a:srgbClr val="FF0000"/>
                </a:solidFill>
                <a:latin typeface="微軟正黑體" panose="020B0604030504040204" pitchFamily="34" charset="-120"/>
              </a:rPr>
              <a:t>(</a:t>
            </a:r>
            <a:r>
              <a:rPr lang="zh-TW" altLang="en-US" sz="2100" dirty="0">
                <a:solidFill>
                  <a:srgbClr val="FF0000"/>
                </a:solidFill>
                <a:latin typeface="微軟正黑體" panose="020B0604030504040204" pitchFamily="34" charset="-120"/>
              </a:rPr>
              <a:t>市</a:t>
            </a:r>
            <a:r>
              <a:rPr lang="en-US" altLang="zh-TW" sz="2100" dirty="0">
                <a:solidFill>
                  <a:srgbClr val="FF0000"/>
                </a:solidFill>
                <a:latin typeface="微軟正黑體" panose="020B0604030504040204" pitchFamily="34" charset="-120"/>
              </a:rPr>
              <a:t>)</a:t>
            </a:r>
            <a:r>
              <a:rPr lang="zh-TW" altLang="en-US" sz="2100" dirty="0">
                <a:solidFill>
                  <a:srgbClr val="FF0000"/>
                </a:solidFill>
                <a:latin typeface="微軟正黑體" panose="020B0604030504040204" pitchFamily="34" charset="-120"/>
              </a:rPr>
              <a:t>主管機關協調規劃共同就學及招生之範圍。</a:t>
            </a:r>
            <a:endParaRPr lang="en-US" altLang="zh-TW" sz="2100" dirty="0">
              <a:solidFill>
                <a:srgbClr val="FF0000"/>
              </a:solidFill>
              <a:latin typeface="微軟正黑體" panose="020B0604030504040204" pitchFamily="34" charset="-120"/>
            </a:endParaRPr>
          </a:p>
          <a:p>
            <a:pPr eaLnBrk="1" hangingPunct="1">
              <a:lnSpc>
                <a:spcPts val="3000"/>
              </a:lnSpc>
              <a:spcBef>
                <a:spcPct val="0"/>
              </a:spcBef>
              <a:buNone/>
              <a:defRPr/>
            </a:pPr>
            <a:endParaRPr lang="en-US" altLang="zh-TW" sz="2100" dirty="0">
              <a:solidFill>
                <a:srgbClr val="FF0000"/>
              </a:solidFill>
              <a:latin typeface="微軟正黑體" panose="020B0604030504040204" pitchFamily="34" charset="-120"/>
            </a:endParaRPr>
          </a:p>
          <a:p>
            <a:pPr eaLnBrk="1" hangingPunct="1">
              <a:lnSpc>
                <a:spcPts val="2850"/>
              </a:lnSpc>
              <a:spcBef>
                <a:spcPct val="0"/>
              </a:spcBef>
              <a:buNone/>
              <a:defRPr/>
            </a:pPr>
            <a:r>
              <a:rPr lang="en-US" altLang="zh-TW" sz="2100" u="sng"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100" u="sng" dirty="0">
                <a:solidFill>
                  <a:srgbClr val="000099"/>
                </a:solidFill>
                <a:effectLst>
                  <a:outerShdw blurRad="38100" dist="38100" dir="2700000" algn="tl">
                    <a:srgbClr val="C0C0C0"/>
                  </a:outerShdw>
                </a:effectLst>
                <a:latin typeface="微軟正黑體" panose="020B0604030504040204" pitchFamily="34" charset="-120"/>
              </a:rPr>
              <a:t>特色招生：</a:t>
            </a:r>
            <a:r>
              <a:rPr lang="en-US" altLang="zh-TW" sz="2100" u="sng" dirty="0">
                <a:solidFill>
                  <a:srgbClr val="000099"/>
                </a:solidFill>
                <a:effectLst>
                  <a:outerShdw blurRad="38100" dist="38100" dir="2700000" algn="tl">
                    <a:srgbClr val="C0C0C0"/>
                  </a:outerShdw>
                </a:effectLst>
                <a:latin typeface="微軟正黑體" panose="020B0604030504040204" pitchFamily="34" charset="-120"/>
              </a:rPr>
              <a:t/>
            </a:r>
            <a:br>
              <a:rPr lang="en-US" altLang="zh-TW" sz="2100" u="sng" dirty="0">
                <a:solidFill>
                  <a:srgbClr val="000099"/>
                </a:solidFill>
                <a:effectLst>
                  <a:outerShdw blurRad="38100" dist="38100" dir="2700000" algn="tl">
                    <a:srgbClr val="C0C0C0"/>
                  </a:outerShdw>
                </a:effectLst>
                <a:latin typeface="微軟正黑體" panose="020B0604030504040204" pitchFamily="34" charset="-120"/>
              </a:rPr>
            </a:br>
            <a:r>
              <a:rPr lang="zh-TW" altLang="en-US" sz="2100" dirty="0">
                <a:latin typeface="微軟正黑體" panose="020B0604030504040204" pitchFamily="34" charset="-120"/>
              </a:rPr>
              <a:t>得跨就學區選一區參加。</a:t>
            </a:r>
            <a:endParaRPr lang="en-US" altLang="zh-TW" sz="2100" dirty="0">
              <a:latin typeface="微軟正黑體" panose="020B0604030504040204" pitchFamily="34" charset="-120"/>
            </a:endParaRPr>
          </a:p>
          <a:p>
            <a:pPr eaLnBrk="1" hangingPunct="1">
              <a:lnSpc>
                <a:spcPts val="2850"/>
              </a:lnSpc>
              <a:spcBef>
                <a:spcPct val="0"/>
              </a:spcBef>
              <a:buNone/>
              <a:defRPr/>
            </a:pPr>
            <a:endParaRPr lang="en-US" altLang="zh-TW" sz="2100" dirty="0">
              <a:latin typeface="微軟正黑體" panose="020B0604030504040204" pitchFamily="34" charset="-120"/>
            </a:endParaRPr>
          </a:p>
          <a:p>
            <a:pPr eaLnBrk="1" hangingPunct="1">
              <a:lnSpc>
                <a:spcPts val="2850"/>
              </a:lnSpc>
              <a:spcBef>
                <a:spcPct val="0"/>
              </a:spcBef>
              <a:buBlip>
                <a:blip r:embed="rId2"/>
              </a:buBlip>
              <a:defRPr/>
            </a:pPr>
            <a:r>
              <a:rPr lang="zh-TW" altLang="en-US" sz="2100" dirty="0">
                <a:solidFill>
                  <a:srgbClr val="FF0000"/>
                </a:solidFill>
                <a:effectLst>
                  <a:outerShdw blurRad="38100" dist="38100" dir="2700000" algn="tl">
                    <a:srgbClr val="C0C0C0"/>
                  </a:outerShdw>
                </a:effectLst>
                <a:latin typeface="微軟正黑體" panose="020B0604030504040204" pitchFamily="34" charset="-120"/>
              </a:rPr>
              <a:t>五專：</a:t>
            </a:r>
            <a:endParaRPr lang="en-US" altLang="zh-TW" sz="2100"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2850"/>
              </a:lnSpc>
              <a:spcBef>
                <a:spcPct val="0"/>
              </a:spcBef>
              <a:buNone/>
              <a:defRPr/>
            </a:pPr>
            <a:r>
              <a:rPr lang="zh-TW" altLang="en-US" sz="2100" dirty="0">
                <a:latin typeface="微軟正黑體" panose="020B0604030504040204" pitchFamily="34" charset="-120"/>
              </a:rPr>
              <a:t>學校分散且類科屬性特殊，</a:t>
            </a:r>
            <a:r>
              <a:rPr lang="zh-TW" altLang="en-US" sz="2100" dirty="0">
                <a:solidFill>
                  <a:srgbClr val="FF0000"/>
                </a:solidFill>
                <a:effectLst>
                  <a:outerShdw blurRad="38100" dist="38100" dir="2700000" algn="tl">
                    <a:srgbClr val="C0C0C0"/>
                  </a:outerShdw>
                </a:effectLst>
                <a:latin typeface="微軟正黑體" panose="020B0604030504040204" pitchFamily="34" charset="-120"/>
              </a:rPr>
              <a:t>採全國一區。</a:t>
            </a:r>
            <a:endParaRPr lang="en-US" altLang="zh-TW" sz="2100"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2850"/>
              </a:lnSpc>
              <a:spcBef>
                <a:spcPct val="0"/>
              </a:spcBef>
              <a:buNone/>
              <a:defRPr/>
            </a:pPr>
            <a:endParaRPr lang="zh-TW" altLang="en-US" dirty="0"/>
          </a:p>
        </p:txBody>
      </p:sp>
    </p:spTree>
    <p:extLst>
      <p:ext uri="{BB962C8B-B14F-4D97-AF65-F5344CB8AC3E}">
        <p14:creationId xmlns:p14="http://schemas.microsoft.com/office/powerpoint/2010/main" val="9909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佈景主題1">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38TGp_spraut_light _v2">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15090</TotalTime>
  <Words>5756</Words>
  <Application>Microsoft Office PowerPoint</Application>
  <PresentationFormat>如螢幕大小 (4:3)</PresentationFormat>
  <Paragraphs>1077</Paragraphs>
  <Slides>62</Slides>
  <Notes>11</Notes>
  <HiddenSlides>0</HiddenSlides>
  <MMClips>0</MMClips>
  <ScaleCrop>false</ScaleCrop>
  <HeadingPairs>
    <vt:vector size="8" baseType="variant">
      <vt:variant>
        <vt:lpstr>使用字型</vt:lpstr>
      </vt:variant>
      <vt:variant>
        <vt:i4>18</vt:i4>
      </vt:variant>
      <vt:variant>
        <vt:lpstr>佈景主題</vt:lpstr>
      </vt:variant>
      <vt:variant>
        <vt:i4>3</vt:i4>
      </vt:variant>
      <vt:variant>
        <vt:lpstr>內嵌 OLE 伺服程式</vt:lpstr>
      </vt:variant>
      <vt:variant>
        <vt:i4>1</vt:i4>
      </vt:variant>
      <vt:variant>
        <vt:lpstr>投影片標題</vt:lpstr>
      </vt:variant>
      <vt:variant>
        <vt:i4>62</vt:i4>
      </vt:variant>
    </vt:vector>
  </HeadingPairs>
  <TitlesOfParts>
    <vt:vector size="84" baseType="lpstr">
      <vt:lpstr>Mangal</vt:lpstr>
      <vt:lpstr>微软雅黑</vt:lpstr>
      <vt:lpstr>細明體</vt:lpstr>
      <vt:lpstr>華康粗圓體</vt:lpstr>
      <vt:lpstr>華康細圓體</vt:lpstr>
      <vt:lpstr>華康華綜體W5</vt:lpstr>
      <vt:lpstr>華康魏碑體</vt:lpstr>
      <vt:lpstr>超研澤粗魏碑</vt:lpstr>
      <vt:lpstr>微軟正黑體</vt:lpstr>
      <vt:lpstr>新細明體</vt:lpstr>
      <vt:lpstr>標楷體</vt:lpstr>
      <vt:lpstr>Arial</vt:lpstr>
      <vt:lpstr>Calibri</vt:lpstr>
      <vt:lpstr>Century Gothic</vt:lpstr>
      <vt:lpstr>Times New Roman</vt:lpstr>
      <vt:lpstr>Verdana</vt:lpstr>
      <vt:lpstr>Wingdings</vt:lpstr>
      <vt:lpstr>Wingdings 3</vt:lpstr>
      <vt:lpstr>Network</vt:lpstr>
      <vt:lpstr>佈景主題1</vt:lpstr>
      <vt:lpstr>1_238TGp_spraut_light _v2</vt:lpstr>
      <vt:lpstr>Image</vt:lpstr>
      <vt:lpstr>PowerPoint 簡報</vt:lpstr>
      <vt:lpstr>12年國教入學管道(高級中等學校)</vt:lpstr>
      <vt:lpstr>PowerPoint 簡報</vt:lpstr>
      <vt:lpstr>PowerPoint 簡報</vt:lpstr>
      <vt:lpstr>PowerPoint 簡報</vt:lpstr>
      <vt:lpstr>PowerPoint 簡報</vt:lpstr>
      <vt:lpstr>(五) 免試入學同分比序</vt:lpstr>
      <vt:lpstr>免試入學就學區規劃</vt:lpstr>
      <vt:lpstr>免試入學就學區規劃</vt:lpstr>
      <vt:lpstr>PowerPoint 簡報</vt:lpstr>
      <vt:lpstr>PowerPoint 簡報</vt:lpstr>
      <vt:lpstr>PowerPoint 簡報</vt:lpstr>
      <vt:lpstr>志願序(12分)</vt:lpstr>
      <vt:lpstr>PowerPoint 簡報</vt:lpstr>
      <vt:lpstr>PowerPoint 簡報</vt:lpstr>
      <vt:lpstr>PowerPoint 簡報</vt:lpstr>
      <vt:lpstr>PowerPoint 簡報</vt:lpstr>
      <vt:lpstr>志願選填注意事項</vt:lpstr>
      <vt:lpstr>志願選填注意事項</vt:lpstr>
      <vt:lpstr>志願選填注意事項</vt:lpstr>
      <vt:lpstr>志願選填注意事項</vt:lpstr>
      <vt:lpstr>志願選填注意事項</vt:lpstr>
      <vt:lpstr>競賽成績(正向表列)</vt:lpstr>
      <vt:lpstr>競賽成績(正向表列)</vt:lpstr>
      <vt:lpstr>獎勵紀錄(15分)</vt:lpstr>
      <vt:lpstr>獎勵紀錄(15分)</vt:lpstr>
      <vt:lpstr>社團參與(15分)</vt:lpstr>
      <vt:lpstr>※因應疫情三級警戒調整注意事項</vt:lpstr>
      <vt:lpstr>服務學習(15分)</vt:lpstr>
      <vt:lpstr>服務學習(15分)</vt:lpstr>
      <vt:lpstr>※因應疫情三級警戒調整注意事項</vt:lpstr>
      <vt:lpstr>PowerPoint 簡報</vt:lpstr>
      <vt:lpstr>體適能(10分)</vt:lpstr>
      <vt:lpstr>體適能(10分)</vt:lpstr>
      <vt:lpstr>體適能(10分)</vt:lpstr>
      <vt:lpstr>「多元學習表現」分數計算</vt:lpstr>
      <vt:lpstr>就近入學(10分)</vt:lpstr>
      <vt:lpstr>PowerPoint 簡報</vt:lpstr>
      <vt:lpstr>教育會考(36分)</vt:lpstr>
      <vt:lpstr>PowerPoint 簡報</vt:lpstr>
      <vt:lpstr>PowerPoint 簡報</vt:lpstr>
      <vt:lpstr>考試科目、時間及題數</vt:lpstr>
      <vt:lpstr>教育會考何時考</vt:lpstr>
      <vt:lpstr>PowerPoint 簡報</vt:lpstr>
      <vt:lpstr>免試入學報名流程 (多元學習表現分數原採計期間自七上開學日起，至九下開學前一日止)</vt:lpstr>
      <vt:lpstr>PowerPoint 簡報</vt:lpstr>
      <vt:lpstr>PowerPoint 簡報</vt:lpstr>
      <vt:lpstr>PowerPoint 簡報</vt:lpstr>
      <vt:lpstr>PowerPoint 簡報</vt:lpstr>
      <vt:lpstr>PowerPoint 簡報</vt:lpstr>
      <vt:lpstr>PowerPoint 簡報</vt:lpstr>
      <vt:lpstr>特色招生-甄選入學</vt:lpstr>
      <vt:lpstr>特色招生甄選入學-藝術才能班</vt:lpstr>
      <vt:lpstr>特色招生-體育班</vt:lpstr>
      <vt:lpstr>臺南區體育班甄選入學學校</vt:lpstr>
      <vt:lpstr>特色招生甄選入學-科學班</vt:lpstr>
      <vt:lpstr>PowerPoint 簡報</vt:lpstr>
      <vt:lpstr>特色招生甄選入學-職業類科</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lioujc</dc:creator>
  <cp:lastModifiedBy>user</cp:lastModifiedBy>
  <cp:revision>941</cp:revision>
  <cp:lastPrinted>2017-12-25T22:44:51Z</cp:lastPrinted>
  <dcterms:created xsi:type="dcterms:W3CDTF">1601-01-01T00:00:00Z</dcterms:created>
  <dcterms:modified xsi:type="dcterms:W3CDTF">2022-12-30T09:17:40Z</dcterms:modified>
</cp:coreProperties>
</file>