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807" r:id="rId2"/>
    <p:sldMasterId id="2147488453" r:id="rId3"/>
    <p:sldMasterId id="2147488519" r:id="rId4"/>
    <p:sldMasterId id="2147488536" r:id="rId5"/>
    <p:sldMasterId id="2147488560" r:id="rId6"/>
    <p:sldMasterId id="2147488963" r:id="rId7"/>
    <p:sldMasterId id="2147488979" r:id="rId8"/>
    <p:sldMasterId id="2147488996" r:id="rId9"/>
  </p:sldMasterIdLst>
  <p:notesMasterIdLst>
    <p:notesMasterId r:id="rId88"/>
  </p:notesMasterIdLst>
  <p:handoutMasterIdLst>
    <p:handoutMasterId r:id="rId89"/>
  </p:handoutMasterIdLst>
  <p:sldIdLst>
    <p:sldId id="342" r:id="rId10"/>
    <p:sldId id="1112" r:id="rId11"/>
    <p:sldId id="1174" r:id="rId12"/>
    <p:sldId id="1175" r:id="rId13"/>
    <p:sldId id="1176" r:id="rId14"/>
    <p:sldId id="1177" r:id="rId15"/>
    <p:sldId id="1178" r:id="rId16"/>
    <p:sldId id="1179" r:id="rId17"/>
    <p:sldId id="1180" r:id="rId18"/>
    <p:sldId id="1181" r:id="rId19"/>
    <p:sldId id="1182" r:id="rId20"/>
    <p:sldId id="1189" r:id="rId21"/>
    <p:sldId id="1190" r:id="rId22"/>
    <p:sldId id="1183" r:id="rId23"/>
    <p:sldId id="1184" r:id="rId24"/>
    <p:sldId id="1185" r:id="rId25"/>
    <p:sldId id="1186" r:id="rId26"/>
    <p:sldId id="1131" r:id="rId27"/>
    <p:sldId id="1187" r:id="rId28"/>
    <p:sldId id="1134" r:id="rId29"/>
    <p:sldId id="1188" r:id="rId30"/>
    <p:sldId id="1135" r:id="rId31"/>
    <p:sldId id="1136" r:id="rId32"/>
    <p:sldId id="1137" r:id="rId33"/>
    <p:sldId id="1138" r:id="rId34"/>
    <p:sldId id="1139" r:id="rId35"/>
    <p:sldId id="1173" r:id="rId36"/>
    <p:sldId id="712" r:id="rId37"/>
    <p:sldId id="1140" r:id="rId38"/>
    <p:sldId id="1141" r:id="rId39"/>
    <p:sldId id="1142" r:id="rId40"/>
    <p:sldId id="1096" r:id="rId41"/>
    <p:sldId id="1143" r:id="rId42"/>
    <p:sldId id="1144" r:id="rId43"/>
    <p:sldId id="1145" r:id="rId44"/>
    <p:sldId id="937" r:id="rId45"/>
    <p:sldId id="939" r:id="rId46"/>
    <p:sldId id="960" r:id="rId47"/>
    <p:sldId id="1146" r:id="rId48"/>
    <p:sldId id="956" r:id="rId49"/>
    <p:sldId id="834" r:id="rId50"/>
    <p:sldId id="835" r:id="rId51"/>
    <p:sldId id="1147" r:id="rId52"/>
    <p:sldId id="991" r:id="rId53"/>
    <p:sldId id="838" r:id="rId54"/>
    <p:sldId id="1148" r:id="rId55"/>
    <p:sldId id="1149" r:id="rId56"/>
    <p:sldId id="1150" r:id="rId57"/>
    <p:sldId id="1151" r:id="rId58"/>
    <p:sldId id="1152" r:id="rId59"/>
    <p:sldId id="1153" r:id="rId60"/>
    <p:sldId id="1154" r:id="rId61"/>
    <p:sldId id="853" r:id="rId62"/>
    <p:sldId id="279" r:id="rId63"/>
    <p:sldId id="410" r:id="rId64"/>
    <p:sldId id="1155" r:id="rId65"/>
    <p:sldId id="854" r:id="rId66"/>
    <p:sldId id="1156" r:id="rId67"/>
    <p:sldId id="1098" r:id="rId68"/>
    <p:sldId id="1157" r:id="rId69"/>
    <p:sldId id="1158" r:id="rId70"/>
    <p:sldId id="1159" r:id="rId71"/>
    <p:sldId id="1160" r:id="rId72"/>
    <p:sldId id="1161" r:id="rId73"/>
    <p:sldId id="264" r:id="rId74"/>
    <p:sldId id="1162" r:id="rId75"/>
    <p:sldId id="1062" r:id="rId76"/>
    <p:sldId id="1063" r:id="rId77"/>
    <p:sldId id="1163" r:id="rId78"/>
    <p:sldId id="1086" r:id="rId79"/>
    <p:sldId id="859" r:id="rId80"/>
    <p:sldId id="1164" r:id="rId81"/>
    <p:sldId id="1165" r:id="rId82"/>
    <p:sldId id="1166" r:id="rId83"/>
    <p:sldId id="1167" r:id="rId84"/>
    <p:sldId id="1170" r:id="rId85"/>
    <p:sldId id="1171" r:id="rId86"/>
    <p:sldId id="1172" r:id="rId87"/>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9FF"/>
    <a:srgbClr val="CC66FF"/>
    <a:srgbClr val="9999FF"/>
    <a:srgbClr val="01B3B7"/>
    <a:srgbClr val="FAEDE7"/>
    <a:srgbClr val="F6D9CC"/>
    <a:srgbClr val="FFFFFF"/>
    <a:srgbClr val="E78712"/>
    <a:srgbClr val="FF00FF"/>
    <a:srgbClr val="FCD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21" autoAdjust="0"/>
    <p:restoredTop sz="80604" autoAdjust="0"/>
  </p:normalViewPr>
  <p:slideViewPr>
    <p:cSldViewPr snapToGrid="0">
      <p:cViewPr varScale="1">
        <p:scale>
          <a:sx n="101" d="100"/>
          <a:sy n="101" d="100"/>
        </p:scale>
        <p:origin x="132" y="41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handoutMaster" Target="handoutMasters/handoutMaster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普通高中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a:solidFill>
          <a:schemeClr val="accent1">
            <a:lumMod val="60000"/>
            <a:lumOff val="40000"/>
          </a:schemeClr>
        </a:solidFill>
      </dgm:spPr>
      <dgm:t>
        <a:bodyPr/>
        <a:lstStyle/>
        <a:p>
          <a:r>
            <a:rPr lang="zh-TW" altLang="en-US" dirty="0"/>
            <a:t>直升</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免試入學</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a:solidFill>
          <a:schemeClr val="accent1">
            <a:lumMod val="60000"/>
            <a:lumOff val="40000"/>
          </a:schemeClr>
        </a:solidFill>
      </dgm:spPr>
      <dgm:t>
        <a:bodyPr/>
        <a:lstStyle/>
        <a:p>
          <a:r>
            <a:rPr lang="zh-TW" altLang="en-US" dirty="0"/>
            <a:t>特色招生</a:t>
          </a:r>
          <a:r>
            <a:rPr lang="en-US" altLang="zh-TW" dirty="0"/>
            <a:t>(</a:t>
          </a:r>
          <a:r>
            <a:rPr lang="zh-TW" altLang="en-US" dirty="0"/>
            <a:t>考試分發</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A66E1DDB-C8BC-4C27-B256-D9062BA55C84}">
      <dgm:prSet phldrT="[文字]"/>
      <dgm:spPr/>
      <dgm:t>
        <a:bodyPr/>
        <a:lstStyle/>
        <a:p>
          <a:r>
            <a:rPr lang="zh-TW" altLang="en-US" dirty="0"/>
            <a:t>完全免試</a:t>
          </a:r>
        </a:p>
      </dgm:t>
    </dgm:pt>
    <dgm:pt modelId="{834A75D0-EEE8-4787-8114-AE09677D5B90}" type="parTrans" cxnId="{007E4770-A379-4F97-9190-D1E2FD14749B}">
      <dgm:prSet/>
      <dgm:spPr/>
      <dgm:t>
        <a:bodyPr/>
        <a:lstStyle/>
        <a:p>
          <a:endParaRPr lang="zh-TW" altLang="en-US"/>
        </a:p>
      </dgm:t>
    </dgm:pt>
    <dgm:pt modelId="{D08C2970-A9E4-40A0-A808-DF629B007F9D}" type="sibTrans" cxnId="{007E4770-A379-4F97-9190-D1E2FD14749B}">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t>
        <a:bodyPr/>
        <a:lstStyle/>
        <a:p>
          <a:endParaRPr lang="zh-TW" altLang="en-US"/>
        </a:p>
      </dgm:t>
    </dgm:pt>
    <dgm:pt modelId="{C1471463-F326-4F4D-B236-C034E4EC5EEA}" type="pres">
      <dgm:prSet presAssocID="{9ECAD310-F9DA-4AC4-8131-7458B75F7259}" presName="connTx" presStyleLbl="parChTrans1D2" presStyleIdx="0" presStyleCnt="4"/>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t>
        <a:bodyPr/>
        <a:lstStyle/>
        <a:p>
          <a:endParaRPr lang="zh-TW" altLang="en-US"/>
        </a:p>
      </dgm:t>
    </dgm:pt>
    <dgm:pt modelId="{1DA46410-5ECA-4BEB-BB21-F2110C451308}" type="pres">
      <dgm:prSet presAssocID="{834A75D0-EEE8-4787-8114-AE09677D5B90}" presName="connTx" presStyleLbl="parChTrans1D2" presStyleIdx="1" presStyleCnt="4"/>
      <dgm:spPr/>
      <dgm:t>
        <a:bodyPr/>
        <a:lstStyle/>
        <a:p>
          <a:endParaRPr lang="zh-TW" altLang="en-US"/>
        </a:p>
      </dgm:t>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t>
        <a:bodyPr/>
        <a:lstStyle/>
        <a:p>
          <a:endParaRPr lang="zh-TW" altLang="en-US"/>
        </a:p>
      </dgm:t>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t>
        <a:bodyPr/>
        <a:lstStyle/>
        <a:p>
          <a:endParaRPr lang="zh-TW" altLang="en-US"/>
        </a:p>
      </dgm:t>
    </dgm:pt>
    <dgm:pt modelId="{03C11FAF-2B0D-4FE2-AEB0-95233FB8F318}" type="pres">
      <dgm:prSet presAssocID="{4F4C8B20-51D2-42CD-BFA3-9A59D8CBDD25}" presName="connTx" presStyleLbl="parChTrans1D2" presStyleIdx="2" presStyleCnt="4"/>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t>
        <a:bodyPr/>
        <a:lstStyle/>
        <a:p>
          <a:endParaRPr lang="zh-TW" altLang="en-US"/>
        </a:p>
      </dgm:t>
    </dgm:pt>
    <dgm:pt modelId="{EBC2ACAD-7BEB-4F1B-90A1-388ADF4894A0}" type="pres">
      <dgm:prSet presAssocID="{DE938286-BBCD-4898-BE07-941E8016928A}" presName="connTx" presStyleLbl="parChTrans1D2" presStyleIdx="3" presStyleCnt="4"/>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007E4770-A379-4F97-9190-D1E2FD14749B}" srcId="{5EDB91D9-B9E1-4C0E-B08E-ED944D0E82AA}" destId="{A66E1DDB-C8BC-4C27-B256-D9062BA55C84}" srcOrd="1" destOrd="0" parTransId="{834A75D0-EEE8-4787-8114-AE09677D5B90}" sibTransId="{D08C2970-A9E4-40A0-A808-DF629B007F9D}"/>
    <dgm:cxn modelId="{CC8F6FFC-506E-493A-8000-4D9F392C3894}" type="presOf" srcId="{9ECAD310-F9DA-4AC4-8131-7458B75F7259}" destId="{C1471463-F326-4F4D-B236-C034E4EC5EEA}"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5EA1673B-5965-4827-A007-364F87A380B3}" type="presOf" srcId="{A66E1DDB-C8BC-4C27-B256-D9062BA55C84}" destId="{DD3DC7BA-A777-429A-B108-BD1560082D01}" srcOrd="0" destOrd="0" presId="urn:microsoft.com/office/officeart/2008/layout/HorizontalMultiLevelHierarchy"/>
    <dgm:cxn modelId="{E2C85DFF-47AC-40E2-820E-4F3A04CDB4F0}" type="presOf" srcId="{77EB3A43-A6A7-48A0-B4CB-AA1D05200F2E}" destId="{CE411765-1D71-476F-80CE-9DE7A98C849A}" srcOrd="0" destOrd="0" presId="urn:microsoft.com/office/officeart/2008/layout/HorizontalMultiLevelHierarchy"/>
    <dgm:cxn modelId="{6C1388FC-254D-475C-9B20-EDEAAF724B12}" type="presOf" srcId="{834A75D0-EEE8-4787-8114-AE09677D5B90}" destId="{B38BFB40-65F4-48C4-A441-AF6A38A38BB0}"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2" destOrd="0" parTransId="{4F4C8B20-51D2-42CD-BFA3-9A59D8CBDD25}" sibTransId="{987D23B4-BA37-4144-B920-118D46153E59}"/>
    <dgm:cxn modelId="{C78DDA11-395B-456F-85AD-FA12A16643AE}" type="presOf" srcId="{9301B384-1F30-4213-AAAE-489DE5DE9BA5}" destId="{67314EDF-1E8E-4C2E-A7E8-960911CD91D1}"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DED142E5-2838-4D70-93A6-874676F8DD97}" type="presOf" srcId="{4F4C8B20-51D2-42CD-BFA3-9A59D8CBDD25}" destId="{6C79BBAC-F079-444A-9D58-22D34C924DA8}" srcOrd="0" destOrd="0" presId="urn:microsoft.com/office/officeart/2008/layout/HorizontalMultiLevelHierarchy"/>
    <dgm:cxn modelId="{9AE03145-817E-4D60-B5D6-F1CC2D467C84}" type="presOf" srcId="{834A75D0-EEE8-4787-8114-AE09677D5B90}" destId="{1DA46410-5ECA-4BEB-BB21-F2110C451308}" srcOrd="1"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6F06F289-D17D-430F-8ED6-834CD6E16BDB}" type="presOf" srcId="{4F4C8B20-51D2-42CD-BFA3-9A59D8CBDD25}" destId="{03C11FAF-2B0D-4FE2-AEB0-95233FB8F318}"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E1218BAB-8331-4A4E-B2FA-C339AB81C28F}" type="presParOf" srcId="{FC0B382E-739E-4E8C-8F8B-075B6E096A45}" destId="{B38BFB40-65F4-48C4-A441-AF6A38A38BB0}" srcOrd="2" destOrd="0" presId="urn:microsoft.com/office/officeart/2008/layout/HorizontalMultiLevelHierarchy"/>
    <dgm:cxn modelId="{43FB98ED-0582-4E2C-99D8-A79E3969BCC8}" type="presParOf" srcId="{B38BFB40-65F4-48C4-A441-AF6A38A38BB0}" destId="{1DA46410-5ECA-4BEB-BB21-F2110C451308}" srcOrd="0" destOrd="0" presId="urn:microsoft.com/office/officeart/2008/layout/HorizontalMultiLevelHierarchy"/>
    <dgm:cxn modelId="{03079322-AAC5-46FF-8172-A05E5B8C5502}" type="presParOf" srcId="{FC0B382E-739E-4E8C-8F8B-075B6E096A45}" destId="{4708597E-765D-4D42-BB0A-AB583139214A}" srcOrd="3" destOrd="0" presId="urn:microsoft.com/office/officeart/2008/layout/HorizontalMultiLevelHierarchy"/>
    <dgm:cxn modelId="{00290AFA-47B4-41AA-820F-6EEDBEACF609}" type="presParOf" srcId="{4708597E-765D-4D42-BB0A-AB583139214A}" destId="{DD3DC7BA-A777-429A-B108-BD1560082D01}" srcOrd="0" destOrd="0" presId="urn:microsoft.com/office/officeart/2008/layout/HorizontalMultiLevelHierarchy"/>
    <dgm:cxn modelId="{49DAE847-1C7C-4082-AAEB-1E138E6FCECE}" type="presParOf" srcId="{4708597E-765D-4D42-BB0A-AB583139214A}" destId="{2E3BAAF8-9801-4B2A-A74B-EF68F75738D5}" srcOrd="1" destOrd="0" presId="urn:microsoft.com/office/officeart/2008/layout/HorizontalMultiLevelHierarchy"/>
    <dgm:cxn modelId="{A2FAB91C-8ABF-43DB-BD70-67DBDEC23173}" type="presParOf" srcId="{FC0B382E-739E-4E8C-8F8B-075B6E096A45}" destId="{6C79BBAC-F079-444A-9D58-22D34C924DA8}" srcOrd="4"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5"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6"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7"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技術型高中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特色招生</a:t>
          </a:r>
          <a:r>
            <a:rPr lang="en-US" altLang="zh-TW" dirty="0"/>
            <a:t>(</a:t>
          </a:r>
          <a:r>
            <a:rPr lang="zh-TW" altLang="en-US" dirty="0"/>
            <a:t>專業群科</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實用技能班</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技優甄審</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a:t>免試入學</a:t>
          </a:r>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a:t>完全免試</a:t>
          </a:r>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t>
        <a:bodyPr/>
        <a:lstStyle/>
        <a:p>
          <a:endParaRPr lang="zh-TW" altLang="en-US"/>
        </a:p>
      </dgm:t>
    </dgm:pt>
    <dgm:pt modelId="{C1471463-F326-4F4D-B236-C034E4EC5EEA}" type="pres">
      <dgm:prSet presAssocID="{9ECAD310-F9DA-4AC4-8131-7458B75F7259}" presName="connTx" presStyleLbl="parChTrans1D2" presStyleIdx="0" presStyleCnt="5"/>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t>
        <a:bodyPr/>
        <a:lstStyle/>
        <a:p>
          <a:endParaRPr lang="zh-TW" altLang="en-US"/>
        </a:p>
      </dgm:t>
    </dgm:pt>
    <dgm:pt modelId="{41F0FBF1-1381-4E54-A6C4-A7F331B49D44}" type="pres">
      <dgm:prSet presAssocID="{AD2806B7-4B20-45AB-9A10-2A4B144FE58C}" presName="connTx" presStyleLbl="parChTrans1D2" presStyleIdx="1" presStyleCnt="5"/>
      <dgm:spPr/>
      <dgm:t>
        <a:bodyPr/>
        <a:lstStyle/>
        <a:p>
          <a:endParaRPr lang="zh-TW" altLang="en-US"/>
        </a:p>
      </dgm:t>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t>
        <a:bodyPr/>
        <a:lstStyle/>
        <a:p>
          <a:endParaRPr lang="zh-TW" altLang="en-US"/>
        </a:p>
      </dgm:t>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t>
        <a:bodyPr/>
        <a:lstStyle/>
        <a:p>
          <a:endParaRPr lang="zh-TW" altLang="en-US"/>
        </a:p>
      </dgm:t>
    </dgm:pt>
    <dgm:pt modelId="{03C11FAF-2B0D-4FE2-AEB0-95233FB8F318}" type="pres">
      <dgm:prSet presAssocID="{4F4C8B20-51D2-42CD-BFA3-9A59D8CBDD25}" presName="connTx" presStyleLbl="parChTrans1D2" presStyleIdx="2" presStyleCnt="5"/>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t>
        <a:bodyPr/>
        <a:lstStyle/>
        <a:p>
          <a:endParaRPr lang="zh-TW" altLang="en-US"/>
        </a:p>
      </dgm:t>
    </dgm:pt>
    <dgm:pt modelId="{EBC2ACAD-7BEB-4F1B-90A1-388ADF4894A0}" type="pres">
      <dgm:prSet presAssocID="{DE938286-BBCD-4898-BE07-941E8016928A}" presName="connTx" presStyleLbl="parChTrans1D2" presStyleIdx="3" presStyleCnt="5"/>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t>
        <a:bodyPr/>
        <a:lstStyle/>
        <a:p>
          <a:endParaRPr lang="zh-TW" altLang="en-US"/>
        </a:p>
      </dgm:t>
    </dgm:pt>
    <dgm:pt modelId="{FDDE3C04-3888-4118-A6DA-7C4E2C5F3B39}" type="pres">
      <dgm:prSet presAssocID="{9EA3AD88-8DFE-4761-9B9E-C9F2A267C436}" presName="connTx" presStyleLbl="parChTrans1D2" presStyleIdx="4" presStyleCnt="5"/>
      <dgm:spPr/>
      <dgm:t>
        <a:bodyPr/>
        <a:lstStyle/>
        <a:p>
          <a:endParaRPr lang="zh-TW" altLang="en-US"/>
        </a:p>
      </dgm:t>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t>
        <a:bodyPr/>
        <a:lstStyle/>
        <a:p>
          <a:endParaRPr lang="zh-TW" altLang="en-US"/>
        </a:p>
      </dgm:t>
    </dgm:pt>
    <dgm:pt modelId="{DECCC546-8FFC-4D74-A7FF-2B8B9823CF26}" type="pres">
      <dgm:prSet presAssocID="{CAD5B8D2-C3F5-4A55-8703-75573BE6FBFF}" presName="level3hierChild" presStyleCnt="0"/>
      <dgm:spPr/>
    </dgm:pt>
  </dgm:ptLst>
  <dgm:cxnLst>
    <dgm:cxn modelId="{4FE257E6-D476-49AC-926F-A2237C13BFD2}" type="presOf" srcId="{9ECAD310-F9DA-4AC4-8131-7458B75F7259}" destId="{2FF7E122-1708-416B-A349-37490DA21105}"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2C9B7CB0-381F-446A-AF5C-490C2EFE20B9}" type="presOf" srcId="{AD2806B7-4B20-45AB-9A10-2A4B144FE58C}" destId="{284F6FC8-AB76-4C80-823E-10A5C63D4D04}"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DA8A3D58-62A8-4DA7-AA0C-FC506143B6D8}" type="presOf" srcId="{9EA3AD88-8DFE-4761-9B9E-C9F2A267C436}" destId="{FDDE3C04-3888-4118-A6DA-7C4E2C5F3B39}"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41F776E4-717E-454C-9C10-50C7294F18F6}" type="presOf" srcId="{9301B384-1F30-4213-AAAE-489DE5DE9BA5}" destId="{67314EDF-1E8E-4C2E-A7E8-960911CD91D1}" srcOrd="0"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A89DAA67-B136-4AD0-B15A-65AF904D4810}" type="presOf" srcId="{CAD5B8D2-C3F5-4A55-8703-75573BE6FBFF}" destId="{FFAF69CC-3EE8-466F-B8C8-F10C58F136F1}" srcOrd="0" destOrd="0" presId="urn:microsoft.com/office/officeart/2008/layout/HorizontalMultiLevelHierarchy"/>
    <dgm:cxn modelId="{6D0E7C73-F0A6-43C0-9C22-C558A228481F}" type="presOf" srcId="{5EDB91D9-B9E1-4C0E-B08E-ED944D0E82AA}" destId="{54A691FF-C2D0-4C04-9A82-7821AEE40F86}" srcOrd="0"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45F142D9-73A4-4CE1-87CA-7B707A867939}" type="presOf" srcId="{DE938286-BBCD-4898-BE07-941E8016928A}" destId="{EBC2ACAD-7BEB-4F1B-90A1-388ADF4894A0}" srcOrd="1"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EC90791F-DE55-4A33-94B9-D4692B1CB5A6}" type="presOf" srcId="{4F4C8B20-51D2-42CD-BFA3-9A59D8CBDD25}" destId="{03C11FAF-2B0D-4FE2-AEB0-95233FB8F318}" srcOrd="1"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6F563B30-1CD0-4976-872B-D22C95B5D3EB}" type="presOf" srcId="{9ECAD310-F9DA-4AC4-8131-7458B75F7259}" destId="{C1471463-F326-4F4D-B236-C034E4EC5EEA}" srcOrd="1"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84FA5A48-1BFA-4813-A7B0-B18ACE186510}" type="presOf" srcId="{510E3625-5FAD-4E63-8783-043FC6B981DE}" destId="{F6E29F84-BA21-4635-AD83-9F66D0DF51BE}" srcOrd="0" destOrd="0" presId="urn:microsoft.com/office/officeart/2008/layout/HorizontalMultiLevelHierarchy"/>
    <dgm:cxn modelId="{9BAB0503-12BD-4322-A874-1924B6E3FA5E}" type="presOf" srcId="{77EB3A43-A6A7-48A0-B4CB-AA1D05200F2E}" destId="{CE411765-1D71-476F-80CE-9DE7A98C849A}"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a:t>五專特色招生</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a:t>五專優先免試</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五專聯合免試</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t>
        <a:bodyPr/>
        <a:lstStyle/>
        <a:p>
          <a:endParaRPr lang="zh-TW" altLang="en-US"/>
        </a:p>
      </dgm:t>
    </dgm:pt>
    <dgm:pt modelId="{C1471463-F326-4F4D-B236-C034E4EC5EEA}" type="pres">
      <dgm:prSet presAssocID="{9ECAD310-F9DA-4AC4-8131-7458B75F7259}" presName="connTx" presStyleLbl="parChTrans1D2" presStyleIdx="0" presStyleCnt="3"/>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t>
        <a:bodyPr/>
        <a:lstStyle/>
        <a:p>
          <a:endParaRPr lang="zh-TW" altLang="en-US"/>
        </a:p>
      </dgm:t>
    </dgm:pt>
    <dgm:pt modelId="{03C11FAF-2B0D-4FE2-AEB0-95233FB8F318}" type="pres">
      <dgm:prSet presAssocID="{4F4C8B20-51D2-42CD-BFA3-9A59D8CBDD25}" presName="connTx" presStyleLbl="parChTrans1D2" presStyleIdx="1" presStyleCnt="3"/>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t>
        <a:bodyPr/>
        <a:lstStyle/>
        <a:p>
          <a:endParaRPr lang="zh-TW" altLang="en-US"/>
        </a:p>
      </dgm:t>
    </dgm:pt>
    <dgm:pt modelId="{EBC2ACAD-7BEB-4F1B-90A1-388ADF4894A0}" type="pres">
      <dgm:prSet presAssocID="{DE938286-BBCD-4898-BE07-941E8016928A}" presName="connTx" presStyleLbl="parChTrans1D2" presStyleIdx="2" presStyleCnt="3"/>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2F6DEA5C-680C-4D54-9344-DBCA0923FCD1}" type="presOf" srcId="{9ECAD310-F9DA-4AC4-8131-7458B75F7259}" destId="{2FF7E122-1708-416B-A349-37490DA21105}" srcOrd="0"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99263274-1CFB-4671-A88C-94ED9B1222F8}" type="presOf" srcId="{9301B384-1F30-4213-AAAE-489DE5DE9BA5}" destId="{67314EDF-1E8E-4C2E-A7E8-960911CD91D1}"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1" destOrd="0" parTransId="{4F4C8B20-51D2-42CD-BFA3-9A59D8CBDD25}" sibTransId="{987D23B4-BA37-4144-B920-118D46153E59}"/>
    <dgm:cxn modelId="{43F64107-F8B3-469C-9F4A-AE832DA5109D}" type="presOf" srcId="{510E3625-5FAD-4E63-8783-043FC6B981DE}" destId="{F6E29F84-BA21-4635-AD83-9F66D0DF51BE}"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18018A94-740E-4344-95A3-9A5AE3438926}" type="presOf" srcId="{9ECAD310-F9DA-4AC4-8131-7458B75F7259}" destId="{C1471463-F326-4F4D-B236-C034E4EC5EEA}" srcOrd="1" destOrd="0" presId="urn:microsoft.com/office/officeart/2008/layout/HorizontalMultiLevelHierarchy"/>
    <dgm:cxn modelId="{EC576610-01CB-4155-A438-8F09A4CD2BFF}" type="presOf" srcId="{77EB3A43-A6A7-48A0-B4CB-AA1D05200F2E}" destId="{CE411765-1D71-476F-80CE-9DE7A98C849A}"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234FEE00-B02D-40D2-A896-0DF5125C72EF}" srcId="{5EDB91D9-B9E1-4C0E-B08E-ED944D0E82AA}" destId="{DF4F73A6-53B8-49A8-9198-AA5C41A691E7}" srcOrd="2" destOrd="0" parTransId="{DE938286-BBCD-4898-BE07-941E8016928A}" sibTransId="{39C49984-4793-4B3B-AFE3-BDCAD9302B23}"/>
    <dgm:cxn modelId="{3599EF25-62B0-47DA-9593-C8E7E712CB44}" type="presOf" srcId="{DE938286-BBCD-4898-BE07-941E8016928A}" destId="{EBC2ACAD-7BEB-4F1B-90A1-388ADF4894A0}" srcOrd="1"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24298B05-0F22-4A64-BD05-E5CDD27B95F5}" type="presParOf" srcId="{FC0B382E-739E-4E8C-8F8B-075B6E096A45}" destId="{6C79BBAC-F079-444A-9D58-22D34C924DA8}" srcOrd="2"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3"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4"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5"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a:latin typeface="標楷體" panose="03000509000000000000" pitchFamily="65" charset="-120"/>
              <a:ea typeface="標楷體" panose="03000509000000000000" pitchFamily="65" charset="-120"/>
            </a:rPr>
            <a:t>五專招生以「優先免試」和「聯合免試入學」為主要招生管道，七年一貫制系組則採「特色招生甄選入學」辦理招生。</a:t>
          </a:r>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9EB224C3-D477-496C-9121-7846B713AF47}">
      <dgm:prSet phldrT="[文字]"/>
      <dgm:spPr/>
      <dgm:t>
        <a:bodyPr/>
        <a:lstStyle/>
        <a:p>
          <a:r>
            <a:rPr lang="zh-TW" altLang="en-US"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t>
        <a:bodyPr/>
        <a:lstStyle/>
        <a:p>
          <a:endParaRPr lang="zh-TW" altLang="en-US"/>
        </a:p>
      </dgm:t>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t>
        <a:bodyPr/>
        <a:lstStyle/>
        <a:p>
          <a:endParaRPr lang="zh-TW" altLang="en-US"/>
        </a:p>
      </dgm:t>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t>
        <a:bodyPr/>
        <a:lstStyle/>
        <a:p>
          <a:endParaRPr lang="zh-TW" altLang="en-US"/>
        </a:p>
      </dgm:t>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t>
        <a:bodyPr/>
        <a:lstStyle/>
        <a:p>
          <a:endParaRPr lang="zh-TW" altLang="en-US"/>
        </a:p>
      </dgm:t>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DDAB9286-D4AA-408B-ADF7-32B3741A4FC4}" type="presOf" srcId="{703B1F0B-CD49-4D76-BA7E-1BB073602897}" destId="{076F4C96-AAC8-4163-8B8A-52DBED489054}" srcOrd="0" destOrd="0" presId="urn:microsoft.com/office/officeart/2008/layout/VerticalCurvedList"/>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03557297-504A-4586-815D-D08F8BD9FEE4}" type="presOf" srcId="{EC2C41FD-B040-4716-AA00-DC68851C18F3}" destId="{57EE6AAC-8AC4-4CAC-B589-05975E870EAA}" srcOrd="0" destOrd="0" presId="urn:microsoft.com/office/officeart/2008/layout/VerticalCurvedList"/>
    <dgm:cxn modelId="{F02C590F-5086-493C-96AF-7F02B0375165}" srcId="{EC2C41FD-B040-4716-AA00-DC68851C18F3}" destId="{703B1F0B-CD49-4D76-BA7E-1BB073602897}" srcOrd="0" destOrd="0" parTransId="{60C3AE4C-C849-46DA-A27C-C37102475BEC}" sibTransId="{C6DE72C5-EAA1-491A-ACC3-2C832C69C4F1}"/>
    <dgm:cxn modelId="{11DEC6BF-AA3C-4A1F-A495-6DB37D42DE9F}" type="presOf" srcId="{9EB224C3-D477-496C-9121-7846B713AF47}" destId="{2DBFA76E-651F-4186-A79E-4603FC393416}"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6429C8A1-52DD-4BB0-9524-04294EC7DD11}" type="presParOf" srcId="{DBD163C0-8FE3-4939-AF61-83272F74EF16}" destId="{2DBFA76E-651F-4186-A79E-4603FC393416}" srcOrd="3" destOrd="0" presId="urn:microsoft.com/office/officeart/2008/layout/VerticalCurvedList"/>
    <dgm:cxn modelId="{A472F9B6-FDCE-4433-8293-7385DA079373}" type="presParOf" srcId="{DBD163C0-8FE3-4939-AF61-83272F74EF16}" destId="{97D4300F-739C-4643-90C0-F0726F567A43}" srcOrd="4" destOrd="0" presId="urn:microsoft.com/office/officeart/2008/layout/VerticalCurvedList"/>
    <dgm:cxn modelId="{FD6FF7B7-0650-450E-B628-FD138E305935}" type="presParOf" srcId="{97D4300F-739C-4643-90C0-F0726F567A43}"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3215" y="2928117"/>
        <a:ext cx="159002" cy="159002"/>
      </dsp:txXfrm>
    </dsp:sp>
    <dsp:sp modelId="{6C79BBAC-F079-444A-9D58-22D34C924DA8}">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02195" y="2412382"/>
        <a:ext cx="141043" cy="141043"/>
      </dsp:txXfrm>
    </dsp:sp>
    <dsp:sp modelId="{B38BFB40-65F4-48C4-A441-AF6A38A38BB0}">
      <dsp:nvSpPr>
        <dsp:cNvPr id="0" name=""/>
        <dsp:cNvSpPr/>
      </dsp:nvSpPr>
      <dsp:spPr>
        <a:xfrm>
          <a:off x="1984822" y="1701232"/>
          <a:ext cx="2801646" cy="530538"/>
        </a:xfrm>
        <a:custGeom>
          <a:avLst/>
          <a:gdLst/>
          <a:ahLst/>
          <a:cxnLst/>
          <a:rect l="0" t="0" r="0" b="0"/>
          <a:pathLst>
            <a:path>
              <a:moveTo>
                <a:pt x="0" y="530538"/>
              </a:moveTo>
              <a:lnTo>
                <a:pt x="1400823" y="530538"/>
              </a:lnTo>
              <a:lnTo>
                <a:pt x="1400823" y="0"/>
              </a:lnTo>
              <a:lnTo>
                <a:pt x="280164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14359" y="1895215"/>
        <a:ext cx="142571" cy="142571"/>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a:t>普通高中</a:t>
          </a:r>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直升</a:t>
          </a:r>
        </a:p>
      </dsp:txBody>
      <dsp:txXfrm>
        <a:off x="4760611" y="215409"/>
        <a:ext cx="3527849" cy="839543"/>
      </dsp:txXfrm>
    </dsp:sp>
    <dsp:sp modelId="{DD3DC7BA-A777-429A-B108-BD1560082D01}">
      <dsp:nvSpPr>
        <dsp:cNvPr id="0" name=""/>
        <dsp:cNvSpPr/>
      </dsp:nvSpPr>
      <dsp:spPr>
        <a:xfrm>
          <a:off x="4786468" y="1281460"/>
          <a:ext cx="348095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完全免試</a:t>
          </a:r>
        </a:p>
      </dsp:txBody>
      <dsp:txXfrm>
        <a:off x="4786468" y="1281460"/>
        <a:ext cx="3480953" cy="839543"/>
      </dsp:txXfrm>
    </dsp:sp>
    <dsp:sp modelId="{CE411765-1D71-476F-80CE-9DE7A98C849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免試入學</a:t>
          </a:r>
        </a:p>
      </dsp:txBody>
      <dsp:txXfrm>
        <a:off x="4760611" y="2314266"/>
        <a:ext cx="3527849" cy="839543"/>
      </dsp:txXfrm>
    </dsp:sp>
    <dsp:sp modelId="{9BFDD7F2-B411-430C-A5B2-4A407CB2218A}">
      <dsp:nvSpPr>
        <dsp:cNvPr id="0" name=""/>
        <dsp:cNvSpPr/>
      </dsp:nvSpPr>
      <dsp:spPr>
        <a:xfrm>
          <a:off x="4760611" y="3363695"/>
          <a:ext cx="3527849" cy="839543"/>
        </a:xfrm>
        <a:prstGeom prst="rect">
          <a:avLst/>
        </a:prstGeom>
        <a:solidFill>
          <a:schemeClr val="accent1">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特色招生</a:t>
          </a:r>
          <a:r>
            <a:rPr lang="en-US" altLang="zh-TW" sz="3100" kern="1200" dirty="0"/>
            <a:t>(</a:t>
          </a:r>
          <a:r>
            <a:rPr lang="zh-TW" altLang="en-US" sz="3100" kern="1200" dirty="0"/>
            <a:t>考試分發</a:t>
          </a:r>
          <a:r>
            <a:rPr lang="en-US" altLang="zh-TW" sz="3100" kern="1200" dirty="0"/>
            <a:t>)</a:t>
          </a:r>
          <a:endParaRPr lang="zh-TW" altLang="en-US" sz="3100" kern="1200" dirty="0"/>
        </a:p>
      </dsp:txBody>
      <dsp:txXfrm>
        <a:off x="4760611" y="3363695"/>
        <a:ext cx="3527849" cy="83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04193" y="2229008"/>
          <a:ext cx="2434236" cy="1820915"/>
        </a:xfrm>
        <a:custGeom>
          <a:avLst/>
          <a:gdLst/>
          <a:ahLst/>
          <a:cxnLst/>
          <a:rect l="0" t="0" r="0" b="0"/>
          <a:pathLst>
            <a:path>
              <a:moveTo>
                <a:pt x="0" y="0"/>
              </a:moveTo>
              <a:lnTo>
                <a:pt x="1217118" y="0"/>
              </a:lnTo>
              <a:lnTo>
                <a:pt x="1217118" y="1820915"/>
              </a:lnTo>
              <a:lnTo>
                <a:pt x="2434236" y="18209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5313" y="3063467"/>
        <a:ext cx="151997" cy="151997"/>
      </dsp:txXfrm>
    </dsp:sp>
    <dsp:sp modelId="{96FD42EF-1BB8-418E-BC83-3CF55984E24E}">
      <dsp:nvSpPr>
        <dsp:cNvPr id="0" name=""/>
        <dsp:cNvSpPr/>
      </dsp:nvSpPr>
      <dsp:spPr>
        <a:xfrm>
          <a:off x="2304193" y="2229008"/>
          <a:ext cx="2434236" cy="900615"/>
        </a:xfrm>
        <a:custGeom>
          <a:avLst/>
          <a:gdLst/>
          <a:ahLst/>
          <a:cxnLst/>
          <a:rect l="0" t="0" r="0" b="0"/>
          <a:pathLst>
            <a:path>
              <a:moveTo>
                <a:pt x="0" y="0"/>
              </a:moveTo>
              <a:lnTo>
                <a:pt x="1217118" y="0"/>
              </a:lnTo>
              <a:lnTo>
                <a:pt x="1217118" y="900615"/>
              </a:lnTo>
              <a:lnTo>
                <a:pt x="2434236" y="9006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56424" y="2614428"/>
        <a:ext cx="129774" cy="129774"/>
      </dsp:txXfrm>
    </dsp:sp>
    <dsp:sp modelId="{6C79BBAC-F079-444A-9D58-22D34C924DA8}">
      <dsp:nvSpPr>
        <dsp:cNvPr id="0" name=""/>
        <dsp:cNvSpPr/>
      </dsp:nvSpPr>
      <dsp:spPr>
        <a:xfrm>
          <a:off x="2304193" y="2163604"/>
          <a:ext cx="2434236" cy="91440"/>
        </a:xfrm>
        <a:custGeom>
          <a:avLst/>
          <a:gdLst/>
          <a:ahLst/>
          <a:cxnLst/>
          <a:rect l="0" t="0" r="0" b="0"/>
          <a:pathLst>
            <a:path>
              <a:moveTo>
                <a:pt x="0" y="65404"/>
              </a:moveTo>
              <a:lnTo>
                <a:pt x="1217118" y="65404"/>
              </a:lnTo>
              <a:lnTo>
                <a:pt x="1217118" y="45720"/>
              </a:lnTo>
              <a:lnTo>
                <a:pt x="2434236"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3460454" y="2148466"/>
        <a:ext cx="121715" cy="121715"/>
      </dsp:txXfrm>
    </dsp:sp>
    <dsp:sp modelId="{284F6FC8-AB76-4C80-823E-10A5C63D4D04}">
      <dsp:nvSpPr>
        <dsp:cNvPr id="0" name=""/>
        <dsp:cNvSpPr/>
      </dsp:nvSpPr>
      <dsp:spPr>
        <a:xfrm>
          <a:off x="2304193" y="1289024"/>
          <a:ext cx="2408687" cy="939984"/>
        </a:xfrm>
        <a:custGeom>
          <a:avLst/>
          <a:gdLst/>
          <a:ahLst/>
          <a:cxnLst/>
          <a:rect l="0" t="0" r="0" b="0"/>
          <a:pathLst>
            <a:path>
              <a:moveTo>
                <a:pt x="0" y="939984"/>
              </a:moveTo>
              <a:lnTo>
                <a:pt x="1204343" y="939984"/>
              </a:lnTo>
              <a:lnTo>
                <a:pt x="1204343" y="0"/>
              </a:lnTo>
              <a:lnTo>
                <a:pt x="240868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43897" y="1694376"/>
        <a:ext cx="129280" cy="129280"/>
      </dsp:txXfrm>
    </dsp:sp>
    <dsp:sp modelId="{2FF7E122-1708-416B-A349-37490DA21105}">
      <dsp:nvSpPr>
        <dsp:cNvPr id="0" name=""/>
        <dsp:cNvSpPr/>
      </dsp:nvSpPr>
      <dsp:spPr>
        <a:xfrm>
          <a:off x="2304193" y="368724"/>
          <a:ext cx="2434236" cy="1860284"/>
        </a:xfrm>
        <a:custGeom>
          <a:avLst/>
          <a:gdLst/>
          <a:ahLst/>
          <a:cxnLst/>
          <a:rect l="0" t="0" r="0" b="0"/>
          <a:pathLst>
            <a:path>
              <a:moveTo>
                <a:pt x="0" y="1860284"/>
              </a:moveTo>
              <a:lnTo>
                <a:pt x="1217118" y="1860284"/>
              </a:lnTo>
              <a:lnTo>
                <a:pt x="1217118" y="0"/>
              </a:lnTo>
              <a:lnTo>
                <a:pt x="243423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4720" y="1222274"/>
        <a:ext cx="153184" cy="153184"/>
      </dsp:txXfrm>
    </dsp:sp>
    <dsp:sp modelId="{54A691FF-C2D0-4C04-9A82-7821AEE40F86}">
      <dsp:nvSpPr>
        <dsp:cNvPr id="0" name=""/>
        <dsp:cNvSpPr/>
      </dsp:nvSpPr>
      <dsp:spPr>
        <a:xfrm>
          <a:off x="670206" y="1860888"/>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zh-TW" altLang="en-US" sz="3400" kern="1200" dirty="0"/>
            <a:t>技術型高中</a:t>
          </a:r>
        </a:p>
      </dsp:txBody>
      <dsp:txXfrm>
        <a:off x="670206" y="1860888"/>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特色招生</a:t>
          </a:r>
          <a:r>
            <a:rPr lang="en-US" altLang="zh-TW" sz="2700" kern="1200" dirty="0"/>
            <a:t>(</a:t>
          </a:r>
          <a:r>
            <a:rPr lang="zh-TW" altLang="en-US" sz="2700" kern="1200" dirty="0"/>
            <a:t>專業群科</a:t>
          </a:r>
          <a:r>
            <a:rPr lang="en-US" altLang="zh-TW" sz="2700" kern="1200" dirty="0"/>
            <a:t>)</a:t>
          </a:r>
          <a:endParaRPr lang="zh-TW" altLang="en-US" sz="27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完全免試</a:t>
          </a:r>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實用技能班</a:t>
          </a:r>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技優甄審</a:t>
          </a:r>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免試入學</a:t>
          </a:r>
        </a:p>
      </dsp:txBody>
      <dsp:txXfrm>
        <a:off x="4738430" y="3681803"/>
        <a:ext cx="3093758" cy="736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026982"/>
        </a:xfrm>
        <a:custGeom>
          <a:avLst/>
          <a:gdLst/>
          <a:ahLst/>
          <a:cxnLst/>
          <a:rect l="0" t="0" r="0" b="0"/>
          <a:pathLst>
            <a:path>
              <a:moveTo>
                <a:pt x="0" y="0"/>
              </a:moveTo>
              <a:lnTo>
                <a:pt x="1387894" y="0"/>
              </a:lnTo>
              <a:lnTo>
                <a:pt x="1387894" y="1026982"/>
              </a:lnTo>
              <a:lnTo>
                <a:pt x="2775789" y="10269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725" y="2671269"/>
        <a:ext cx="147983" cy="147983"/>
      </dsp:txXfrm>
    </dsp:sp>
    <dsp:sp modelId="{6C79BBAC-F079-444A-9D58-22D34C924DA8}">
      <dsp:nvSpPr>
        <dsp:cNvPr id="0" name=""/>
        <dsp:cNvSpPr/>
      </dsp:nvSpPr>
      <dsp:spPr>
        <a:xfrm>
          <a:off x="1984822" y="2163604"/>
          <a:ext cx="2775789" cy="91440"/>
        </a:xfrm>
        <a:custGeom>
          <a:avLst/>
          <a:gdLst/>
          <a:ahLst/>
          <a:cxnLst/>
          <a:rect l="0" t="0" r="0" b="0"/>
          <a:pathLst>
            <a:path>
              <a:moveTo>
                <a:pt x="0" y="68166"/>
              </a:moveTo>
              <a:lnTo>
                <a:pt x="1387894" y="68166"/>
              </a:lnTo>
              <a:lnTo>
                <a:pt x="1387894" y="45720"/>
              </a:lnTo>
              <a:lnTo>
                <a:pt x="2775789"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303320" y="2139927"/>
        <a:ext cx="138793" cy="138793"/>
      </dsp:txXfrm>
    </dsp:sp>
    <dsp:sp modelId="{2FF7E122-1708-416B-A349-37490DA21105}">
      <dsp:nvSpPr>
        <dsp:cNvPr id="0" name=""/>
        <dsp:cNvSpPr/>
      </dsp:nvSpPr>
      <dsp:spPr>
        <a:xfrm>
          <a:off x="1984822" y="1159895"/>
          <a:ext cx="2775789" cy="1071875"/>
        </a:xfrm>
        <a:custGeom>
          <a:avLst/>
          <a:gdLst/>
          <a:ahLst/>
          <a:cxnLst/>
          <a:rect l="0" t="0" r="0" b="0"/>
          <a:pathLst>
            <a:path>
              <a:moveTo>
                <a:pt x="0" y="1071875"/>
              </a:moveTo>
              <a:lnTo>
                <a:pt x="1387894" y="1071875"/>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328" y="1621444"/>
        <a:ext cx="148777" cy="148777"/>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a:t>五專</a:t>
          </a:r>
        </a:p>
      </dsp:txBody>
      <dsp:txXfrm>
        <a:off x="121567" y="1811999"/>
        <a:ext cx="2886967" cy="839543"/>
      </dsp:txXfrm>
    </dsp:sp>
    <dsp:sp modelId="{67314EDF-1E8E-4C2E-A7E8-960911CD91D1}">
      <dsp:nvSpPr>
        <dsp:cNvPr id="0" name=""/>
        <dsp:cNvSpPr/>
      </dsp:nvSpPr>
      <dsp:spPr>
        <a:xfrm>
          <a:off x="4760611" y="740123"/>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a:t>五專特色招生</a:t>
          </a:r>
        </a:p>
      </dsp:txBody>
      <dsp:txXfrm>
        <a:off x="4760611" y="740123"/>
        <a:ext cx="3527849" cy="839543"/>
      </dsp:txXfrm>
    </dsp:sp>
    <dsp:sp modelId="{CE411765-1D71-476F-80CE-9DE7A98C849A}">
      <dsp:nvSpPr>
        <dsp:cNvPr id="0" name=""/>
        <dsp:cNvSpPr/>
      </dsp:nvSpPr>
      <dsp:spPr>
        <a:xfrm>
          <a:off x="4760611" y="1789552"/>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a:t>五專優先免試</a:t>
          </a:r>
        </a:p>
      </dsp:txBody>
      <dsp:txXfrm>
        <a:off x="4760611" y="1789552"/>
        <a:ext cx="3527849" cy="839543"/>
      </dsp:txXfrm>
    </dsp:sp>
    <dsp:sp modelId="{9BFDD7F2-B411-430C-A5B2-4A407CB2218A}">
      <dsp:nvSpPr>
        <dsp:cNvPr id="0" name=""/>
        <dsp:cNvSpPr/>
      </dsp:nvSpPr>
      <dsp:spPr>
        <a:xfrm>
          <a:off x="4760611" y="2838981"/>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dirty="0"/>
            <a:t>五專聯合免試</a:t>
          </a:r>
        </a:p>
      </dsp:txBody>
      <dsp:txXfrm>
        <a:off x="4760611" y="2838981"/>
        <a:ext cx="3527849" cy="83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7315652" y="-1127181"/>
          <a:ext cx="8776349" cy="8776349"/>
        </a:xfrm>
        <a:prstGeom prst="blockArc">
          <a:avLst>
            <a:gd name="adj1" fmla="val 18900000"/>
            <a:gd name="adj2" fmla="val 2700000"/>
            <a:gd name="adj3" fmla="val 2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1198904" y="931730"/>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83820" rIns="83820" bIns="83820" numCol="1" spcCol="1270" anchor="ctr" anchorCtr="0">
          <a:noAutofit/>
        </a:bodyPr>
        <a:lstStyle/>
        <a:p>
          <a:pPr lvl="0" algn="l" defTabSz="1466850">
            <a:lnSpc>
              <a:spcPct val="90000"/>
            </a:lnSpc>
            <a:spcBef>
              <a:spcPct val="0"/>
            </a:spcBef>
            <a:spcAft>
              <a:spcPct val="35000"/>
            </a:spcAft>
          </a:pPr>
          <a:r>
            <a:rPr lang="zh-TW" altLang="en-US" sz="3300" kern="1200" dirty="0">
              <a:latin typeface="標楷體" panose="03000509000000000000" pitchFamily="65" charset="-120"/>
              <a:ea typeface="標楷體" panose="03000509000000000000" pitchFamily="65" charset="-120"/>
            </a:rPr>
            <a:t>五專招生以「優先免試」和「聯合免試入學」為主要招生管道，七年一貫制系組則採「特色招生甄選入學」辦理招生。</a:t>
          </a:r>
        </a:p>
      </dsp:txBody>
      <dsp:txXfrm>
        <a:off x="1198904" y="931730"/>
        <a:ext cx="8765113" cy="1863200"/>
      </dsp:txXfrm>
    </dsp:sp>
    <dsp:sp modelId="{F50D32DE-1DB9-4858-84CD-0DB38B9A90EF}">
      <dsp:nvSpPr>
        <dsp:cNvPr id="0" name=""/>
        <dsp:cNvSpPr/>
      </dsp:nvSpPr>
      <dsp:spPr>
        <a:xfrm>
          <a:off x="34403" y="698830"/>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FA76E-651F-4186-A79E-4603FC393416}">
      <dsp:nvSpPr>
        <dsp:cNvPr id="0" name=""/>
        <dsp:cNvSpPr/>
      </dsp:nvSpPr>
      <dsp:spPr>
        <a:xfrm>
          <a:off x="1198904" y="3727054"/>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83820" rIns="83820" bIns="83820" numCol="1" spcCol="1270" anchor="ctr" anchorCtr="0">
          <a:noAutofit/>
        </a:bodyPr>
        <a:lstStyle/>
        <a:p>
          <a:pPr lvl="0" algn="l" defTabSz="1466850">
            <a:lnSpc>
              <a:spcPct val="90000"/>
            </a:lnSpc>
            <a:spcBef>
              <a:spcPct val="0"/>
            </a:spcBef>
            <a:spcAft>
              <a:spcPct val="35000"/>
            </a:spcAft>
          </a:pPr>
          <a:r>
            <a:rPr lang="zh-TW" altLang="en-US" sz="3300" kern="1200" dirty="0">
              <a:latin typeface="標楷體" panose="03000509000000000000" pitchFamily="65" charset="-120"/>
              <a:ea typeface="標楷體" panose="03000509000000000000" pitchFamily="65" charset="-120"/>
            </a:rPr>
            <a:t>五專優先免試，全國一區，至多可選</a:t>
          </a:r>
          <a:r>
            <a:rPr lang="en-US" altLang="zh-TW" sz="3300" kern="1200" dirty="0">
              <a:latin typeface="標楷體" panose="03000509000000000000" pitchFamily="65" charset="-120"/>
              <a:ea typeface="標楷體" panose="03000509000000000000" pitchFamily="65" charset="-120"/>
            </a:rPr>
            <a:t>30</a:t>
          </a:r>
          <a:r>
            <a:rPr lang="zh-TW" altLang="en-US" sz="3300" kern="1200" dirty="0">
              <a:latin typeface="標楷體" panose="03000509000000000000" pitchFamily="65" charset="-120"/>
              <a:ea typeface="標楷體" panose="03000509000000000000" pitchFamily="65" charset="-120"/>
            </a:rPr>
            <a:t>個科系組志願，由電腦統一分發。</a:t>
          </a:r>
        </a:p>
      </dsp:txBody>
      <dsp:txXfrm>
        <a:off x="1198904" y="3727054"/>
        <a:ext cx="8765113" cy="1863200"/>
      </dsp:txXfrm>
    </dsp:sp>
    <dsp:sp modelId="{38994487-6225-407E-B542-1A8813B46A9B}">
      <dsp:nvSpPr>
        <dsp:cNvPr id="0" name=""/>
        <dsp:cNvSpPr/>
      </dsp:nvSpPr>
      <dsp:spPr>
        <a:xfrm>
          <a:off x="34403" y="3494153"/>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59594F2-2048-4D6F-9DB6-C7596487959A}"/>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a:extLst>
              <a:ext uri="{FF2B5EF4-FFF2-40B4-BE49-F238E27FC236}">
                <a16:creationId xmlns:a16="http://schemas.microsoft.com/office/drawing/2014/main" id="{ACC75166-C7D0-47D5-A79C-F494025B9903}"/>
              </a:ext>
            </a:extLst>
          </p:cNvPr>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DEC08C01-EDE6-4DCC-92BC-C7BDC4D73A61}" type="datetimeFigureOut">
              <a:rPr lang="zh-TW" altLang="en-US"/>
              <a:pPr>
                <a:defRPr/>
              </a:pPr>
              <a:t>2023/3/17</a:t>
            </a:fld>
            <a:endParaRPr lang="en-US" altLang="zh-TW"/>
          </a:p>
        </p:txBody>
      </p:sp>
      <p:sp>
        <p:nvSpPr>
          <p:cNvPr id="155652" name="Rectangle 4">
            <a:extLst>
              <a:ext uri="{FF2B5EF4-FFF2-40B4-BE49-F238E27FC236}">
                <a16:creationId xmlns:a16="http://schemas.microsoft.com/office/drawing/2014/main" id="{EDA343E9-9B0E-4D8D-9CDC-E9D428DBF294}"/>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a:extLst>
              <a:ext uri="{FF2B5EF4-FFF2-40B4-BE49-F238E27FC236}">
                <a16:creationId xmlns:a16="http://schemas.microsoft.com/office/drawing/2014/main" id="{CCB49815-A848-4A13-AB79-284542FD3281}"/>
              </a:ext>
            </a:extLst>
          </p:cNvPr>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9919ED-2764-4FF9-8DDE-01C3091F0C2B}" type="slidenum">
              <a:rPr lang="zh-TW" altLang="en-US"/>
              <a:pPr>
                <a:defRPr/>
              </a:pPr>
              <a:t>‹#›</a:t>
            </a:fld>
            <a:endParaRPr lang="en-US" altLang="zh-TW"/>
          </a:p>
        </p:txBody>
      </p:sp>
    </p:spTree>
    <p:extLst>
      <p:ext uri="{BB962C8B-B14F-4D97-AF65-F5344CB8AC3E}">
        <p14:creationId xmlns:p14="http://schemas.microsoft.com/office/powerpoint/2010/main" val="255813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BC78F405-4BFC-44D9-AB37-3254BEB2EB43}"/>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a:extLst>
              <a:ext uri="{FF2B5EF4-FFF2-40B4-BE49-F238E27FC236}">
                <a16:creationId xmlns:a16="http://schemas.microsoft.com/office/drawing/2014/main" id="{29F4081B-BB47-48DE-8D29-0D1B501AE5DE}"/>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7F47F5EB-99C0-423A-A71F-7BC79CE75A3E}" type="datetimeFigureOut">
              <a:rPr lang="zh-TW" altLang="en-US"/>
              <a:pPr>
                <a:defRPr/>
              </a:pPr>
              <a:t>2023/3/17</a:t>
            </a:fld>
            <a:endParaRPr lang="zh-TW" altLang="en-US"/>
          </a:p>
        </p:txBody>
      </p:sp>
      <p:sp>
        <p:nvSpPr>
          <p:cNvPr id="4" name="投影片圖像版面配置區 3">
            <a:extLst>
              <a:ext uri="{FF2B5EF4-FFF2-40B4-BE49-F238E27FC236}">
                <a16:creationId xmlns:a16="http://schemas.microsoft.com/office/drawing/2014/main" id="{08DC2B4F-B535-490E-9730-F7ECF8E5BD7D}"/>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a16="http://schemas.microsoft.com/office/drawing/2014/main" id="{619AD093-542A-4DEB-A15C-55DBA96AA943}"/>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id="{B95E645A-DFD7-436C-B2FF-C8CE6EEFE72E}"/>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a:extLst>
              <a:ext uri="{FF2B5EF4-FFF2-40B4-BE49-F238E27FC236}">
                <a16:creationId xmlns:a16="http://schemas.microsoft.com/office/drawing/2014/main" id="{E5ACE1E5-EB33-44B6-8A20-D2AC81BA39B7}"/>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DDBB7D91-37F2-4C79-AF6B-E6378261BF4C}" type="slidenum">
              <a:rPr lang="zh-TW" altLang="en-US"/>
              <a:pPr>
                <a:defRPr/>
              </a:pPr>
              <a:t>‹#›</a:t>
            </a:fld>
            <a:endParaRPr lang="zh-TW" altLang="en-US"/>
          </a:p>
        </p:txBody>
      </p:sp>
    </p:spTree>
    <p:extLst>
      <p:ext uri="{BB962C8B-B14F-4D97-AF65-F5344CB8AC3E}">
        <p14:creationId xmlns:p14="http://schemas.microsoft.com/office/powerpoint/2010/main" val="3859686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9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5FE90A4-457B-401A-A6FA-C6B082863BB5}" type="slidenum">
              <a:rPr lang="zh-TW" altLang="en-US" smtClean="0">
                <a:solidFill>
                  <a:srgbClr val="000000"/>
                </a:solidFill>
                <a:ea typeface="新細明體" panose="02020500000000000000" pitchFamily="18" charset="-120"/>
              </a:rPr>
              <a:pPr/>
              <a:t>42</a:t>
            </a:fld>
            <a:endParaRPr lang="zh-TW" altLang="en-US">
              <a:solidFill>
                <a:srgbClr val="000000"/>
              </a:solidFill>
              <a:ea typeface="新細明體" panose="02020500000000000000" pitchFamily="18" charset="-12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12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163FB5-7586-4B75-9998-E8BEEBE7674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715434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53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B85EF2-A16F-42C9-B651-D0367FB5201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817805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6C6375-F7D8-41F7-B7FF-8486D5FD2682}"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619301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1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D48F1B-ED7C-433C-BD97-9DB275D4D181}"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 name="頁尾版面配置區 1">
            <a:extLst>
              <a:ext uri="{FF2B5EF4-FFF2-40B4-BE49-F238E27FC236}">
                <a16:creationId xmlns:a16="http://schemas.microsoft.com/office/drawing/2014/main" id="{D4186654-FEB8-4ADB-A3D7-04470788F56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3" name="頁首版面配置區 2">
            <a:extLst>
              <a:ext uri="{FF2B5EF4-FFF2-40B4-BE49-F238E27FC236}">
                <a16:creationId xmlns:a16="http://schemas.microsoft.com/office/drawing/2014/main" id="{9EF10AD7-1CBE-4145-B4C9-60176AD76F10}"/>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611421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3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98B173-7696-43FA-9DD0-597BECE95BFD}"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 name="頁尾版面配置區 1">
            <a:extLst>
              <a:ext uri="{FF2B5EF4-FFF2-40B4-BE49-F238E27FC236}">
                <a16:creationId xmlns:a16="http://schemas.microsoft.com/office/drawing/2014/main" id="{16C87000-0F50-4BB4-ABBA-31F2E2CEAA8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3" name="頁首版面配置區 2">
            <a:extLst>
              <a:ext uri="{FF2B5EF4-FFF2-40B4-BE49-F238E27FC236}">
                <a16:creationId xmlns:a16="http://schemas.microsoft.com/office/drawing/2014/main" id="{784C0475-F9B4-4FE2-9AA3-20E424F43B73}"/>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165478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EC2DFB-5A4D-4EC2-B2DF-E5D5B7D45917}"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 name="頁尾版面配置區 1">
            <a:extLst>
              <a:ext uri="{FF2B5EF4-FFF2-40B4-BE49-F238E27FC236}">
                <a16:creationId xmlns:a16="http://schemas.microsoft.com/office/drawing/2014/main" id="{3D0661F6-C7B1-497A-8DB6-A1FF04D37C5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3" name="頁首版面配置區 2">
            <a:extLst>
              <a:ext uri="{FF2B5EF4-FFF2-40B4-BE49-F238E27FC236}">
                <a16:creationId xmlns:a16="http://schemas.microsoft.com/office/drawing/2014/main" id="{DFDB902D-EFA6-440C-99CA-33DB7A6BED6E}"/>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749498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7FBA06-6A5C-44AE-95B7-6E0F042B9FBD}"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99529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A519B-ACB3-4F1F-9CD2-85E0E1D3D413}"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640712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0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85AAD34-49DD-4980-9780-CCFF6171B688}" type="slidenum">
              <a:rPr kumimoji="0" lang="zh-TW" altLang="en-US" smtClean="0">
                <a:latin typeface="Calibri" panose="020F0502020204030204" pitchFamily="34" charset="0"/>
                <a:ea typeface="新細明體" panose="02020500000000000000" pitchFamily="18" charset="-120"/>
              </a:rPr>
              <a:pPr/>
              <a:t>57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6579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2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4F5457-7FE1-4C56-87E0-7C35ED644C64}"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824634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E06B6A-786C-4F70-9FB9-D8A0B16EBA01}"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464172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F1373E-9F04-44FB-93CD-BECA1431922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058346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F1373E-9F04-44FB-93CD-BECA1431922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686648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4500"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D09E3B-B264-4476-9D6E-E4A9C253AC00}"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233624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7665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B3DD7E-DEFF-4D81-A485-37192223FD90}"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898004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DE93D0-62E0-45C5-935A-4754A9AF4B22}"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225951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1D297E-32BB-4D20-AAFC-7EFF94F5449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42956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547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F25B95-56C5-4921-A6F1-A20FC6031381}"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861372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595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120102-70DF-426B-ABD3-FA1DBA8A8869}"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729145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7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8A616A-A03E-4B01-904E-37BFF65E5369}" type="slidenum">
              <a:rPr kumimoji="0" lang="zh-TW" altLang="en-US" smtClean="0">
                <a:latin typeface="Calibri" panose="020F0502020204030204" pitchFamily="34" charset="0"/>
                <a:ea typeface="新細明體" panose="02020500000000000000" pitchFamily="18" charset="-120"/>
              </a:rPr>
              <a:pPr/>
              <a:t>41</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95DE7ED-EA8C-4F58-A58E-2F913ADC977A}"/>
              </a:ext>
            </a:extLst>
          </p:cNvPr>
          <p:cNvSpPr>
            <a:spLocks noGrp="1"/>
          </p:cNvSpPr>
          <p:nvPr>
            <p:ph type="dt" sz="half" idx="10"/>
          </p:nvPr>
        </p:nvSpPr>
        <p:spPr/>
        <p:txBody>
          <a:bodyPr/>
          <a:lstStyle>
            <a:lvl1pPr>
              <a:defRPr/>
            </a:lvl1pPr>
          </a:lstStyle>
          <a:p>
            <a:pPr>
              <a:defRPr/>
            </a:pPr>
            <a:fld id="{14CA9814-75E6-4160-BEDB-4DD69F51398B}"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2C5EA1C6-A64E-49D0-9790-046B8C9DCF6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FD18143-956B-4A73-8CF6-E28EA9210E61}"/>
              </a:ext>
            </a:extLst>
          </p:cNvPr>
          <p:cNvSpPr>
            <a:spLocks noGrp="1"/>
          </p:cNvSpPr>
          <p:nvPr>
            <p:ph type="sldNum" sz="quarter" idx="12"/>
          </p:nvPr>
        </p:nvSpPr>
        <p:spPr>
          <a:xfrm>
            <a:off x="531813" y="4529138"/>
            <a:ext cx="779462" cy="365125"/>
          </a:xfrm>
        </p:spPr>
        <p:txBody>
          <a:bodyPr/>
          <a:lstStyle>
            <a:lvl1pPr>
              <a:defRPr/>
            </a:lvl1pPr>
          </a:lstStyle>
          <a:p>
            <a:pPr>
              <a:defRPr/>
            </a:pPr>
            <a:fld id="{76F8C464-89E2-49BE-9614-3950C6852F38}" type="slidenum">
              <a:rPr lang="zh-TW" altLang="en-US"/>
              <a:pPr>
                <a:defRPr/>
              </a:pPr>
              <a:t>‹#›</a:t>
            </a:fld>
            <a:endParaRPr lang="zh-TW" altLang="en-US"/>
          </a:p>
        </p:txBody>
      </p:sp>
    </p:spTree>
    <p:extLst>
      <p:ext uri="{BB962C8B-B14F-4D97-AF65-F5344CB8AC3E}">
        <p14:creationId xmlns:p14="http://schemas.microsoft.com/office/powerpoint/2010/main" val="348942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DBC73B33-1F0B-4F5A-BA91-B5B8400A4BCA}"/>
              </a:ext>
            </a:extLst>
          </p:cNvPr>
          <p:cNvSpPr>
            <a:spLocks noGrp="1"/>
          </p:cNvSpPr>
          <p:nvPr>
            <p:ph type="dt" sz="half" idx="10"/>
          </p:nvPr>
        </p:nvSpPr>
        <p:spPr/>
        <p:txBody>
          <a:bodyPr/>
          <a:lstStyle>
            <a:lvl1pPr>
              <a:defRPr/>
            </a:lvl1pPr>
          </a:lstStyle>
          <a:p>
            <a:pPr>
              <a:defRPr/>
            </a:pPr>
            <a:fld id="{63E3ADAC-E40B-44BB-B6AF-F8DC3A3F3019}"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1570C674-1FB9-449D-BC1C-E22E458299A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FFC9AC6-392D-4657-B256-F07B654C29E1}"/>
              </a:ext>
            </a:extLst>
          </p:cNvPr>
          <p:cNvSpPr>
            <a:spLocks noGrp="1"/>
          </p:cNvSpPr>
          <p:nvPr>
            <p:ph type="sldNum" sz="quarter" idx="12"/>
          </p:nvPr>
        </p:nvSpPr>
        <p:spPr>
          <a:xfrm>
            <a:off x="531813" y="3244850"/>
            <a:ext cx="779462" cy="365125"/>
          </a:xfrm>
        </p:spPr>
        <p:txBody>
          <a:bodyPr/>
          <a:lstStyle>
            <a:lvl1pPr>
              <a:defRPr/>
            </a:lvl1pPr>
          </a:lstStyle>
          <a:p>
            <a:pPr>
              <a:defRPr/>
            </a:pPr>
            <a:fld id="{06C39BCA-09EE-44F8-9940-B736EB93F601}" type="slidenum">
              <a:rPr lang="zh-TW" altLang="en-US"/>
              <a:pPr>
                <a:defRPr/>
              </a:pPr>
              <a:t>‹#›</a:t>
            </a:fld>
            <a:endParaRPr lang="zh-TW" altLang="en-US"/>
          </a:p>
        </p:txBody>
      </p:sp>
    </p:spTree>
    <p:extLst>
      <p:ext uri="{BB962C8B-B14F-4D97-AF65-F5344CB8AC3E}">
        <p14:creationId xmlns:p14="http://schemas.microsoft.com/office/powerpoint/2010/main" val="2279401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2"/>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2"/>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42254709"/>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1"/>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1"/>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468974427"/>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流程圖: 換頁接點 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656048246"/>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grpSp>
        <p:nvGrpSpPr>
          <p:cNvPr id="25" name="组合 24"/>
          <p:cNvGrpSpPr/>
          <p:nvPr userDrawn="1"/>
        </p:nvGrpSpPr>
        <p:grpSpPr>
          <a:xfrm>
            <a:off x="1887318" y="3292320"/>
            <a:ext cx="8417364" cy="136680"/>
            <a:chOff x="566555" y="877035"/>
            <a:chExt cx="2340260" cy="164545"/>
          </a:xfrm>
        </p:grpSpPr>
        <p:sp>
          <p:nvSpPr>
            <p:cNvPr id="26" name="矩形 25"/>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占位符 10"/>
          <p:cNvSpPr>
            <a:spLocks noGrp="1"/>
          </p:cNvSpPr>
          <p:nvPr>
            <p:ph type="body" sz="quarter" idx="10" hasCustomPrompt="1"/>
          </p:nvPr>
        </p:nvSpPr>
        <p:spPr>
          <a:xfrm>
            <a:off x="1893887" y="2467589"/>
            <a:ext cx="8404225" cy="830997"/>
          </a:xfrm>
          <a:prstGeom prst="rect">
            <a:avLst/>
          </a:prstGeom>
        </p:spPr>
        <p:txBody>
          <a:bodyPr>
            <a:spAutoFit/>
          </a:bodyPr>
          <a:lstStyle>
            <a:lvl1pPr marL="0" indent="0" algn="ctr">
              <a:buNone/>
              <a:defRPr sz="4800" b="1"/>
            </a:lvl1pPr>
          </a:lstStyle>
          <a:p>
            <a:pPr lvl="0"/>
            <a:r>
              <a:rPr lang="en-US" altLang="zh-TW" dirty="0"/>
              <a:t>Thank you</a:t>
            </a:r>
            <a:endParaRPr lang="zh-CN" altLang="en-US" dirty="0"/>
          </a:p>
        </p:txBody>
      </p:sp>
      <p:sp>
        <p:nvSpPr>
          <p:cNvPr id="34" name="文本占位符 10"/>
          <p:cNvSpPr>
            <a:spLocks noGrp="1"/>
          </p:cNvSpPr>
          <p:nvPr>
            <p:ph type="body" sz="quarter" idx="12"/>
          </p:nvPr>
        </p:nvSpPr>
        <p:spPr>
          <a:xfrm>
            <a:off x="3468529" y="3431373"/>
            <a:ext cx="5254474" cy="29572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1279128930"/>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2" y="593368"/>
            <a:ext cx="11360799" cy="763599"/>
          </a:xfrm>
          <a:prstGeom prst="rect">
            <a:avLst/>
          </a:prstGeom>
        </p:spPr>
        <p:txBody>
          <a:bodyPr lIns="91425" tIns="91425" rIns="91425" bIns="91425" anchor="t"/>
          <a:lstStyle>
            <a:lvl1pPr lvl="0">
              <a:spcBef>
                <a:spcPts val="0"/>
              </a:spcBef>
              <a:defRPr sz="40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2" y="1536633"/>
            <a:ext cx="11360799" cy="4555200"/>
          </a:xfrm>
          <a:prstGeom prst="rect">
            <a:avLst/>
          </a:prstGeom>
        </p:spPr>
        <p:txBody>
          <a:bodyPr lIns="91425" tIns="91425" rIns="91425" bIns="91425"/>
          <a:lstStyle>
            <a:lvl1pPr lvl="0">
              <a:spcBef>
                <a:spcPts val="0"/>
              </a:spcBef>
              <a:defRPr sz="32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a:xfrm>
            <a:off x="11296651" y="6218239"/>
            <a:ext cx="732367" cy="523875"/>
          </a:xfrm>
          <a:prstGeom prst="rect">
            <a:avLst/>
          </a:prstGeom>
        </p:spPr>
        <p:txBody>
          <a:bodyPr lIns="91425" tIns="91425" rIns="91425" bIns="91425" anchorCtr="0">
            <a:noAutofit/>
          </a:bodyPr>
          <a:lstStyle>
            <a:lvl1pPr>
              <a:defRPr/>
            </a:lvl1pPr>
          </a:lstStyle>
          <a:p>
            <a:pPr>
              <a:defRPr/>
            </a:pPr>
            <a:fld id="{DF9460B3-9ABE-4C9D-A384-F253A5F08D44}" type="slidenum">
              <a:rPr lang="en-US" altLang="zh-TW"/>
              <a:pPr>
                <a:defRPr/>
              </a:pPr>
              <a:t>‹#›</a:t>
            </a:fld>
            <a:endParaRPr lang="zh-TW"/>
          </a:p>
        </p:txBody>
      </p:sp>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9560449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9"/>
            <a:ext cx="10972800" cy="754095"/>
          </a:xfrm>
        </p:spPr>
        <p:txBody>
          <a:bodyPr>
            <a:normAutofit/>
          </a:bodyPr>
          <a:lstStyle>
            <a:lvl1pPr algn="l">
              <a:defRPr sz="4800" b="1"/>
            </a:lvl1pPr>
          </a:lstStyle>
          <a:p>
            <a:r>
              <a:rPr lang="zh-TW" altLang="en-US" dirty="0"/>
              <a:t>按一下以編輯母片標題樣式</a:t>
            </a:r>
          </a:p>
        </p:txBody>
      </p:sp>
      <p:sp>
        <p:nvSpPr>
          <p:cNvPr id="3" name="內容版面配置區 2"/>
          <p:cNvSpPr>
            <a:spLocks noGrp="1"/>
          </p:cNvSpPr>
          <p:nvPr>
            <p:ph idx="1"/>
          </p:nvPr>
        </p:nvSpPr>
        <p:spPr>
          <a:xfrm>
            <a:off x="609600" y="1124745"/>
            <a:ext cx="10972800" cy="5231607"/>
          </a:xfrm>
        </p:spPr>
        <p:txBody>
          <a:bodyPr>
            <a:normAutofit/>
          </a:bodyPr>
          <a:lstStyle>
            <a:lvl1pPr marL="234945" indent="-234945">
              <a:defRPr sz="3733" b="1"/>
            </a:lvl1pPr>
            <a:lvl2pPr>
              <a:defRPr sz="3200"/>
            </a:lvl2pPr>
            <a:lvl3pPr>
              <a:defRPr sz="2667"/>
            </a:lvl3pPr>
            <a:lvl4pPr>
              <a:defRPr sz="2400"/>
            </a:lvl4pPr>
            <a:lvl5pPr>
              <a:defRPr sz="24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流程圖: 換頁接點 6"/>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5958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2604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E6D045B-05FF-415F-82D2-04F80285EC05}" type="datetime1">
              <a:rPr lang="zh-TW" altLang="en-US" smtClean="0"/>
              <a:pPr>
                <a:defRPr/>
              </a:pPr>
              <a:t>2023/3/17</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1C506BD-C916-4F87-BDE5-17EE33C4077C}" type="slidenum">
              <a:rPr lang="zh-TW" altLang="en-US"/>
              <a:pPr>
                <a:defRPr/>
              </a:pPr>
              <a:t>‹#›</a:t>
            </a:fld>
            <a:endParaRPr lang="zh-TW" altLang="en-US"/>
          </a:p>
        </p:txBody>
      </p:sp>
    </p:spTree>
    <p:extLst>
      <p:ext uri="{BB962C8B-B14F-4D97-AF65-F5344CB8AC3E}">
        <p14:creationId xmlns:p14="http://schemas.microsoft.com/office/powerpoint/2010/main" val="25495334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C8B7A11-1C55-4094-A62B-56586F1859E7}" type="datetime1">
              <a:rPr lang="zh-TW" altLang="en-US" smtClean="0"/>
              <a:pPr>
                <a:defRPr/>
              </a:pPr>
              <a:t>2023/3/17</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799C0E0-F326-44AD-AB2C-404775AFBFD3}" type="slidenum">
              <a:rPr lang="zh-TW" altLang="en-US"/>
              <a:pPr>
                <a:defRPr/>
              </a:pPr>
              <a:t>‹#›</a:t>
            </a:fld>
            <a:endParaRPr lang="zh-TW" altLang="en-US"/>
          </a:p>
        </p:txBody>
      </p:sp>
    </p:spTree>
    <p:extLst>
      <p:ext uri="{BB962C8B-B14F-4D97-AF65-F5344CB8AC3E}">
        <p14:creationId xmlns:p14="http://schemas.microsoft.com/office/powerpoint/2010/main" val="5205133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D6B238AA-7E3D-4EC7-928E-FFB01FEA73D9}" type="datetime1">
              <a:rPr lang="zh-TW" altLang="en-US" smtClean="0"/>
              <a:pPr>
                <a:defRPr/>
              </a:pPr>
              <a:t>2023/3/17</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E12C7C6B-C0FE-4463-8D03-74B74258300F}" type="slidenum">
              <a:rPr lang="zh-TW" altLang="en-US"/>
              <a:pPr>
                <a:defRPr/>
              </a:pPr>
              <a:t>‹#›</a:t>
            </a:fld>
            <a:endParaRPr lang="zh-TW" altLang="en-US"/>
          </a:p>
        </p:txBody>
      </p:sp>
    </p:spTree>
    <p:extLst>
      <p:ext uri="{BB962C8B-B14F-4D97-AF65-F5344CB8AC3E}">
        <p14:creationId xmlns:p14="http://schemas.microsoft.com/office/powerpoint/2010/main" val="704584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BB9790E1-7EF4-416D-837B-3D483ED095A7}"/>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a:extLst>
              <a:ext uri="{FF2B5EF4-FFF2-40B4-BE49-F238E27FC236}">
                <a16:creationId xmlns:a16="http://schemas.microsoft.com/office/drawing/2014/main" id="{529994DC-DCA4-4731-9A4B-7315D893293F}"/>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5C97F476-02CD-46C6-AC78-5FAF514B051B}"/>
              </a:ext>
            </a:extLst>
          </p:cNvPr>
          <p:cNvSpPr>
            <a:spLocks noGrp="1"/>
          </p:cNvSpPr>
          <p:nvPr>
            <p:ph type="dt" sz="half" idx="14"/>
          </p:nvPr>
        </p:nvSpPr>
        <p:spPr/>
        <p:txBody>
          <a:bodyPr/>
          <a:lstStyle>
            <a:lvl1pPr>
              <a:defRPr/>
            </a:lvl1pPr>
          </a:lstStyle>
          <a:p>
            <a:pPr>
              <a:defRPr/>
            </a:pPr>
            <a:fld id="{1F436FAB-8C25-41E8-A9DA-F47A7F55D5D1}" type="datetime1">
              <a:rPr lang="zh-TW" altLang="en-US"/>
              <a:pPr>
                <a:defRPr/>
              </a:pPr>
              <a:t>2023/3/17</a:t>
            </a:fld>
            <a:endParaRPr lang="zh-TW" altLang="en-US"/>
          </a:p>
        </p:txBody>
      </p:sp>
      <p:sp>
        <p:nvSpPr>
          <p:cNvPr id="9" name="Footer Placeholder 4">
            <a:extLst>
              <a:ext uri="{FF2B5EF4-FFF2-40B4-BE49-F238E27FC236}">
                <a16:creationId xmlns:a16="http://schemas.microsoft.com/office/drawing/2014/main" id="{9D29A355-F58A-4913-B924-081997F40A7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B68A393A-9513-4675-92FC-909907FC23AB}"/>
              </a:ext>
            </a:extLst>
          </p:cNvPr>
          <p:cNvSpPr>
            <a:spLocks noGrp="1"/>
          </p:cNvSpPr>
          <p:nvPr>
            <p:ph type="sldNum" sz="quarter" idx="16"/>
          </p:nvPr>
        </p:nvSpPr>
        <p:spPr>
          <a:xfrm>
            <a:off x="531813" y="3244850"/>
            <a:ext cx="779462" cy="365125"/>
          </a:xfrm>
        </p:spPr>
        <p:txBody>
          <a:bodyPr/>
          <a:lstStyle>
            <a:lvl1pPr>
              <a:defRPr/>
            </a:lvl1pPr>
          </a:lstStyle>
          <a:p>
            <a:pPr>
              <a:defRPr/>
            </a:pPr>
            <a:fld id="{403D136E-9E49-4252-8B36-866A4C361231}" type="slidenum">
              <a:rPr lang="zh-TW" altLang="en-US"/>
              <a:pPr>
                <a:defRPr/>
              </a:pPr>
              <a:t>‹#›</a:t>
            </a:fld>
            <a:endParaRPr lang="zh-TW" altLang="en-US"/>
          </a:p>
        </p:txBody>
      </p:sp>
    </p:spTree>
    <p:extLst>
      <p:ext uri="{BB962C8B-B14F-4D97-AF65-F5344CB8AC3E}">
        <p14:creationId xmlns:p14="http://schemas.microsoft.com/office/powerpoint/2010/main" val="36593124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3B7AD765-1BE6-43F8-B24F-CC92C65A8BD6}" type="datetime1">
              <a:rPr lang="zh-TW" altLang="en-US" smtClean="0"/>
              <a:pPr>
                <a:defRPr/>
              </a:pPr>
              <a:t>2023/3/17</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36004C5A-527F-4A46-9937-C0A9371DC746}" type="slidenum">
              <a:rPr lang="zh-TW" altLang="en-US"/>
              <a:pPr>
                <a:defRPr/>
              </a:pPr>
              <a:t>‹#›</a:t>
            </a:fld>
            <a:endParaRPr lang="zh-TW" altLang="en-US"/>
          </a:p>
        </p:txBody>
      </p:sp>
    </p:spTree>
    <p:extLst>
      <p:ext uri="{BB962C8B-B14F-4D97-AF65-F5344CB8AC3E}">
        <p14:creationId xmlns:p14="http://schemas.microsoft.com/office/powerpoint/2010/main" val="1455518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CE597F62-F36B-40CC-A99D-D50923426890}" type="datetime1">
              <a:rPr lang="zh-TW" altLang="en-US" smtClean="0"/>
              <a:pPr>
                <a:defRPr/>
              </a:pPr>
              <a:t>2023/3/17</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F702F87A-B285-4870-88A2-A272E34C9A60}" type="slidenum">
              <a:rPr lang="zh-TW" altLang="en-US"/>
              <a:pPr>
                <a:defRPr/>
              </a:pPr>
              <a:t>‹#›</a:t>
            </a:fld>
            <a:endParaRPr lang="zh-TW" altLang="en-US"/>
          </a:p>
        </p:txBody>
      </p:sp>
    </p:spTree>
    <p:extLst>
      <p:ext uri="{BB962C8B-B14F-4D97-AF65-F5344CB8AC3E}">
        <p14:creationId xmlns:p14="http://schemas.microsoft.com/office/powerpoint/2010/main" val="10272563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69D5D53C-8C10-4C62-881A-F5AAA83654F9}" type="datetime1">
              <a:rPr lang="zh-TW" altLang="en-US" smtClean="0"/>
              <a:pPr>
                <a:defRPr/>
              </a:pPr>
              <a:t>2023/3/17</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E3F46E57-7146-481A-A85A-CF1452B2F7C8}" type="slidenum">
              <a:rPr lang="zh-TW" altLang="en-US"/>
              <a:pPr>
                <a:defRPr/>
              </a:pPr>
              <a:t>‹#›</a:t>
            </a:fld>
            <a:endParaRPr lang="zh-TW" altLang="en-US"/>
          </a:p>
        </p:txBody>
      </p:sp>
    </p:spTree>
    <p:extLst>
      <p:ext uri="{BB962C8B-B14F-4D97-AF65-F5344CB8AC3E}">
        <p14:creationId xmlns:p14="http://schemas.microsoft.com/office/powerpoint/2010/main" val="2337163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B3547EBD-90B0-4FD0-9724-958B1FFC299B}" type="datetime1">
              <a:rPr lang="zh-TW" altLang="en-US" smtClean="0"/>
              <a:pPr>
                <a:defRPr/>
              </a:pPr>
              <a:t>2023/3/17</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D20866A7-3E07-4FFC-A76C-95180851DB8C}" type="slidenum">
              <a:rPr lang="zh-TW" altLang="en-US"/>
              <a:pPr>
                <a:defRPr/>
              </a:pPr>
              <a:t>‹#›</a:t>
            </a:fld>
            <a:endParaRPr lang="zh-TW" altLang="en-US"/>
          </a:p>
        </p:txBody>
      </p:sp>
    </p:spTree>
    <p:extLst>
      <p:ext uri="{BB962C8B-B14F-4D97-AF65-F5344CB8AC3E}">
        <p14:creationId xmlns:p14="http://schemas.microsoft.com/office/powerpoint/2010/main" val="3866446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285ADFD-53CC-4B68-8FF8-56BA97EF8B37}" type="datetime1">
              <a:rPr lang="zh-TW" altLang="en-US" smtClean="0"/>
              <a:pPr>
                <a:defRPr/>
              </a:pPr>
              <a:t>2023/3/17</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C056A211-61DE-46B8-8F00-CB02B966D371}" type="slidenum">
              <a:rPr lang="zh-TW" altLang="en-US"/>
              <a:pPr>
                <a:defRPr/>
              </a:pPr>
              <a:t>‹#›</a:t>
            </a:fld>
            <a:endParaRPr lang="zh-TW" altLang="en-US"/>
          </a:p>
        </p:txBody>
      </p:sp>
    </p:spTree>
    <p:extLst>
      <p:ext uri="{BB962C8B-B14F-4D97-AF65-F5344CB8AC3E}">
        <p14:creationId xmlns:p14="http://schemas.microsoft.com/office/powerpoint/2010/main" val="21959628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EDDF529-CEBB-43A7-B49E-49D466A0233F}" type="datetime1">
              <a:rPr lang="zh-TW" altLang="en-US" smtClean="0"/>
              <a:pPr>
                <a:defRPr/>
              </a:pPr>
              <a:t>2023/3/17</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182F9968-A691-48F5-B98A-803B79D105CB}" type="slidenum">
              <a:rPr lang="zh-TW" altLang="en-US"/>
              <a:pPr>
                <a:defRPr/>
              </a:pPr>
              <a:t>‹#›</a:t>
            </a:fld>
            <a:endParaRPr lang="zh-TW" altLang="en-US"/>
          </a:p>
        </p:txBody>
      </p:sp>
    </p:spTree>
    <p:extLst>
      <p:ext uri="{BB962C8B-B14F-4D97-AF65-F5344CB8AC3E}">
        <p14:creationId xmlns:p14="http://schemas.microsoft.com/office/powerpoint/2010/main" val="6329096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0F037CA-5DDA-496B-86AF-16205399293E}" type="datetime1">
              <a:rPr lang="zh-TW" altLang="en-US" smtClean="0"/>
              <a:pPr>
                <a:defRPr/>
              </a:pPr>
              <a:t>2023/3/17</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02B0020C-59F2-4BD0-9824-5271AB08C230}" type="slidenum">
              <a:rPr lang="zh-TW" altLang="en-US"/>
              <a:pPr>
                <a:defRPr/>
              </a:pPr>
              <a:t>‹#›</a:t>
            </a:fld>
            <a:endParaRPr lang="zh-TW" altLang="en-US"/>
          </a:p>
        </p:txBody>
      </p:sp>
    </p:spTree>
    <p:extLst>
      <p:ext uri="{BB962C8B-B14F-4D97-AF65-F5344CB8AC3E}">
        <p14:creationId xmlns:p14="http://schemas.microsoft.com/office/powerpoint/2010/main" val="18613334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F6A0731C-0AE6-4842-8DF5-7BB3C072C79F}" type="datetime1">
              <a:rPr lang="zh-TW" altLang="en-US" smtClean="0"/>
              <a:pPr>
                <a:defRPr/>
              </a:pPr>
              <a:t>2023/3/17</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D8E834B3-E7BD-45CB-B146-E12543897D39}" type="slidenum">
              <a:rPr lang="zh-TW" altLang="en-US"/>
              <a:pPr>
                <a:defRPr/>
              </a:pPr>
              <a:t>‹#›</a:t>
            </a:fld>
            <a:endParaRPr lang="zh-TW" altLang="en-US"/>
          </a:p>
        </p:txBody>
      </p:sp>
    </p:spTree>
    <p:extLst>
      <p:ext uri="{BB962C8B-B14F-4D97-AF65-F5344CB8AC3E}">
        <p14:creationId xmlns:p14="http://schemas.microsoft.com/office/powerpoint/2010/main" val="41433676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21C86492-12B3-47F7-88EE-132E9706E34E}" type="datetime1">
              <a:rPr lang="zh-TW" altLang="en-US" smtClean="0"/>
              <a:pPr>
                <a:defRPr/>
              </a:pPr>
              <a:t>2023/3/17</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50CBFB7-5EC3-4995-967A-4A6347D4235A}" type="slidenum">
              <a:rPr lang="zh-TW" altLang="en-US"/>
              <a:pPr>
                <a:defRPr/>
              </a:pPr>
              <a:t>‹#›</a:t>
            </a:fld>
            <a:endParaRPr lang="zh-TW" altLang="en-US"/>
          </a:p>
        </p:txBody>
      </p:sp>
    </p:spTree>
    <p:extLst>
      <p:ext uri="{BB962C8B-B14F-4D97-AF65-F5344CB8AC3E}">
        <p14:creationId xmlns:p14="http://schemas.microsoft.com/office/powerpoint/2010/main" val="37939421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F8A78F51-85E1-45D2-B4AA-EC76C04A6E17}" type="datetime1">
              <a:rPr lang="zh-TW" altLang="en-US" smtClean="0"/>
              <a:pPr>
                <a:defRPr/>
              </a:pPr>
              <a:t>2023/3/17</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08F20856-4A63-4E02-A486-8E20733952EA}" type="slidenum">
              <a:rPr lang="zh-TW" altLang="en-US"/>
              <a:pPr>
                <a:defRPr/>
              </a:pPr>
              <a:t>‹#›</a:t>
            </a:fld>
            <a:endParaRPr lang="zh-TW" altLang="en-US"/>
          </a:p>
        </p:txBody>
      </p:sp>
    </p:spTree>
    <p:extLst>
      <p:ext uri="{BB962C8B-B14F-4D97-AF65-F5344CB8AC3E}">
        <p14:creationId xmlns:p14="http://schemas.microsoft.com/office/powerpoint/2010/main" val="1615009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277303C-36A9-4FD7-8280-D08FB8AC6A6C}"/>
              </a:ext>
            </a:extLst>
          </p:cNvPr>
          <p:cNvSpPr>
            <a:spLocks noGrp="1"/>
          </p:cNvSpPr>
          <p:nvPr>
            <p:ph type="dt" sz="half" idx="10"/>
          </p:nvPr>
        </p:nvSpPr>
        <p:spPr/>
        <p:txBody>
          <a:bodyPr/>
          <a:lstStyle>
            <a:lvl1pPr>
              <a:defRPr/>
            </a:lvl1pPr>
          </a:lstStyle>
          <a:p>
            <a:pPr>
              <a:defRPr/>
            </a:pPr>
            <a:fld id="{1EFE16DD-02E2-458B-B514-B80E0CB2CF8D}"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203ECAF7-3083-41B0-BC80-A54802EA888F}"/>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88A72A6-505B-4E4A-8875-A007A7B87170}"/>
              </a:ext>
            </a:extLst>
          </p:cNvPr>
          <p:cNvSpPr>
            <a:spLocks noGrp="1"/>
          </p:cNvSpPr>
          <p:nvPr>
            <p:ph type="sldNum" sz="quarter" idx="12"/>
          </p:nvPr>
        </p:nvSpPr>
        <p:spPr>
          <a:xfrm>
            <a:off x="531813" y="4983163"/>
            <a:ext cx="779462" cy="365125"/>
          </a:xfrm>
        </p:spPr>
        <p:txBody>
          <a:bodyPr/>
          <a:lstStyle>
            <a:lvl1pPr>
              <a:defRPr/>
            </a:lvl1pPr>
          </a:lstStyle>
          <a:p>
            <a:pPr>
              <a:defRPr/>
            </a:pPr>
            <a:fld id="{25719667-6EED-4EAE-A3B0-71D99504A05B}" type="slidenum">
              <a:rPr lang="zh-TW" altLang="en-US"/>
              <a:pPr>
                <a:defRPr/>
              </a:pPr>
              <a:t>‹#›</a:t>
            </a:fld>
            <a:endParaRPr lang="zh-TW" altLang="en-US"/>
          </a:p>
        </p:txBody>
      </p:sp>
    </p:spTree>
    <p:extLst>
      <p:ext uri="{BB962C8B-B14F-4D97-AF65-F5344CB8AC3E}">
        <p14:creationId xmlns:p14="http://schemas.microsoft.com/office/powerpoint/2010/main" val="11522712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E912071E-3985-4499-9017-BADA462B02F5}" type="datetime1">
              <a:rPr lang="zh-TW" altLang="en-US" smtClean="0"/>
              <a:pPr>
                <a:defRPr/>
              </a:pPr>
              <a:t>2023/3/17</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66704214-1B17-4825-A302-A4E960FB0614}" type="slidenum">
              <a:rPr lang="zh-TW" altLang="en-US"/>
              <a:pPr>
                <a:defRPr/>
              </a:pPr>
              <a:t>‹#›</a:t>
            </a:fld>
            <a:endParaRPr lang="zh-TW" altLang="en-US"/>
          </a:p>
        </p:txBody>
      </p:sp>
    </p:spTree>
    <p:extLst>
      <p:ext uri="{BB962C8B-B14F-4D97-AF65-F5344CB8AC3E}">
        <p14:creationId xmlns:p14="http://schemas.microsoft.com/office/powerpoint/2010/main" val="16598914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5501D4F0-1AFE-4A25-B2B4-61CD997C1B03}" type="datetime1">
              <a:rPr lang="zh-TW" altLang="en-US" smtClean="0"/>
              <a:pPr>
                <a:defRPr/>
              </a:pPr>
              <a:t>2023/3/17</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9A607036-3257-4484-BC60-DF49DA6A790F}" type="slidenum">
              <a:rPr lang="zh-TW" altLang="en-US"/>
              <a:pPr>
                <a:defRPr/>
              </a:pPr>
              <a:t>‹#›</a:t>
            </a:fld>
            <a:endParaRPr lang="zh-TW" altLang="en-US"/>
          </a:p>
        </p:txBody>
      </p:sp>
    </p:spTree>
    <p:extLst>
      <p:ext uri="{BB962C8B-B14F-4D97-AF65-F5344CB8AC3E}">
        <p14:creationId xmlns:p14="http://schemas.microsoft.com/office/powerpoint/2010/main" val="21396271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B0E6F842-01FE-4119-A383-802854E04C81}" type="datetime1">
              <a:rPr lang="zh-TW" altLang="en-US" smtClean="0"/>
              <a:pPr>
                <a:defRPr/>
              </a:pPr>
              <a:t>2023/3/17</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36ED9A8B-DA62-48D3-9286-FF2948D6EFF4}" type="slidenum">
              <a:rPr lang="zh-TW" altLang="en-US"/>
              <a:pPr>
                <a:defRPr/>
              </a:pPr>
              <a:t>‹#›</a:t>
            </a:fld>
            <a:endParaRPr lang="zh-TW" altLang="en-US"/>
          </a:p>
        </p:txBody>
      </p:sp>
    </p:spTree>
    <p:extLst>
      <p:ext uri="{BB962C8B-B14F-4D97-AF65-F5344CB8AC3E}">
        <p14:creationId xmlns:p14="http://schemas.microsoft.com/office/powerpoint/2010/main" val="7747925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17568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06921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19207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Arial"/>
                <a:ea typeface="Microsoft YaHei"/>
                <a:cs typeface="+mn-cs"/>
              </a:rPr>
              <a:pPr marL="0" marR="0" lvl="0" indent="0" algn="l" defTabSz="1219170" rtl="0" eaLnBrk="1" fontAlgn="auto" latinLnBrk="0" hangingPunct="1">
                <a:lnSpc>
                  <a:spcPct val="100000"/>
                </a:lnSpc>
                <a:spcBef>
                  <a:spcPts val="0"/>
                </a:spcBef>
                <a:spcAft>
                  <a:spcPts val="0"/>
                </a:spcAft>
                <a:buClrTx/>
                <a:buSzTx/>
                <a:buFontTx/>
                <a:buNone/>
                <a:tabLst/>
                <a:defRPr/>
              </a:pPr>
              <a:t>2023/3/17</a:t>
            </a:fld>
            <a:endParaRPr kumimoji="0" lang="zh-CN" altLang="en-US" sz="1600" b="0" i="0" u="none" strike="noStrike" kern="1200" cap="none" spc="0" normalizeH="0" baseline="0" noProof="0">
              <a:ln>
                <a:noFill/>
              </a:ln>
              <a:solidFill>
                <a:srgbClr val="000000">
                  <a:tint val="75000"/>
                </a:srgbClr>
              </a:solidFill>
              <a:effectLst/>
              <a:uLnTx/>
              <a:uFillTx/>
              <a:latin typeface="Arial"/>
              <a:ea typeface="Microsoft YaHei"/>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Arial"/>
              <a:ea typeface="Microsoft YaHei"/>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Arial"/>
                <a:ea typeface="Microsoft YaHei"/>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Arial"/>
              <a:ea typeface="Microsoft YaHei"/>
              <a:cs typeface="+mn-cs"/>
            </a:endParaRPr>
          </a:p>
        </p:txBody>
      </p:sp>
    </p:spTree>
    <p:extLst>
      <p:ext uri="{BB962C8B-B14F-4D97-AF65-F5344CB8AC3E}">
        <p14:creationId xmlns:p14="http://schemas.microsoft.com/office/powerpoint/2010/main" val="78409348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Arial"/>
                <a:ea typeface="Microsoft YaHei"/>
                <a:cs typeface="+mn-cs"/>
              </a:rPr>
              <a:pPr marL="0" marR="0" lvl="0" indent="0" algn="l" defTabSz="1219170" rtl="0" eaLnBrk="1" fontAlgn="auto" latinLnBrk="0" hangingPunct="1">
                <a:lnSpc>
                  <a:spcPct val="100000"/>
                </a:lnSpc>
                <a:spcBef>
                  <a:spcPts val="0"/>
                </a:spcBef>
                <a:spcAft>
                  <a:spcPts val="0"/>
                </a:spcAft>
                <a:buClrTx/>
                <a:buSzTx/>
                <a:buFontTx/>
                <a:buNone/>
                <a:tabLst/>
                <a:defRPr/>
              </a:pPr>
              <a:t>2023/3/17</a:t>
            </a:fld>
            <a:endParaRPr kumimoji="0" lang="zh-CN" altLang="en-US" sz="1600" b="0" i="0" u="none" strike="noStrike" kern="1200" cap="none" spc="0" normalizeH="0" baseline="0" noProof="0">
              <a:ln>
                <a:noFill/>
              </a:ln>
              <a:solidFill>
                <a:srgbClr val="000000">
                  <a:tint val="75000"/>
                </a:srgbClr>
              </a:solidFill>
              <a:effectLst/>
              <a:uLnTx/>
              <a:uFillTx/>
              <a:latin typeface="Arial"/>
              <a:ea typeface="Microsoft YaHei"/>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Arial"/>
              <a:ea typeface="Microsoft YaHei"/>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Arial"/>
                <a:ea typeface="Microsoft YaHei"/>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Arial"/>
              <a:ea typeface="Microsoft YaHei"/>
              <a:cs typeface="+mn-cs"/>
            </a:endParaRPr>
          </a:p>
        </p:txBody>
      </p:sp>
    </p:spTree>
    <p:extLst>
      <p:ext uri="{BB962C8B-B14F-4D97-AF65-F5344CB8AC3E}">
        <p14:creationId xmlns:p14="http://schemas.microsoft.com/office/powerpoint/2010/main" val="41601103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600" b="0" i="0" u="none" strike="noStrike" kern="1200" cap="none" spc="0" normalizeH="0" baseline="0" noProof="0" smtClean="0">
                <a:ln>
                  <a:noFill/>
                </a:ln>
                <a:solidFill>
                  <a:prstClr val="black">
                    <a:tint val="75000"/>
                  </a:prstClr>
                </a:solidFill>
                <a:effectLst/>
                <a:uLnTx/>
                <a:uFillTx/>
                <a:latin typeface="Arial"/>
                <a:ea typeface="Microsoft YaHei"/>
                <a:cs typeface="+mn-cs"/>
              </a:rPr>
              <a:pPr marL="0" marR="0" lvl="0" indent="0" algn="l" defTabSz="1219170" rtl="0" eaLnBrk="1" fontAlgn="auto" latinLnBrk="0" hangingPunct="1">
                <a:lnSpc>
                  <a:spcPct val="100000"/>
                </a:lnSpc>
                <a:spcBef>
                  <a:spcPts val="0"/>
                </a:spcBef>
                <a:spcAft>
                  <a:spcPts val="0"/>
                </a:spcAft>
                <a:buClrTx/>
                <a:buSzTx/>
                <a:buFontTx/>
                <a:buNone/>
                <a:tabLst/>
                <a:defRPr/>
              </a:pPr>
              <a:t>3/17/2023</a:t>
            </a:fld>
            <a:endParaRPr kumimoji="0" lang="en-US" sz="1600" b="0" i="0" u="none" strike="noStrike" kern="1200" cap="none" spc="0" normalizeH="0" baseline="0" noProof="0" dirty="0">
              <a:ln>
                <a:noFill/>
              </a:ln>
              <a:solidFill>
                <a:prstClr val="black">
                  <a:tint val="75000"/>
                </a:prstClr>
              </a:solidFill>
              <a:effectLst/>
              <a:uLnTx/>
              <a:uFillTx/>
              <a:latin typeface="Arial"/>
              <a:ea typeface="Microsoft YaHei"/>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Arial"/>
              <a:ea typeface="Microsoft YaHei"/>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smtClean="0">
                <a:ln>
                  <a:noFill/>
                </a:ln>
                <a:solidFill>
                  <a:srgbClr val="90C226"/>
                </a:solidFill>
                <a:effectLst/>
                <a:uLnTx/>
                <a:uFillTx/>
                <a:latin typeface="Arial"/>
                <a:ea typeface="Microsoft YaHei"/>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90C226"/>
              </a:solidFill>
              <a:effectLst/>
              <a:uLnTx/>
              <a:uFillTx/>
              <a:latin typeface="Arial"/>
              <a:ea typeface="Microsoft YaHei"/>
              <a:cs typeface="+mn-cs"/>
            </a:endParaRPr>
          </a:p>
        </p:txBody>
      </p:sp>
    </p:spTree>
    <p:extLst>
      <p:ext uri="{BB962C8B-B14F-4D97-AF65-F5344CB8AC3E}">
        <p14:creationId xmlns:p14="http://schemas.microsoft.com/office/powerpoint/2010/main" val="2888616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22D6E8FA-3A0A-4499-957F-ABB529B1FD48}"/>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a:extLst>
              <a:ext uri="{FF2B5EF4-FFF2-40B4-BE49-F238E27FC236}">
                <a16:creationId xmlns:a16="http://schemas.microsoft.com/office/drawing/2014/main" id="{7D115396-7192-4C28-8162-8DDCF2D561F2}"/>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FA86FC14-206C-4069-A6E8-80B9AEF9A953}"/>
              </a:ext>
            </a:extLst>
          </p:cNvPr>
          <p:cNvSpPr>
            <a:spLocks noGrp="1"/>
          </p:cNvSpPr>
          <p:nvPr>
            <p:ph type="dt" sz="half" idx="14"/>
          </p:nvPr>
        </p:nvSpPr>
        <p:spPr/>
        <p:txBody>
          <a:bodyPr/>
          <a:lstStyle>
            <a:lvl1pPr>
              <a:defRPr/>
            </a:lvl1pPr>
          </a:lstStyle>
          <a:p>
            <a:pPr>
              <a:defRPr/>
            </a:pPr>
            <a:fld id="{7016BBAF-1D3D-4A09-AAEF-D9BAA100A091}" type="datetime1">
              <a:rPr lang="zh-TW" altLang="en-US"/>
              <a:pPr>
                <a:defRPr/>
              </a:pPr>
              <a:t>2023/3/17</a:t>
            </a:fld>
            <a:endParaRPr lang="zh-TW" altLang="en-US"/>
          </a:p>
        </p:txBody>
      </p:sp>
      <p:sp>
        <p:nvSpPr>
          <p:cNvPr id="9" name="Footer Placeholder 5">
            <a:extLst>
              <a:ext uri="{FF2B5EF4-FFF2-40B4-BE49-F238E27FC236}">
                <a16:creationId xmlns:a16="http://schemas.microsoft.com/office/drawing/2014/main" id="{CE3506A4-90DD-4733-BB39-0C277F443188}"/>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42C4075E-3BAB-4110-9F7C-93DB93166ADD}"/>
              </a:ext>
            </a:extLst>
          </p:cNvPr>
          <p:cNvSpPr>
            <a:spLocks noGrp="1"/>
          </p:cNvSpPr>
          <p:nvPr>
            <p:ph type="sldNum" sz="quarter" idx="16"/>
          </p:nvPr>
        </p:nvSpPr>
        <p:spPr>
          <a:xfrm>
            <a:off x="531813" y="4983163"/>
            <a:ext cx="779462" cy="365125"/>
          </a:xfrm>
        </p:spPr>
        <p:txBody>
          <a:bodyPr/>
          <a:lstStyle>
            <a:lvl1pPr>
              <a:defRPr/>
            </a:lvl1pPr>
          </a:lstStyle>
          <a:p>
            <a:pPr>
              <a:defRPr/>
            </a:pPr>
            <a:fld id="{E3C366EA-5BCB-4E5E-92A1-D8B96022018B}" type="slidenum">
              <a:rPr lang="zh-TW" altLang="en-US"/>
              <a:pPr>
                <a:defRPr/>
              </a:pPr>
              <a:t>‹#›</a:t>
            </a:fld>
            <a:endParaRPr lang="zh-TW" altLang="en-US"/>
          </a:p>
        </p:txBody>
      </p:sp>
    </p:spTree>
    <p:extLst>
      <p:ext uri="{BB962C8B-B14F-4D97-AF65-F5344CB8AC3E}">
        <p14:creationId xmlns:p14="http://schemas.microsoft.com/office/powerpoint/2010/main" val="2807528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00ED576-A230-4CD4-A6C8-26443CC1B7E9}"/>
              </a:ext>
            </a:extLst>
          </p:cNvPr>
          <p:cNvSpPr>
            <a:spLocks noGrp="1"/>
          </p:cNvSpPr>
          <p:nvPr>
            <p:ph type="dt" sz="half" idx="14"/>
          </p:nvPr>
        </p:nvSpPr>
        <p:spPr/>
        <p:txBody>
          <a:bodyPr/>
          <a:lstStyle>
            <a:lvl1pPr>
              <a:defRPr/>
            </a:lvl1pPr>
          </a:lstStyle>
          <a:p>
            <a:pPr>
              <a:defRPr/>
            </a:pPr>
            <a:fld id="{020DB24F-7EC8-45E9-8D17-EEB60D4C6A61}"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A1C42132-E9D2-4CF1-9CBD-F84E03859340}"/>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9C5AE0C-13F9-484F-A39F-C863ADDC9032}"/>
              </a:ext>
            </a:extLst>
          </p:cNvPr>
          <p:cNvSpPr>
            <a:spLocks noGrp="1"/>
          </p:cNvSpPr>
          <p:nvPr>
            <p:ph type="sldNum" sz="quarter" idx="16"/>
          </p:nvPr>
        </p:nvSpPr>
        <p:spPr>
          <a:xfrm>
            <a:off x="531813" y="4983163"/>
            <a:ext cx="779462" cy="365125"/>
          </a:xfrm>
        </p:spPr>
        <p:txBody>
          <a:bodyPr/>
          <a:lstStyle>
            <a:lvl1pPr>
              <a:defRPr/>
            </a:lvl1pPr>
          </a:lstStyle>
          <a:p>
            <a:pPr>
              <a:defRPr/>
            </a:pPr>
            <a:fld id="{685ED485-6932-4394-8793-955FE71BFA10}" type="slidenum">
              <a:rPr lang="zh-TW" altLang="en-US"/>
              <a:pPr>
                <a:defRPr/>
              </a:pPr>
              <a:t>‹#›</a:t>
            </a:fld>
            <a:endParaRPr lang="zh-TW" altLang="en-US"/>
          </a:p>
        </p:txBody>
      </p:sp>
    </p:spTree>
    <p:extLst>
      <p:ext uri="{BB962C8B-B14F-4D97-AF65-F5344CB8AC3E}">
        <p14:creationId xmlns:p14="http://schemas.microsoft.com/office/powerpoint/2010/main" val="575024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181B318-5D1D-41F9-AFBE-E67C3F868936}"/>
              </a:ext>
            </a:extLst>
          </p:cNvPr>
          <p:cNvSpPr>
            <a:spLocks noGrp="1"/>
          </p:cNvSpPr>
          <p:nvPr>
            <p:ph type="dt" sz="half" idx="10"/>
          </p:nvPr>
        </p:nvSpPr>
        <p:spPr/>
        <p:txBody>
          <a:bodyPr/>
          <a:lstStyle>
            <a:lvl1pPr>
              <a:defRPr/>
            </a:lvl1pPr>
          </a:lstStyle>
          <a:p>
            <a:pPr>
              <a:defRPr/>
            </a:pPr>
            <a:fld id="{7EBF29D1-CCB4-4275-8E1A-18F9DF8C4EFE}"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D60E9737-E6E5-4AA9-BA41-37882D3D5AC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8A18244F-9468-43C5-8339-267332EE9B8D}"/>
              </a:ext>
            </a:extLst>
          </p:cNvPr>
          <p:cNvSpPr>
            <a:spLocks noGrp="1"/>
          </p:cNvSpPr>
          <p:nvPr>
            <p:ph type="sldNum" sz="quarter" idx="12"/>
          </p:nvPr>
        </p:nvSpPr>
        <p:spPr/>
        <p:txBody>
          <a:bodyPr/>
          <a:lstStyle>
            <a:lvl1pPr>
              <a:defRPr/>
            </a:lvl1pPr>
          </a:lstStyle>
          <a:p>
            <a:pPr>
              <a:defRPr/>
            </a:pPr>
            <a:fld id="{76F198C1-207C-41C9-A74F-B972F9326774}" type="slidenum">
              <a:rPr lang="zh-TW" altLang="en-US"/>
              <a:pPr>
                <a:defRPr/>
              </a:pPr>
              <a:t>‹#›</a:t>
            </a:fld>
            <a:endParaRPr lang="zh-TW" altLang="en-US"/>
          </a:p>
        </p:txBody>
      </p:sp>
    </p:spTree>
    <p:extLst>
      <p:ext uri="{BB962C8B-B14F-4D97-AF65-F5344CB8AC3E}">
        <p14:creationId xmlns:p14="http://schemas.microsoft.com/office/powerpoint/2010/main" val="311841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DD436A57-E9C2-4EBE-8293-B59B598F297F}"/>
              </a:ext>
            </a:extLst>
          </p:cNvPr>
          <p:cNvSpPr>
            <a:spLocks noGrp="1"/>
          </p:cNvSpPr>
          <p:nvPr>
            <p:ph type="dt" sz="half" idx="10"/>
          </p:nvPr>
        </p:nvSpPr>
        <p:spPr/>
        <p:txBody>
          <a:bodyPr/>
          <a:lstStyle>
            <a:lvl1pPr>
              <a:defRPr/>
            </a:lvl1pPr>
          </a:lstStyle>
          <a:p>
            <a:pPr>
              <a:defRPr/>
            </a:pPr>
            <a:fld id="{495ACF42-6951-4908-ADD6-7A851D8A7387}"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905916BB-D52B-4E70-A9E2-7F412CA44C7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D43A0EF5-61D9-428C-98C5-494A51F163FA}"/>
              </a:ext>
            </a:extLst>
          </p:cNvPr>
          <p:cNvSpPr>
            <a:spLocks noGrp="1"/>
          </p:cNvSpPr>
          <p:nvPr>
            <p:ph type="sldNum" sz="quarter" idx="12"/>
          </p:nvPr>
        </p:nvSpPr>
        <p:spPr/>
        <p:txBody>
          <a:bodyPr/>
          <a:lstStyle>
            <a:lvl1pPr>
              <a:defRPr/>
            </a:lvl1pPr>
          </a:lstStyle>
          <a:p>
            <a:pPr>
              <a:defRPr/>
            </a:pPr>
            <a:fld id="{3AE6F989-0FD9-47AE-A108-8EEF09DB05B1}" type="slidenum">
              <a:rPr lang="zh-TW" altLang="en-US"/>
              <a:pPr>
                <a:defRPr/>
              </a:pPr>
              <a:t>‹#›</a:t>
            </a:fld>
            <a:endParaRPr lang="zh-TW" altLang="en-US"/>
          </a:p>
        </p:txBody>
      </p:sp>
    </p:spTree>
    <p:extLst>
      <p:ext uri="{BB962C8B-B14F-4D97-AF65-F5344CB8AC3E}">
        <p14:creationId xmlns:p14="http://schemas.microsoft.com/office/powerpoint/2010/main" val="339304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98546B8-7C5B-4DDA-B89C-0F559B799E27}"/>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F3E20B27-02A2-4B16-810C-352447EB68EE}"/>
              </a:ext>
            </a:extLst>
          </p:cNvPr>
          <p:cNvSpPr>
            <a:spLocks noGrp="1"/>
          </p:cNvSpPr>
          <p:nvPr>
            <p:ph type="dt" sz="half" idx="10"/>
          </p:nvPr>
        </p:nvSpPr>
        <p:spPr/>
        <p:txBody>
          <a:bodyPr/>
          <a:lstStyle>
            <a:lvl1pPr>
              <a:defRPr/>
            </a:lvl1pPr>
          </a:lstStyle>
          <a:p>
            <a:pPr>
              <a:defRPr/>
            </a:pPr>
            <a:fld id="{2EC4F121-3416-49AC-A1D0-959D207F7B45}"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95F66893-1A97-4051-8013-C2DEFB8AB2E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221FB31-83C5-4F23-BBF6-A47B0724763B}"/>
              </a:ext>
            </a:extLst>
          </p:cNvPr>
          <p:cNvSpPr>
            <a:spLocks noGrp="1"/>
          </p:cNvSpPr>
          <p:nvPr>
            <p:ph type="sldNum" sz="quarter" idx="12"/>
          </p:nvPr>
        </p:nvSpPr>
        <p:spPr>
          <a:xfrm>
            <a:off x="531813" y="4529138"/>
            <a:ext cx="779462" cy="365125"/>
          </a:xfrm>
        </p:spPr>
        <p:txBody>
          <a:bodyPr/>
          <a:lstStyle>
            <a:lvl1pPr>
              <a:defRPr/>
            </a:lvl1pPr>
          </a:lstStyle>
          <a:p>
            <a:pPr>
              <a:defRPr/>
            </a:pPr>
            <a:fld id="{ED5D6A1B-4461-4575-BF24-39F4179FABCD}" type="slidenum">
              <a:rPr lang="zh-TW" altLang="en-US"/>
              <a:pPr>
                <a:defRPr/>
              </a:pPr>
              <a:t>‹#›</a:t>
            </a:fld>
            <a:endParaRPr lang="zh-TW" altLang="en-US"/>
          </a:p>
        </p:txBody>
      </p:sp>
    </p:spTree>
    <p:extLst>
      <p:ext uri="{BB962C8B-B14F-4D97-AF65-F5344CB8AC3E}">
        <p14:creationId xmlns:p14="http://schemas.microsoft.com/office/powerpoint/2010/main" val="230394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1F92198-E251-4BEF-8D34-04E11E3074CE}"/>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D35AB7B-2D9C-46CF-B384-1256892DEE49}"/>
              </a:ext>
            </a:extLst>
          </p:cNvPr>
          <p:cNvSpPr>
            <a:spLocks noGrp="1"/>
          </p:cNvSpPr>
          <p:nvPr>
            <p:ph type="dt" sz="half" idx="10"/>
          </p:nvPr>
        </p:nvSpPr>
        <p:spPr/>
        <p:txBody>
          <a:bodyPr/>
          <a:lstStyle>
            <a:lvl1pPr>
              <a:defRPr/>
            </a:lvl1pPr>
          </a:lstStyle>
          <a:p>
            <a:pPr>
              <a:defRPr/>
            </a:pPr>
            <a:fld id="{2454997C-D1B3-4F4E-880A-FD028B177015}"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75FDAE1A-018D-43F2-BFCF-67C20DBB713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2E92B2A-C8B8-4B50-AB45-83D5B89A7212}"/>
              </a:ext>
            </a:extLst>
          </p:cNvPr>
          <p:cNvSpPr>
            <a:spLocks noGrp="1"/>
          </p:cNvSpPr>
          <p:nvPr>
            <p:ph type="sldNum" sz="quarter" idx="12"/>
          </p:nvPr>
        </p:nvSpPr>
        <p:spPr/>
        <p:txBody>
          <a:bodyPr/>
          <a:lstStyle>
            <a:lvl1pPr>
              <a:defRPr/>
            </a:lvl1pPr>
          </a:lstStyle>
          <a:p>
            <a:pPr>
              <a:defRPr/>
            </a:pPr>
            <a:fld id="{2D6A976E-043D-4EF5-A10F-29321EF89634}" type="slidenum">
              <a:rPr lang="zh-TW" altLang="en-US"/>
              <a:pPr>
                <a:defRPr/>
              </a:pPr>
              <a:t>‹#›</a:t>
            </a:fld>
            <a:endParaRPr lang="zh-TW" altLang="en-US"/>
          </a:p>
        </p:txBody>
      </p:sp>
    </p:spTree>
    <p:extLst>
      <p:ext uri="{BB962C8B-B14F-4D97-AF65-F5344CB8AC3E}">
        <p14:creationId xmlns:p14="http://schemas.microsoft.com/office/powerpoint/2010/main" val="77537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1C5F890-A1DB-43DC-BB87-418713A7ADE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7CC44DC-3FB1-41C9-9628-CB67DA5511AB}"/>
              </a:ext>
            </a:extLst>
          </p:cNvPr>
          <p:cNvSpPr>
            <a:spLocks noGrp="1"/>
          </p:cNvSpPr>
          <p:nvPr>
            <p:ph type="dt" sz="half" idx="10"/>
          </p:nvPr>
        </p:nvSpPr>
        <p:spPr/>
        <p:txBody>
          <a:bodyPr/>
          <a:lstStyle>
            <a:lvl1pPr>
              <a:defRPr/>
            </a:lvl1pPr>
          </a:lstStyle>
          <a:p>
            <a:pPr>
              <a:defRPr/>
            </a:pPr>
            <a:fld id="{91232C69-CF17-40CF-98CA-1810E4E0D416}"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47B03900-3124-4010-B4A4-C2EE82630EE3}"/>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DBE2F87-206B-419E-8E4D-32FBAA351339}"/>
              </a:ext>
            </a:extLst>
          </p:cNvPr>
          <p:cNvSpPr>
            <a:spLocks noGrp="1"/>
          </p:cNvSpPr>
          <p:nvPr>
            <p:ph type="sldNum" sz="quarter" idx="12"/>
          </p:nvPr>
        </p:nvSpPr>
        <p:spPr>
          <a:xfrm>
            <a:off x="531813" y="3244850"/>
            <a:ext cx="779462" cy="365125"/>
          </a:xfrm>
        </p:spPr>
        <p:txBody>
          <a:bodyPr/>
          <a:lstStyle>
            <a:lvl1pPr>
              <a:defRPr/>
            </a:lvl1pPr>
          </a:lstStyle>
          <a:p>
            <a:pPr>
              <a:defRPr/>
            </a:pPr>
            <a:fld id="{0FEA5B07-9F2B-4277-8CF9-E76FBC05035D}" type="slidenum">
              <a:rPr lang="zh-TW" altLang="en-US"/>
              <a:pPr>
                <a:defRPr/>
              </a:pPr>
              <a:t>‹#›</a:t>
            </a:fld>
            <a:endParaRPr lang="zh-TW" altLang="en-US"/>
          </a:p>
        </p:txBody>
      </p:sp>
    </p:spTree>
    <p:extLst>
      <p:ext uri="{BB962C8B-B14F-4D97-AF65-F5344CB8AC3E}">
        <p14:creationId xmlns:p14="http://schemas.microsoft.com/office/powerpoint/2010/main" val="6384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0AF8040F-0035-4646-AE60-9854F782A3E3}"/>
              </a:ext>
            </a:extLst>
          </p:cNvPr>
          <p:cNvSpPr>
            <a:spLocks noGrp="1"/>
          </p:cNvSpPr>
          <p:nvPr>
            <p:ph type="dt" sz="half" idx="10"/>
          </p:nvPr>
        </p:nvSpPr>
        <p:spPr/>
        <p:txBody>
          <a:bodyPr/>
          <a:lstStyle>
            <a:lvl1pPr>
              <a:defRPr/>
            </a:lvl1pPr>
          </a:lstStyle>
          <a:p>
            <a:pPr>
              <a:defRPr/>
            </a:pPr>
            <a:fld id="{47C83A30-B697-46A4-90FE-132A3359E78D}"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14D74F8F-607D-433F-9D5B-233D319BAE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5453B26-85E2-48E5-8F1D-7C844F245132}"/>
              </a:ext>
            </a:extLst>
          </p:cNvPr>
          <p:cNvSpPr>
            <a:spLocks noGrp="1"/>
          </p:cNvSpPr>
          <p:nvPr>
            <p:ph type="sldNum" sz="quarter" idx="12"/>
          </p:nvPr>
        </p:nvSpPr>
        <p:spPr/>
        <p:txBody>
          <a:bodyPr/>
          <a:lstStyle>
            <a:lvl1pPr>
              <a:defRPr/>
            </a:lvl1pPr>
          </a:lstStyle>
          <a:p>
            <a:pPr>
              <a:defRPr/>
            </a:pPr>
            <a:fld id="{E814EF61-0EF2-426E-A98D-103D907F6B65}" type="slidenum">
              <a:rPr lang="zh-TW" altLang="en-US"/>
              <a:pPr>
                <a:defRPr/>
              </a:pPr>
              <a:t>‹#›</a:t>
            </a:fld>
            <a:endParaRPr lang="zh-TW" altLang="en-US"/>
          </a:p>
        </p:txBody>
      </p:sp>
    </p:spTree>
    <p:extLst>
      <p:ext uri="{BB962C8B-B14F-4D97-AF65-F5344CB8AC3E}">
        <p14:creationId xmlns:p14="http://schemas.microsoft.com/office/powerpoint/2010/main" val="191319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4E63BDE-ADEB-46F4-B10B-30CEE4129ED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7EE6BFD8-257C-4B86-9BA8-F2FD56F45B1C}"/>
              </a:ext>
            </a:extLst>
          </p:cNvPr>
          <p:cNvSpPr>
            <a:spLocks noGrp="1"/>
          </p:cNvSpPr>
          <p:nvPr>
            <p:ph type="dt" sz="half" idx="10"/>
          </p:nvPr>
        </p:nvSpPr>
        <p:spPr/>
        <p:txBody>
          <a:bodyPr/>
          <a:lstStyle>
            <a:lvl1pPr>
              <a:defRPr/>
            </a:lvl1pPr>
          </a:lstStyle>
          <a:p>
            <a:pPr>
              <a:defRPr/>
            </a:pPr>
            <a:fld id="{DA27AFA0-CD23-4B99-B21D-EDFE22BDF78B}"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D36891F9-683E-4D6E-9090-A594F035B3E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219EBDB2-E810-4F4D-924C-7C012FABB79D}"/>
              </a:ext>
            </a:extLst>
          </p:cNvPr>
          <p:cNvSpPr>
            <a:spLocks noGrp="1"/>
          </p:cNvSpPr>
          <p:nvPr>
            <p:ph type="sldNum" sz="quarter" idx="12"/>
          </p:nvPr>
        </p:nvSpPr>
        <p:spPr/>
        <p:txBody>
          <a:bodyPr/>
          <a:lstStyle>
            <a:lvl1pPr>
              <a:defRPr/>
            </a:lvl1pPr>
          </a:lstStyle>
          <a:p>
            <a:pPr>
              <a:defRPr/>
            </a:pPr>
            <a:fld id="{36EE540F-C1ED-4BAE-87B0-59C58AF577E2}" type="slidenum">
              <a:rPr lang="zh-TW" altLang="en-US"/>
              <a:pPr>
                <a:defRPr/>
              </a:pPr>
              <a:t>‹#›</a:t>
            </a:fld>
            <a:endParaRPr lang="zh-TW" altLang="en-US"/>
          </a:p>
        </p:txBody>
      </p:sp>
    </p:spTree>
    <p:extLst>
      <p:ext uri="{BB962C8B-B14F-4D97-AF65-F5344CB8AC3E}">
        <p14:creationId xmlns:p14="http://schemas.microsoft.com/office/powerpoint/2010/main" val="187887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1EA11677-352E-41D2-99C9-FEF1BA6EFCA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FFAD2925-AE45-441F-B82A-12E24045756F}"/>
              </a:ext>
            </a:extLst>
          </p:cNvPr>
          <p:cNvSpPr>
            <a:spLocks noGrp="1"/>
          </p:cNvSpPr>
          <p:nvPr>
            <p:ph type="dt" sz="half" idx="10"/>
          </p:nvPr>
        </p:nvSpPr>
        <p:spPr/>
        <p:txBody>
          <a:bodyPr/>
          <a:lstStyle>
            <a:lvl1pPr>
              <a:defRPr/>
            </a:lvl1pPr>
          </a:lstStyle>
          <a:p>
            <a:pPr>
              <a:defRPr/>
            </a:pPr>
            <a:fld id="{7D958890-3014-4230-8DB5-9293D9DCA3D2}" type="datetime1">
              <a:rPr lang="zh-TW" altLang="en-US"/>
              <a:pPr>
                <a:defRPr/>
              </a:pPr>
              <a:t>2023/3/17</a:t>
            </a:fld>
            <a:endParaRPr lang="zh-TW" altLang="en-US"/>
          </a:p>
        </p:txBody>
      </p:sp>
      <p:sp>
        <p:nvSpPr>
          <p:cNvPr id="9" name="Footer Placeholder 7">
            <a:extLst>
              <a:ext uri="{FF2B5EF4-FFF2-40B4-BE49-F238E27FC236}">
                <a16:creationId xmlns:a16="http://schemas.microsoft.com/office/drawing/2014/main" id="{8AD0113F-037D-44A4-8586-A912655C7814}"/>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773485FB-417C-433F-91A8-2668B830DB02}"/>
              </a:ext>
            </a:extLst>
          </p:cNvPr>
          <p:cNvSpPr>
            <a:spLocks noGrp="1"/>
          </p:cNvSpPr>
          <p:nvPr>
            <p:ph type="sldNum" sz="quarter" idx="12"/>
          </p:nvPr>
        </p:nvSpPr>
        <p:spPr/>
        <p:txBody>
          <a:bodyPr/>
          <a:lstStyle>
            <a:lvl1pPr>
              <a:defRPr/>
            </a:lvl1pPr>
          </a:lstStyle>
          <a:p>
            <a:pPr>
              <a:defRPr/>
            </a:pPr>
            <a:fld id="{2222FFB8-92C0-4EF8-92CB-2D67D8E464C1}" type="slidenum">
              <a:rPr lang="zh-TW" altLang="en-US"/>
              <a:pPr>
                <a:defRPr/>
              </a:pPr>
              <a:t>‹#›</a:t>
            </a:fld>
            <a:endParaRPr lang="zh-TW" altLang="en-US"/>
          </a:p>
        </p:txBody>
      </p:sp>
    </p:spTree>
    <p:extLst>
      <p:ext uri="{BB962C8B-B14F-4D97-AF65-F5344CB8AC3E}">
        <p14:creationId xmlns:p14="http://schemas.microsoft.com/office/powerpoint/2010/main" val="1187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77465265-95CC-43D4-AC27-20272E84C10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758F9C2B-D8C6-4A0B-A566-7E62962034BD}"/>
              </a:ext>
            </a:extLst>
          </p:cNvPr>
          <p:cNvSpPr>
            <a:spLocks noGrp="1"/>
          </p:cNvSpPr>
          <p:nvPr>
            <p:ph type="dt" sz="half" idx="10"/>
          </p:nvPr>
        </p:nvSpPr>
        <p:spPr/>
        <p:txBody>
          <a:bodyPr/>
          <a:lstStyle>
            <a:lvl1pPr>
              <a:defRPr/>
            </a:lvl1pPr>
          </a:lstStyle>
          <a:p>
            <a:pPr>
              <a:defRPr/>
            </a:pPr>
            <a:fld id="{71941E29-DF0F-49DE-B3FF-BCC8EB0F53FE}" type="datetime1">
              <a:rPr lang="zh-TW" altLang="en-US"/>
              <a:pPr>
                <a:defRPr/>
              </a:pPr>
              <a:t>2023/3/17</a:t>
            </a:fld>
            <a:endParaRPr lang="zh-TW" altLang="en-US"/>
          </a:p>
        </p:txBody>
      </p:sp>
      <p:sp>
        <p:nvSpPr>
          <p:cNvPr id="5" name="Footer Placeholder 3">
            <a:extLst>
              <a:ext uri="{FF2B5EF4-FFF2-40B4-BE49-F238E27FC236}">
                <a16:creationId xmlns:a16="http://schemas.microsoft.com/office/drawing/2014/main" id="{3BDE3858-E61F-488B-B666-B2CE4B8BCD9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9E52F84-EECD-4FFF-9076-ED9ED55DFEE9}"/>
              </a:ext>
            </a:extLst>
          </p:cNvPr>
          <p:cNvSpPr>
            <a:spLocks noGrp="1"/>
          </p:cNvSpPr>
          <p:nvPr>
            <p:ph type="sldNum" sz="quarter" idx="12"/>
          </p:nvPr>
        </p:nvSpPr>
        <p:spPr/>
        <p:txBody>
          <a:bodyPr/>
          <a:lstStyle>
            <a:lvl1pPr>
              <a:defRPr/>
            </a:lvl1pPr>
          </a:lstStyle>
          <a:p>
            <a:pPr>
              <a:defRPr/>
            </a:pPr>
            <a:fld id="{50AFC114-F0E0-47F9-A258-BDFAE5C6E7D4}" type="slidenum">
              <a:rPr lang="zh-TW" altLang="en-US"/>
              <a:pPr>
                <a:defRPr/>
              </a:pPr>
              <a:t>‹#›</a:t>
            </a:fld>
            <a:endParaRPr lang="zh-TW" altLang="en-US"/>
          </a:p>
        </p:txBody>
      </p:sp>
    </p:spTree>
    <p:extLst>
      <p:ext uri="{BB962C8B-B14F-4D97-AF65-F5344CB8AC3E}">
        <p14:creationId xmlns:p14="http://schemas.microsoft.com/office/powerpoint/2010/main" val="370449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EC22C46B-E97D-4BEE-829E-208FED209430}"/>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28E4F578-A1DE-4A1E-BB7F-2A3E2E8166C3}"/>
              </a:ext>
            </a:extLst>
          </p:cNvPr>
          <p:cNvSpPr>
            <a:spLocks noGrp="1"/>
          </p:cNvSpPr>
          <p:nvPr>
            <p:ph type="dt" sz="half" idx="10"/>
          </p:nvPr>
        </p:nvSpPr>
        <p:spPr/>
        <p:txBody>
          <a:bodyPr/>
          <a:lstStyle>
            <a:lvl1pPr>
              <a:defRPr/>
            </a:lvl1pPr>
          </a:lstStyle>
          <a:p>
            <a:pPr>
              <a:defRPr/>
            </a:pPr>
            <a:fld id="{72A374C4-7194-488F-89BC-25C383BC6A3B}" type="datetime1">
              <a:rPr lang="zh-TW" altLang="en-US"/>
              <a:pPr>
                <a:defRPr/>
              </a:pPr>
              <a:t>2023/3/17</a:t>
            </a:fld>
            <a:endParaRPr lang="zh-TW" altLang="en-US"/>
          </a:p>
        </p:txBody>
      </p:sp>
      <p:sp>
        <p:nvSpPr>
          <p:cNvPr id="4" name="Footer Placeholder 2">
            <a:extLst>
              <a:ext uri="{FF2B5EF4-FFF2-40B4-BE49-F238E27FC236}">
                <a16:creationId xmlns:a16="http://schemas.microsoft.com/office/drawing/2014/main" id="{282384D7-720F-47DA-A2B5-39119C512E4C}"/>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E3D91AD1-3778-4205-9EAC-734C6312D763}"/>
              </a:ext>
            </a:extLst>
          </p:cNvPr>
          <p:cNvSpPr>
            <a:spLocks noGrp="1"/>
          </p:cNvSpPr>
          <p:nvPr>
            <p:ph type="sldNum" sz="quarter" idx="12"/>
          </p:nvPr>
        </p:nvSpPr>
        <p:spPr/>
        <p:txBody>
          <a:bodyPr/>
          <a:lstStyle>
            <a:lvl1pPr>
              <a:defRPr/>
            </a:lvl1pPr>
          </a:lstStyle>
          <a:p>
            <a:pPr>
              <a:defRPr/>
            </a:pPr>
            <a:fld id="{D0D06098-D2B8-4FED-A5FC-9CAEECEBE87F}" type="slidenum">
              <a:rPr lang="zh-TW" altLang="en-US"/>
              <a:pPr>
                <a:defRPr/>
              </a:pPr>
              <a:t>‹#›</a:t>
            </a:fld>
            <a:endParaRPr lang="zh-TW" altLang="en-US"/>
          </a:p>
        </p:txBody>
      </p:sp>
    </p:spTree>
    <p:extLst>
      <p:ext uri="{BB962C8B-B14F-4D97-AF65-F5344CB8AC3E}">
        <p14:creationId xmlns:p14="http://schemas.microsoft.com/office/powerpoint/2010/main" val="115277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687BF6AE-54AC-4264-88E0-19647D02033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23483C47-AC92-484B-A540-73E7E161B58B}"/>
              </a:ext>
            </a:extLst>
          </p:cNvPr>
          <p:cNvSpPr>
            <a:spLocks noGrp="1"/>
          </p:cNvSpPr>
          <p:nvPr>
            <p:ph type="dt" sz="half" idx="10"/>
          </p:nvPr>
        </p:nvSpPr>
        <p:spPr/>
        <p:txBody>
          <a:bodyPr/>
          <a:lstStyle>
            <a:lvl1pPr>
              <a:defRPr/>
            </a:lvl1pPr>
          </a:lstStyle>
          <a:p>
            <a:pPr>
              <a:defRPr/>
            </a:pPr>
            <a:fld id="{C84DCE46-57D9-4AE0-88C9-1EEF74CDB6C0}"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DD38FE73-21CD-452B-BD9F-7BE2A56FD18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4012294-5123-4143-BFC2-2907E98156FF}"/>
              </a:ext>
            </a:extLst>
          </p:cNvPr>
          <p:cNvSpPr>
            <a:spLocks noGrp="1"/>
          </p:cNvSpPr>
          <p:nvPr>
            <p:ph type="sldNum" sz="quarter" idx="12"/>
          </p:nvPr>
        </p:nvSpPr>
        <p:spPr/>
        <p:txBody>
          <a:bodyPr/>
          <a:lstStyle>
            <a:lvl1pPr>
              <a:defRPr/>
            </a:lvl1pPr>
          </a:lstStyle>
          <a:p>
            <a:pPr>
              <a:defRPr/>
            </a:pPr>
            <a:fld id="{54A49FC5-C313-4756-BB64-63D328CA3DD5}" type="slidenum">
              <a:rPr lang="zh-TW" altLang="en-US"/>
              <a:pPr>
                <a:defRPr/>
              </a:pPr>
              <a:t>‹#›</a:t>
            </a:fld>
            <a:endParaRPr lang="zh-TW" altLang="en-US"/>
          </a:p>
        </p:txBody>
      </p:sp>
    </p:spTree>
    <p:extLst>
      <p:ext uri="{BB962C8B-B14F-4D97-AF65-F5344CB8AC3E}">
        <p14:creationId xmlns:p14="http://schemas.microsoft.com/office/powerpoint/2010/main" val="168888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3CC06FDD-827C-4931-B807-0B31FE2299DD}"/>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253EA16-BA23-486E-B472-54E7F2A8D3EA}"/>
              </a:ext>
            </a:extLst>
          </p:cNvPr>
          <p:cNvSpPr>
            <a:spLocks noGrp="1"/>
          </p:cNvSpPr>
          <p:nvPr>
            <p:ph type="dt" sz="half" idx="10"/>
          </p:nvPr>
        </p:nvSpPr>
        <p:spPr/>
        <p:txBody>
          <a:bodyPr/>
          <a:lstStyle>
            <a:lvl1pPr>
              <a:defRPr/>
            </a:lvl1pPr>
          </a:lstStyle>
          <a:p>
            <a:pPr>
              <a:defRPr/>
            </a:pPr>
            <a:fld id="{77935500-49B8-403F-BFB0-4E7E46C42C9E}"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766A80BB-31EE-4F52-A00B-F672732ED874}"/>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B4F2C25-266A-4084-B3DA-EF4BDD73478C}"/>
              </a:ext>
            </a:extLst>
          </p:cNvPr>
          <p:cNvSpPr>
            <a:spLocks noGrp="1"/>
          </p:cNvSpPr>
          <p:nvPr>
            <p:ph type="sldNum" sz="quarter" idx="12"/>
          </p:nvPr>
        </p:nvSpPr>
        <p:spPr>
          <a:xfrm>
            <a:off x="531813" y="4983163"/>
            <a:ext cx="779462" cy="365125"/>
          </a:xfrm>
        </p:spPr>
        <p:txBody>
          <a:bodyPr/>
          <a:lstStyle>
            <a:lvl1pPr>
              <a:defRPr/>
            </a:lvl1pPr>
          </a:lstStyle>
          <a:p>
            <a:pPr>
              <a:defRPr/>
            </a:pPr>
            <a:fld id="{B7550430-1A20-41F7-AB90-FD9906673D04}" type="slidenum">
              <a:rPr lang="zh-TW" altLang="en-US"/>
              <a:pPr>
                <a:defRPr/>
              </a:pPr>
              <a:t>‹#›</a:t>
            </a:fld>
            <a:endParaRPr lang="zh-TW" altLang="en-US"/>
          </a:p>
        </p:txBody>
      </p:sp>
    </p:spTree>
    <p:extLst>
      <p:ext uri="{BB962C8B-B14F-4D97-AF65-F5344CB8AC3E}">
        <p14:creationId xmlns:p14="http://schemas.microsoft.com/office/powerpoint/2010/main" val="428737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3EC7891-F5F1-4239-B08A-BF2868B9D0B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C712CF3-1DFF-466C-A637-EBB0380D9678}"/>
              </a:ext>
            </a:extLst>
          </p:cNvPr>
          <p:cNvSpPr>
            <a:spLocks noGrp="1"/>
          </p:cNvSpPr>
          <p:nvPr>
            <p:ph type="dt" sz="half" idx="10"/>
          </p:nvPr>
        </p:nvSpPr>
        <p:spPr/>
        <p:txBody>
          <a:bodyPr/>
          <a:lstStyle>
            <a:lvl1pPr>
              <a:defRPr/>
            </a:lvl1pPr>
          </a:lstStyle>
          <a:p>
            <a:pPr>
              <a:defRPr/>
            </a:pPr>
            <a:fld id="{8466190F-7CFC-4F78-B50F-9F12ADE32CAA}"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95E395DB-AD47-4127-A87C-310E1CCE8D7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655CDEA8-0978-4127-BBF1-41BF10F4A19B}"/>
              </a:ext>
            </a:extLst>
          </p:cNvPr>
          <p:cNvSpPr>
            <a:spLocks noGrp="1"/>
          </p:cNvSpPr>
          <p:nvPr>
            <p:ph type="sldNum" sz="quarter" idx="12"/>
          </p:nvPr>
        </p:nvSpPr>
        <p:spPr>
          <a:xfrm>
            <a:off x="531813" y="3244850"/>
            <a:ext cx="779462" cy="365125"/>
          </a:xfrm>
        </p:spPr>
        <p:txBody>
          <a:bodyPr/>
          <a:lstStyle>
            <a:lvl1pPr>
              <a:defRPr/>
            </a:lvl1pPr>
          </a:lstStyle>
          <a:p>
            <a:pPr>
              <a:defRPr/>
            </a:pPr>
            <a:fld id="{828A7B5E-C0A1-448C-9A8A-AFB9C7C49DCC}" type="slidenum">
              <a:rPr lang="zh-TW" altLang="en-US"/>
              <a:pPr>
                <a:defRPr/>
              </a:pPr>
              <a:t>‹#›</a:t>
            </a:fld>
            <a:endParaRPr lang="zh-TW" altLang="en-US"/>
          </a:p>
        </p:txBody>
      </p:sp>
    </p:spTree>
    <p:extLst>
      <p:ext uri="{BB962C8B-B14F-4D97-AF65-F5344CB8AC3E}">
        <p14:creationId xmlns:p14="http://schemas.microsoft.com/office/powerpoint/2010/main" val="367324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97BD4C4-6669-443A-B66C-2AAAA181FD1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BB977151-D293-48C6-BE45-55B0D6AE3D44}"/>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15B6DEA-CBD4-45EB-8FEA-D6920F49395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694B2922-1368-465A-883F-67F04D1BC015}"/>
              </a:ext>
            </a:extLst>
          </p:cNvPr>
          <p:cNvSpPr>
            <a:spLocks noGrp="1"/>
          </p:cNvSpPr>
          <p:nvPr>
            <p:ph type="dt" sz="half" idx="14"/>
          </p:nvPr>
        </p:nvSpPr>
        <p:spPr/>
        <p:txBody>
          <a:bodyPr/>
          <a:lstStyle>
            <a:lvl1pPr>
              <a:defRPr/>
            </a:lvl1pPr>
          </a:lstStyle>
          <a:p>
            <a:pPr>
              <a:defRPr/>
            </a:pPr>
            <a:fld id="{BFDB77C1-3BD4-457E-9704-B5B137CC55EB}" type="datetime1">
              <a:rPr lang="zh-TW" altLang="en-US"/>
              <a:pPr>
                <a:defRPr/>
              </a:pPr>
              <a:t>2023/3/17</a:t>
            </a:fld>
            <a:endParaRPr lang="zh-TW" altLang="en-US"/>
          </a:p>
        </p:txBody>
      </p:sp>
      <p:sp>
        <p:nvSpPr>
          <p:cNvPr id="9" name="Footer Placeholder 4">
            <a:extLst>
              <a:ext uri="{FF2B5EF4-FFF2-40B4-BE49-F238E27FC236}">
                <a16:creationId xmlns:a16="http://schemas.microsoft.com/office/drawing/2014/main" id="{27192732-B654-4009-9298-30EDCB15636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28AF348B-1371-498C-87D8-4314DA5B1F52}"/>
              </a:ext>
            </a:extLst>
          </p:cNvPr>
          <p:cNvSpPr>
            <a:spLocks noGrp="1"/>
          </p:cNvSpPr>
          <p:nvPr>
            <p:ph type="sldNum" sz="quarter" idx="16"/>
          </p:nvPr>
        </p:nvSpPr>
        <p:spPr>
          <a:xfrm>
            <a:off x="531813" y="3244850"/>
            <a:ext cx="779462" cy="365125"/>
          </a:xfrm>
        </p:spPr>
        <p:txBody>
          <a:bodyPr/>
          <a:lstStyle>
            <a:lvl1pPr>
              <a:defRPr/>
            </a:lvl1pPr>
          </a:lstStyle>
          <a:p>
            <a:pPr>
              <a:defRPr/>
            </a:pPr>
            <a:fld id="{764FB535-A736-4676-A714-5DE0EBBFF02B}" type="slidenum">
              <a:rPr lang="zh-TW" altLang="en-US"/>
              <a:pPr>
                <a:defRPr/>
              </a:pPr>
              <a:t>‹#›</a:t>
            </a:fld>
            <a:endParaRPr lang="zh-TW" altLang="en-US"/>
          </a:p>
        </p:txBody>
      </p:sp>
    </p:spTree>
    <p:extLst>
      <p:ext uri="{BB962C8B-B14F-4D97-AF65-F5344CB8AC3E}">
        <p14:creationId xmlns:p14="http://schemas.microsoft.com/office/powerpoint/2010/main" val="348831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F5B9337-8FB2-4D7B-A5C2-5CEFA865AD82}"/>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5130083D-BD58-431E-B006-CB8C2FDB6258}"/>
              </a:ext>
            </a:extLst>
          </p:cNvPr>
          <p:cNvSpPr>
            <a:spLocks noGrp="1"/>
          </p:cNvSpPr>
          <p:nvPr>
            <p:ph type="dt" sz="half" idx="10"/>
          </p:nvPr>
        </p:nvSpPr>
        <p:spPr/>
        <p:txBody>
          <a:bodyPr/>
          <a:lstStyle>
            <a:lvl1pPr>
              <a:defRPr/>
            </a:lvl1pPr>
          </a:lstStyle>
          <a:p>
            <a:pPr>
              <a:defRPr/>
            </a:pPr>
            <a:fld id="{1A787F03-7F8C-470A-A4DC-858DBFF62711}"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75427546-397B-4A32-B745-51BDBFE09177}"/>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CA6AC1B-CFF1-43FA-8059-B2708268B054}"/>
              </a:ext>
            </a:extLst>
          </p:cNvPr>
          <p:cNvSpPr>
            <a:spLocks noGrp="1"/>
          </p:cNvSpPr>
          <p:nvPr>
            <p:ph type="sldNum" sz="quarter" idx="12"/>
          </p:nvPr>
        </p:nvSpPr>
        <p:spPr>
          <a:xfrm>
            <a:off x="531813" y="4983163"/>
            <a:ext cx="779462" cy="365125"/>
          </a:xfrm>
        </p:spPr>
        <p:txBody>
          <a:bodyPr/>
          <a:lstStyle>
            <a:lvl1pPr>
              <a:defRPr/>
            </a:lvl1pPr>
          </a:lstStyle>
          <a:p>
            <a:pPr>
              <a:defRPr/>
            </a:pPr>
            <a:fld id="{928AF254-695D-4307-AE37-EF6B78519393}" type="slidenum">
              <a:rPr lang="zh-TW" altLang="en-US"/>
              <a:pPr>
                <a:defRPr/>
              </a:pPr>
              <a:t>‹#›</a:t>
            </a:fld>
            <a:endParaRPr lang="zh-TW" altLang="en-US"/>
          </a:p>
        </p:txBody>
      </p:sp>
    </p:spTree>
    <p:extLst>
      <p:ext uri="{BB962C8B-B14F-4D97-AF65-F5344CB8AC3E}">
        <p14:creationId xmlns:p14="http://schemas.microsoft.com/office/powerpoint/2010/main" val="406697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5A2426C-DDB0-414D-914A-908325B4F7A4}"/>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A5D75DBE-240B-4556-AA86-469DD4B688AF}"/>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E5F61E80-5E06-4301-A68C-853323705FD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841C025D-6321-4CB6-9382-6A5FB3D42768}"/>
              </a:ext>
            </a:extLst>
          </p:cNvPr>
          <p:cNvSpPr>
            <a:spLocks noGrp="1"/>
          </p:cNvSpPr>
          <p:nvPr>
            <p:ph type="dt" sz="half" idx="14"/>
          </p:nvPr>
        </p:nvSpPr>
        <p:spPr/>
        <p:txBody>
          <a:bodyPr/>
          <a:lstStyle>
            <a:lvl1pPr>
              <a:defRPr/>
            </a:lvl1pPr>
          </a:lstStyle>
          <a:p>
            <a:pPr>
              <a:defRPr/>
            </a:pPr>
            <a:fld id="{D18EB617-FC42-4A73-96E1-9BC733177A83}" type="datetime1">
              <a:rPr lang="zh-TW" altLang="en-US"/>
              <a:pPr>
                <a:defRPr/>
              </a:pPr>
              <a:t>2023/3/17</a:t>
            </a:fld>
            <a:endParaRPr lang="zh-TW" altLang="en-US"/>
          </a:p>
        </p:txBody>
      </p:sp>
      <p:sp>
        <p:nvSpPr>
          <p:cNvPr id="9" name="Footer Placeholder 5">
            <a:extLst>
              <a:ext uri="{FF2B5EF4-FFF2-40B4-BE49-F238E27FC236}">
                <a16:creationId xmlns:a16="http://schemas.microsoft.com/office/drawing/2014/main" id="{105165C2-6D02-4BC3-A91E-CDC891A3DA11}"/>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30C8651-CB23-48C1-9226-D21FC922950F}"/>
              </a:ext>
            </a:extLst>
          </p:cNvPr>
          <p:cNvSpPr>
            <a:spLocks noGrp="1"/>
          </p:cNvSpPr>
          <p:nvPr>
            <p:ph type="sldNum" sz="quarter" idx="16"/>
          </p:nvPr>
        </p:nvSpPr>
        <p:spPr>
          <a:xfrm>
            <a:off x="531813" y="4983163"/>
            <a:ext cx="779462" cy="365125"/>
          </a:xfrm>
        </p:spPr>
        <p:txBody>
          <a:bodyPr/>
          <a:lstStyle>
            <a:lvl1pPr>
              <a:defRPr/>
            </a:lvl1pPr>
          </a:lstStyle>
          <a:p>
            <a:pPr>
              <a:defRPr/>
            </a:pPr>
            <a:fld id="{99D82CC9-07B6-4EA1-8788-72A2FA674D0E}" type="slidenum">
              <a:rPr lang="zh-TW" altLang="en-US"/>
              <a:pPr>
                <a:defRPr/>
              </a:pPr>
              <a:t>‹#›</a:t>
            </a:fld>
            <a:endParaRPr lang="zh-TW" altLang="en-US"/>
          </a:p>
        </p:txBody>
      </p:sp>
    </p:spTree>
    <p:extLst>
      <p:ext uri="{BB962C8B-B14F-4D97-AF65-F5344CB8AC3E}">
        <p14:creationId xmlns:p14="http://schemas.microsoft.com/office/powerpoint/2010/main" val="340480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83F6ED37-2415-460B-8F3E-9B97947D5D5D}"/>
              </a:ext>
            </a:extLst>
          </p:cNvPr>
          <p:cNvSpPr>
            <a:spLocks noGrp="1"/>
          </p:cNvSpPr>
          <p:nvPr>
            <p:ph type="dt" sz="half" idx="10"/>
          </p:nvPr>
        </p:nvSpPr>
        <p:spPr/>
        <p:txBody>
          <a:bodyPr/>
          <a:lstStyle>
            <a:lvl1pPr>
              <a:defRPr/>
            </a:lvl1pPr>
          </a:lstStyle>
          <a:p>
            <a:pPr>
              <a:defRPr/>
            </a:pPr>
            <a:fld id="{49C01603-D65B-46DF-860A-6B751551CFFD}"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16D34C40-BBD3-47D8-A58D-3D020C77023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04640D9-BB45-4FF4-A382-1362CE3FC79A}"/>
              </a:ext>
            </a:extLst>
          </p:cNvPr>
          <p:cNvSpPr>
            <a:spLocks noGrp="1"/>
          </p:cNvSpPr>
          <p:nvPr>
            <p:ph type="sldNum" sz="quarter" idx="12"/>
          </p:nvPr>
        </p:nvSpPr>
        <p:spPr>
          <a:xfrm>
            <a:off x="531813" y="3244850"/>
            <a:ext cx="779462" cy="365125"/>
          </a:xfrm>
        </p:spPr>
        <p:txBody>
          <a:bodyPr/>
          <a:lstStyle>
            <a:lvl1pPr>
              <a:defRPr/>
            </a:lvl1pPr>
          </a:lstStyle>
          <a:p>
            <a:pPr>
              <a:defRPr/>
            </a:pPr>
            <a:fld id="{B8A60AC1-3B6E-4597-A1AA-55423F91E2D9}" type="slidenum">
              <a:rPr lang="zh-TW" altLang="en-US"/>
              <a:pPr>
                <a:defRPr/>
              </a:pPr>
              <a:t>‹#›</a:t>
            </a:fld>
            <a:endParaRPr lang="zh-TW" altLang="en-US"/>
          </a:p>
        </p:txBody>
      </p:sp>
    </p:spTree>
    <p:extLst>
      <p:ext uri="{BB962C8B-B14F-4D97-AF65-F5344CB8AC3E}">
        <p14:creationId xmlns:p14="http://schemas.microsoft.com/office/powerpoint/2010/main" val="428815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B55F398-51BD-431C-ACD0-49D1F0E69F8E}"/>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72FE40A-F6B7-4A7F-95DF-B915DDE7EC9D}"/>
              </a:ext>
            </a:extLst>
          </p:cNvPr>
          <p:cNvSpPr>
            <a:spLocks noGrp="1"/>
          </p:cNvSpPr>
          <p:nvPr>
            <p:ph type="dt" sz="half" idx="14"/>
          </p:nvPr>
        </p:nvSpPr>
        <p:spPr/>
        <p:txBody>
          <a:bodyPr/>
          <a:lstStyle>
            <a:lvl1pPr>
              <a:defRPr/>
            </a:lvl1pPr>
          </a:lstStyle>
          <a:p>
            <a:pPr>
              <a:defRPr/>
            </a:pPr>
            <a:fld id="{0BC3DA3A-306A-4D4A-9E8C-5F96B7359ECF}"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1DC74008-494C-4CAC-BBCC-9CBBA12BE16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75C33BE3-2127-4832-AB34-DBF381A7CF67}"/>
              </a:ext>
            </a:extLst>
          </p:cNvPr>
          <p:cNvSpPr>
            <a:spLocks noGrp="1"/>
          </p:cNvSpPr>
          <p:nvPr>
            <p:ph type="sldNum" sz="quarter" idx="16"/>
          </p:nvPr>
        </p:nvSpPr>
        <p:spPr>
          <a:xfrm>
            <a:off x="531813" y="4983163"/>
            <a:ext cx="779462" cy="365125"/>
          </a:xfrm>
        </p:spPr>
        <p:txBody>
          <a:bodyPr/>
          <a:lstStyle>
            <a:lvl1pPr>
              <a:defRPr/>
            </a:lvl1pPr>
          </a:lstStyle>
          <a:p>
            <a:pPr>
              <a:defRPr/>
            </a:pPr>
            <a:fld id="{D0FDAB7E-C4CC-40AA-A460-F818A33BB5A3}" type="slidenum">
              <a:rPr lang="zh-TW" altLang="en-US"/>
              <a:pPr>
                <a:defRPr/>
              </a:pPr>
              <a:t>‹#›</a:t>
            </a:fld>
            <a:endParaRPr lang="zh-TW" altLang="en-US"/>
          </a:p>
        </p:txBody>
      </p:sp>
    </p:spTree>
    <p:extLst>
      <p:ext uri="{BB962C8B-B14F-4D97-AF65-F5344CB8AC3E}">
        <p14:creationId xmlns:p14="http://schemas.microsoft.com/office/powerpoint/2010/main" val="260381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2C6EEEED-CFF3-464B-850E-9BA91A7A978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21BADEBE-3AEE-4E70-9F20-F32070E2DE23}"/>
              </a:ext>
            </a:extLst>
          </p:cNvPr>
          <p:cNvSpPr>
            <a:spLocks noGrp="1"/>
          </p:cNvSpPr>
          <p:nvPr>
            <p:ph type="dt" sz="half" idx="10"/>
          </p:nvPr>
        </p:nvSpPr>
        <p:spPr/>
        <p:txBody>
          <a:bodyPr/>
          <a:lstStyle>
            <a:lvl1pPr>
              <a:defRPr/>
            </a:lvl1pPr>
          </a:lstStyle>
          <a:p>
            <a:pPr>
              <a:defRPr/>
            </a:pPr>
            <a:fld id="{9DEAE5E0-6F04-4889-83B4-B10298B1F179}"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B5E87D17-5FA8-4117-AD2E-97629E2F5C0F}"/>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0617AA1-8B19-44D3-8777-459B1A665F7C}"/>
              </a:ext>
            </a:extLst>
          </p:cNvPr>
          <p:cNvSpPr>
            <a:spLocks noGrp="1"/>
          </p:cNvSpPr>
          <p:nvPr>
            <p:ph type="sldNum" sz="quarter" idx="12"/>
          </p:nvPr>
        </p:nvSpPr>
        <p:spPr/>
        <p:txBody>
          <a:bodyPr/>
          <a:lstStyle>
            <a:lvl1pPr>
              <a:defRPr/>
            </a:lvl1pPr>
          </a:lstStyle>
          <a:p>
            <a:pPr>
              <a:defRPr/>
            </a:pPr>
            <a:fld id="{3CEAF2C9-E13E-4736-8307-635DB3BB9ED6}" type="slidenum">
              <a:rPr lang="zh-TW" altLang="en-US"/>
              <a:pPr>
                <a:defRPr/>
              </a:pPr>
              <a:t>‹#›</a:t>
            </a:fld>
            <a:endParaRPr lang="zh-TW" altLang="en-US"/>
          </a:p>
        </p:txBody>
      </p:sp>
    </p:spTree>
    <p:extLst>
      <p:ext uri="{BB962C8B-B14F-4D97-AF65-F5344CB8AC3E}">
        <p14:creationId xmlns:p14="http://schemas.microsoft.com/office/powerpoint/2010/main" val="1952880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9EC43437-59C5-4509-B791-3A9B661BD30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9F3157B-E6AF-4434-B137-8268B04BFD6A}"/>
              </a:ext>
            </a:extLst>
          </p:cNvPr>
          <p:cNvSpPr>
            <a:spLocks noGrp="1"/>
          </p:cNvSpPr>
          <p:nvPr>
            <p:ph type="dt" sz="half" idx="10"/>
          </p:nvPr>
        </p:nvSpPr>
        <p:spPr/>
        <p:txBody>
          <a:bodyPr/>
          <a:lstStyle>
            <a:lvl1pPr>
              <a:defRPr/>
            </a:lvl1pPr>
          </a:lstStyle>
          <a:p>
            <a:pPr>
              <a:defRPr/>
            </a:pPr>
            <a:fld id="{FAD3419C-DF11-4D89-B73F-8DF6B50A401E}"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1599C490-310B-4F45-9590-F3359393D3C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2CC8871C-5595-444B-AB38-23EF3A03F21E}"/>
              </a:ext>
            </a:extLst>
          </p:cNvPr>
          <p:cNvSpPr>
            <a:spLocks noGrp="1"/>
          </p:cNvSpPr>
          <p:nvPr>
            <p:ph type="sldNum" sz="quarter" idx="12"/>
          </p:nvPr>
        </p:nvSpPr>
        <p:spPr/>
        <p:txBody>
          <a:bodyPr/>
          <a:lstStyle>
            <a:lvl1pPr>
              <a:defRPr/>
            </a:lvl1pPr>
          </a:lstStyle>
          <a:p>
            <a:pPr>
              <a:defRPr/>
            </a:pPr>
            <a:fld id="{8244783A-D94A-4C61-ADE5-771035D2DB25}" type="slidenum">
              <a:rPr lang="zh-TW" altLang="en-US"/>
              <a:pPr>
                <a:defRPr/>
              </a:pPr>
              <a:t>‹#›</a:t>
            </a:fld>
            <a:endParaRPr lang="zh-TW" altLang="en-US"/>
          </a:p>
        </p:txBody>
      </p:sp>
    </p:spTree>
    <p:extLst>
      <p:ext uri="{BB962C8B-B14F-4D97-AF65-F5344CB8AC3E}">
        <p14:creationId xmlns:p14="http://schemas.microsoft.com/office/powerpoint/2010/main" val="88889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1346017 w 372"/>
              <a:gd name="T1" fmla="*/ 777875 h 166"/>
              <a:gd name="T2" fmla="*/ 1374157 w 372"/>
              <a:gd name="T3" fmla="*/ 768503 h 166"/>
              <a:gd name="T4" fmla="*/ 1378847 w 372"/>
              <a:gd name="T5" fmla="*/ 763817 h 166"/>
              <a:gd name="T6" fmla="*/ 1735283 w 372"/>
              <a:gd name="T7" fmla="*/ 407681 h 166"/>
              <a:gd name="T8" fmla="*/ 1735283 w 372"/>
              <a:gd name="T9" fmla="*/ 365508 h 166"/>
              <a:gd name="T10" fmla="*/ 1378847 w 372"/>
              <a:gd name="T11" fmla="*/ 14058 h 166"/>
              <a:gd name="T12" fmla="*/ 1374157 w 372"/>
              <a:gd name="T13" fmla="*/ 9372 h 166"/>
              <a:gd name="T14" fmla="*/ 1346017 w 372"/>
              <a:gd name="T15" fmla="*/ 0 h 166"/>
              <a:gd name="T16" fmla="*/ 0 w 372"/>
              <a:gd name="T17" fmla="*/ 0 h 166"/>
              <a:gd name="T18" fmla="*/ 0 w 372"/>
              <a:gd name="T19" fmla="*/ 777875 h 166"/>
              <a:gd name="T20" fmla="*/ 1346017 w 372"/>
              <a:gd name="T21" fmla="*/ 777875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948847D4-9C55-417F-97E6-244B4716CF8F}"/>
              </a:ext>
            </a:extLst>
          </p:cNvPr>
          <p:cNvSpPr>
            <a:spLocks noGrp="1"/>
          </p:cNvSpPr>
          <p:nvPr>
            <p:ph type="dt" sz="half" idx="10"/>
          </p:nvPr>
        </p:nvSpPr>
        <p:spPr/>
        <p:txBody>
          <a:bodyPr/>
          <a:lstStyle>
            <a:lvl1pPr>
              <a:defRPr/>
            </a:lvl1pPr>
          </a:lstStyle>
          <a:p>
            <a:pPr>
              <a:defRPr/>
            </a:pPr>
            <a:fld id="{64B09EB7-CD15-4378-B91E-73588519A100}"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7FA60397-27F0-4598-87C0-8DA8DA70387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7374B63-3EEB-4597-A622-87AD267B1D3D}"/>
              </a:ext>
            </a:extLst>
          </p:cNvPr>
          <p:cNvSpPr>
            <a:spLocks noGrp="1"/>
          </p:cNvSpPr>
          <p:nvPr>
            <p:ph type="sldNum" sz="quarter" idx="12"/>
          </p:nvPr>
        </p:nvSpPr>
        <p:spPr>
          <a:xfrm>
            <a:off x="531813" y="4529138"/>
            <a:ext cx="779462" cy="365125"/>
          </a:xfrm>
        </p:spPr>
        <p:txBody>
          <a:bodyPr/>
          <a:lstStyle>
            <a:lvl1pPr>
              <a:defRPr/>
            </a:lvl1pPr>
          </a:lstStyle>
          <a:p>
            <a:pPr>
              <a:defRPr/>
            </a:pPr>
            <a:fld id="{0DADE3A3-E8FA-42DF-A3B9-24DA5D5F472B}" type="slidenum">
              <a:rPr lang="zh-TW" altLang="en-US"/>
              <a:pPr>
                <a:defRPr/>
              </a:pPr>
              <a:t>‹#›</a:t>
            </a:fld>
            <a:endParaRPr lang="zh-TW" altLang="en-US"/>
          </a:p>
        </p:txBody>
      </p:sp>
    </p:spTree>
    <p:extLst>
      <p:ext uri="{BB962C8B-B14F-4D97-AF65-F5344CB8AC3E}">
        <p14:creationId xmlns:p14="http://schemas.microsoft.com/office/powerpoint/2010/main" val="1662619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F72B9F02-9FEC-42ED-BA10-E8E1FA1D9101}"/>
              </a:ext>
            </a:extLst>
          </p:cNvPr>
          <p:cNvSpPr>
            <a:spLocks noGrp="1"/>
          </p:cNvSpPr>
          <p:nvPr>
            <p:ph type="dt" sz="half" idx="10"/>
          </p:nvPr>
        </p:nvSpPr>
        <p:spPr/>
        <p:txBody>
          <a:bodyPr/>
          <a:lstStyle>
            <a:lvl1pPr>
              <a:defRPr/>
            </a:lvl1pPr>
          </a:lstStyle>
          <a:p>
            <a:pPr>
              <a:defRPr/>
            </a:pPr>
            <a:fld id="{2E541175-7843-4607-8A04-E31C8FE3D2A6}"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FE73BD56-A75D-4A1F-B6EE-B58974FBAA68}"/>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DE8AAC6-7CB6-4B83-A5EF-64D13863C683}"/>
              </a:ext>
            </a:extLst>
          </p:cNvPr>
          <p:cNvSpPr>
            <a:spLocks noGrp="1"/>
          </p:cNvSpPr>
          <p:nvPr>
            <p:ph type="sldNum" sz="quarter" idx="12"/>
          </p:nvPr>
        </p:nvSpPr>
        <p:spPr/>
        <p:txBody>
          <a:bodyPr/>
          <a:lstStyle>
            <a:lvl1pPr>
              <a:defRPr/>
            </a:lvl1pPr>
          </a:lstStyle>
          <a:p>
            <a:pPr>
              <a:defRPr/>
            </a:pPr>
            <a:fld id="{9DCBA665-F772-4A3A-A257-69D5D9DE5211}" type="slidenum">
              <a:rPr lang="zh-TW" altLang="en-US"/>
              <a:pPr>
                <a:defRPr/>
              </a:pPr>
              <a:t>‹#›</a:t>
            </a:fld>
            <a:endParaRPr lang="zh-TW" altLang="en-US"/>
          </a:p>
        </p:txBody>
      </p:sp>
    </p:spTree>
    <p:extLst>
      <p:ext uri="{BB962C8B-B14F-4D97-AF65-F5344CB8AC3E}">
        <p14:creationId xmlns:p14="http://schemas.microsoft.com/office/powerpoint/2010/main" val="2153016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7C8417EA-EEBC-42B0-9A72-10DBC0057FA9}"/>
              </a:ext>
            </a:extLst>
          </p:cNvPr>
          <p:cNvSpPr>
            <a:spLocks noGrp="1"/>
          </p:cNvSpPr>
          <p:nvPr>
            <p:ph type="dt" sz="half" idx="10"/>
          </p:nvPr>
        </p:nvSpPr>
        <p:spPr/>
        <p:txBody>
          <a:bodyPr/>
          <a:lstStyle>
            <a:lvl1pPr>
              <a:defRPr/>
            </a:lvl1pPr>
          </a:lstStyle>
          <a:p>
            <a:pPr>
              <a:defRPr/>
            </a:pPr>
            <a:fld id="{16221F55-EE78-464A-B72C-E82DE1297B20}"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8CB25B3C-82B4-4935-8A7B-8967D3A545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EB1A314-B7A0-4760-B813-B1C95C150D02}"/>
              </a:ext>
            </a:extLst>
          </p:cNvPr>
          <p:cNvSpPr>
            <a:spLocks noGrp="1"/>
          </p:cNvSpPr>
          <p:nvPr>
            <p:ph type="sldNum" sz="quarter" idx="12"/>
          </p:nvPr>
        </p:nvSpPr>
        <p:spPr>
          <a:xfrm>
            <a:off x="531813" y="3244850"/>
            <a:ext cx="779462" cy="365125"/>
          </a:xfrm>
        </p:spPr>
        <p:txBody>
          <a:bodyPr/>
          <a:lstStyle>
            <a:lvl1pPr>
              <a:defRPr/>
            </a:lvl1pPr>
          </a:lstStyle>
          <a:p>
            <a:pPr>
              <a:defRPr/>
            </a:pPr>
            <a:fld id="{A46BF5B7-5E40-44EC-81B8-54DD34557F6F}" type="slidenum">
              <a:rPr lang="zh-TW" altLang="en-US"/>
              <a:pPr>
                <a:defRPr/>
              </a:pPr>
              <a:t>‹#›</a:t>
            </a:fld>
            <a:endParaRPr lang="zh-TW" altLang="en-US"/>
          </a:p>
        </p:txBody>
      </p:sp>
    </p:spTree>
    <p:extLst>
      <p:ext uri="{BB962C8B-B14F-4D97-AF65-F5344CB8AC3E}">
        <p14:creationId xmlns:p14="http://schemas.microsoft.com/office/powerpoint/2010/main" val="4277815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426CBB6E-D9DF-4670-96AF-6FB8E3C8EF39}"/>
              </a:ext>
            </a:extLst>
          </p:cNvPr>
          <p:cNvSpPr>
            <a:spLocks noGrp="1"/>
          </p:cNvSpPr>
          <p:nvPr>
            <p:ph type="dt" sz="half" idx="10"/>
          </p:nvPr>
        </p:nvSpPr>
        <p:spPr/>
        <p:txBody>
          <a:bodyPr/>
          <a:lstStyle>
            <a:lvl1pPr>
              <a:defRPr/>
            </a:lvl1pPr>
          </a:lstStyle>
          <a:p>
            <a:pPr>
              <a:defRPr/>
            </a:pPr>
            <a:fld id="{8F3FEAAD-84FA-4FB7-A28F-412A793D405A}"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5E7B69C4-CA87-4140-961F-503C1D7A9C2E}"/>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EE457527-85EF-4400-B3B7-BE2A9821609A}"/>
              </a:ext>
            </a:extLst>
          </p:cNvPr>
          <p:cNvSpPr>
            <a:spLocks noGrp="1"/>
          </p:cNvSpPr>
          <p:nvPr>
            <p:ph type="sldNum" sz="quarter" idx="12"/>
          </p:nvPr>
        </p:nvSpPr>
        <p:spPr/>
        <p:txBody>
          <a:bodyPr/>
          <a:lstStyle>
            <a:lvl1pPr>
              <a:defRPr/>
            </a:lvl1pPr>
          </a:lstStyle>
          <a:p>
            <a:pPr>
              <a:defRPr/>
            </a:pPr>
            <a:fld id="{5825F3AC-6376-4360-95A2-876F58873606}" type="slidenum">
              <a:rPr lang="zh-TW" altLang="en-US"/>
              <a:pPr>
                <a:defRPr/>
              </a:pPr>
              <a:t>‹#›</a:t>
            </a:fld>
            <a:endParaRPr lang="zh-TW" altLang="en-US"/>
          </a:p>
        </p:txBody>
      </p:sp>
    </p:spTree>
    <p:extLst>
      <p:ext uri="{BB962C8B-B14F-4D97-AF65-F5344CB8AC3E}">
        <p14:creationId xmlns:p14="http://schemas.microsoft.com/office/powerpoint/2010/main" val="2876520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64B6A96-1D25-41C4-A143-1645B6FAF25C}"/>
              </a:ext>
            </a:extLst>
          </p:cNvPr>
          <p:cNvSpPr>
            <a:spLocks noGrp="1"/>
          </p:cNvSpPr>
          <p:nvPr>
            <p:ph type="dt" sz="half" idx="10"/>
          </p:nvPr>
        </p:nvSpPr>
        <p:spPr/>
        <p:txBody>
          <a:bodyPr/>
          <a:lstStyle>
            <a:lvl1pPr>
              <a:defRPr/>
            </a:lvl1pPr>
          </a:lstStyle>
          <a:p>
            <a:pPr>
              <a:defRPr/>
            </a:pPr>
            <a:fld id="{8F31AF42-CEAD-48B9-A45E-CFFCEDAF126B}" type="datetime1">
              <a:rPr lang="zh-TW" altLang="en-US"/>
              <a:pPr>
                <a:defRPr/>
              </a:pPr>
              <a:t>2023/3/17</a:t>
            </a:fld>
            <a:endParaRPr lang="zh-TW" altLang="en-US"/>
          </a:p>
        </p:txBody>
      </p:sp>
      <p:sp>
        <p:nvSpPr>
          <p:cNvPr id="9" name="Footer Placeholder 7">
            <a:extLst>
              <a:ext uri="{FF2B5EF4-FFF2-40B4-BE49-F238E27FC236}">
                <a16:creationId xmlns:a16="http://schemas.microsoft.com/office/drawing/2014/main" id="{CC328D81-04B3-4E0E-8464-E802D55D6845}"/>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14DB71AF-CFD9-449F-9216-DB6FF83D8C64}"/>
              </a:ext>
            </a:extLst>
          </p:cNvPr>
          <p:cNvSpPr>
            <a:spLocks noGrp="1"/>
          </p:cNvSpPr>
          <p:nvPr>
            <p:ph type="sldNum" sz="quarter" idx="12"/>
          </p:nvPr>
        </p:nvSpPr>
        <p:spPr/>
        <p:txBody>
          <a:bodyPr/>
          <a:lstStyle>
            <a:lvl1pPr>
              <a:defRPr/>
            </a:lvl1pPr>
          </a:lstStyle>
          <a:p>
            <a:pPr>
              <a:defRPr/>
            </a:pPr>
            <a:fld id="{0861F5D3-6BEC-4EAB-9C26-13A3E61E7FF6}" type="slidenum">
              <a:rPr lang="zh-TW" altLang="en-US"/>
              <a:pPr>
                <a:defRPr/>
              </a:pPr>
              <a:t>‹#›</a:t>
            </a:fld>
            <a:endParaRPr lang="zh-TW" altLang="en-US"/>
          </a:p>
        </p:txBody>
      </p:sp>
    </p:spTree>
    <p:extLst>
      <p:ext uri="{BB962C8B-B14F-4D97-AF65-F5344CB8AC3E}">
        <p14:creationId xmlns:p14="http://schemas.microsoft.com/office/powerpoint/2010/main" val="3731958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443A699-B054-45EA-B60D-01AB834BF004}"/>
              </a:ext>
            </a:extLst>
          </p:cNvPr>
          <p:cNvSpPr>
            <a:spLocks noGrp="1"/>
          </p:cNvSpPr>
          <p:nvPr>
            <p:ph type="dt" sz="half" idx="10"/>
          </p:nvPr>
        </p:nvSpPr>
        <p:spPr/>
        <p:txBody>
          <a:bodyPr/>
          <a:lstStyle>
            <a:lvl1pPr>
              <a:defRPr/>
            </a:lvl1pPr>
          </a:lstStyle>
          <a:p>
            <a:pPr>
              <a:defRPr/>
            </a:pPr>
            <a:fld id="{2A7593D2-624F-4287-9C12-7129536BB37B}" type="datetime1">
              <a:rPr lang="zh-TW" altLang="en-US"/>
              <a:pPr>
                <a:defRPr/>
              </a:pPr>
              <a:t>2023/3/17</a:t>
            </a:fld>
            <a:endParaRPr lang="zh-TW" altLang="en-US"/>
          </a:p>
        </p:txBody>
      </p:sp>
      <p:sp>
        <p:nvSpPr>
          <p:cNvPr id="5" name="Footer Placeholder 3">
            <a:extLst>
              <a:ext uri="{FF2B5EF4-FFF2-40B4-BE49-F238E27FC236}">
                <a16:creationId xmlns:a16="http://schemas.microsoft.com/office/drawing/2014/main" id="{7F2CC08C-0E64-452B-8C14-72CAE3ADCFD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B7B7EB94-0BE5-423F-9AA8-836FE916090E}"/>
              </a:ext>
            </a:extLst>
          </p:cNvPr>
          <p:cNvSpPr>
            <a:spLocks noGrp="1"/>
          </p:cNvSpPr>
          <p:nvPr>
            <p:ph type="sldNum" sz="quarter" idx="12"/>
          </p:nvPr>
        </p:nvSpPr>
        <p:spPr/>
        <p:txBody>
          <a:bodyPr/>
          <a:lstStyle>
            <a:lvl1pPr>
              <a:defRPr/>
            </a:lvl1pPr>
          </a:lstStyle>
          <a:p>
            <a:pPr>
              <a:defRPr/>
            </a:pPr>
            <a:fld id="{AF61D36C-884E-4CA9-9A03-52130CE74821}" type="slidenum">
              <a:rPr lang="zh-TW" altLang="en-US"/>
              <a:pPr>
                <a:defRPr/>
              </a:pPr>
              <a:t>‹#›</a:t>
            </a:fld>
            <a:endParaRPr lang="zh-TW" altLang="en-US"/>
          </a:p>
        </p:txBody>
      </p:sp>
    </p:spTree>
    <p:extLst>
      <p:ext uri="{BB962C8B-B14F-4D97-AF65-F5344CB8AC3E}">
        <p14:creationId xmlns:p14="http://schemas.microsoft.com/office/powerpoint/2010/main" val="2791106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2EBC24DB-0BC7-430E-A3AB-7838A9B3EC7B}"/>
              </a:ext>
            </a:extLst>
          </p:cNvPr>
          <p:cNvSpPr>
            <a:spLocks noGrp="1"/>
          </p:cNvSpPr>
          <p:nvPr>
            <p:ph type="dt" sz="half" idx="10"/>
          </p:nvPr>
        </p:nvSpPr>
        <p:spPr/>
        <p:txBody>
          <a:bodyPr/>
          <a:lstStyle>
            <a:lvl1pPr>
              <a:defRPr/>
            </a:lvl1pPr>
          </a:lstStyle>
          <a:p>
            <a:pPr>
              <a:defRPr/>
            </a:pPr>
            <a:fld id="{58D99114-885A-4566-8FBF-E2D8F9F23B0F}" type="datetime1">
              <a:rPr lang="zh-TW" altLang="en-US"/>
              <a:pPr>
                <a:defRPr/>
              </a:pPr>
              <a:t>2023/3/17</a:t>
            </a:fld>
            <a:endParaRPr lang="zh-TW" altLang="en-US"/>
          </a:p>
        </p:txBody>
      </p:sp>
      <p:sp>
        <p:nvSpPr>
          <p:cNvPr id="4" name="Footer Placeholder 2">
            <a:extLst>
              <a:ext uri="{FF2B5EF4-FFF2-40B4-BE49-F238E27FC236}">
                <a16:creationId xmlns:a16="http://schemas.microsoft.com/office/drawing/2014/main" id="{C02FECD0-B14C-4C1F-87F6-A22BC6F3392A}"/>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19228AC-EAF5-4437-835C-114E84A1D362}"/>
              </a:ext>
            </a:extLst>
          </p:cNvPr>
          <p:cNvSpPr>
            <a:spLocks noGrp="1"/>
          </p:cNvSpPr>
          <p:nvPr>
            <p:ph type="sldNum" sz="quarter" idx="12"/>
          </p:nvPr>
        </p:nvSpPr>
        <p:spPr/>
        <p:txBody>
          <a:bodyPr/>
          <a:lstStyle>
            <a:lvl1pPr>
              <a:defRPr/>
            </a:lvl1pPr>
          </a:lstStyle>
          <a:p>
            <a:pPr>
              <a:defRPr/>
            </a:pPr>
            <a:fld id="{BDECDA61-A3A2-4E4A-9B45-F3E57EBEE1F3}" type="slidenum">
              <a:rPr lang="zh-TW" altLang="en-US"/>
              <a:pPr>
                <a:defRPr/>
              </a:pPr>
              <a:t>‹#›</a:t>
            </a:fld>
            <a:endParaRPr lang="zh-TW" altLang="en-US"/>
          </a:p>
        </p:txBody>
      </p:sp>
    </p:spTree>
    <p:extLst>
      <p:ext uri="{BB962C8B-B14F-4D97-AF65-F5344CB8AC3E}">
        <p14:creationId xmlns:p14="http://schemas.microsoft.com/office/powerpoint/2010/main" val="289039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9B09B52-3FEC-4095-BCB7-4F45998C8DC4}"/>
              </a:ext>
            </a:extLst>
          </p:cNvPr>
          <p:cNvSpPr>
            <a:spLocks noGrp="1"/>
          </p:cNvSpPr>
          <p:nvPr>
            <p:ph type="dt" sz="half" idx="10"/>
          </p:nvPr>
        </p:nvSpPr>
        <p:spPr/>
        <p:txBody>
          <a:bodyPr/>
          <a:lstStyle>
            <a:lvl1pPr>
              <a:defRPr/>
            </a:lvl1pPr>
          </a:lstStyle>
          <a:p>
            <a:pPr>
              <a:defRPr/>
            </a:pPr>
            <a:fld id="{21C571B0-3FDA-4CBE-9813-96627253447C}"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DB338A58-8310-4B0A-B3CD-4CEA9BB04622}"/>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32718126-458F-4ED2-8ADD-5FFF39FF32F9}"/>
              </a:ext>
            </a:extLst>
          </p:cNvPr>
          <p:cNvSpPr>
            <a:spLocks noGrp="1"/>
          </p:cNvSpPr>
          <p:nvPr>
            <p:ph type="sldNum" sz="quarter" idx="12"/>
          </p:nvPr>
        </p:nvSpPr>
        <p:spPr/>
        <p:txBody>
          <a:bodyPr/>
          <a:lstStyle>
            <a:lvl1pPr>
              <a:defRPr/>
            </a:lvl1pPr>
          </a:lstStyle>
          <a:p>
            <a:pPr>
              <a:defRPr/>
            </a:pPr>
            <a:fld id="{7FF74255-E86C-40F9-9ACF-D292E0977261}" type="slidenum">
              <a:rPr lang="zh-TW" altLang="en-US"/>
              <a:pPr>
                <a:defRPr/>
              </a:pPr>
              <a:t>‹#›</a:t>
            </a:fld>
            <a:endParaRPr lang="zh-TW" altLang="en-US"/>
          </a:p>
        </p:txBody>
      </p:sp>
    </p:spTree>
    <p:extLst>
      <p:ext uri="{BB962C8B-B14F-4D97-AF65-F5344CB8AC3E}">
        <p14:creationId xmlns:p14="http://schemas.microsoft.com/office/powerpoint/2010/main" val="406682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159B0187-A07D-4667-97B7-7FD61F73706C}"/>
              </a:ext>
            </a:extLst>
          </p:cNvPr>
          <p:cNvSpPr>
            <a:spLocks noGrp="1"/>
          </p:cNvSpPr>
          <p:nvPr>
            <p:ph type="dt" sz="half" idx="10"/>
          </p:nvPr>
        </p:nvSpPr>
        <p:spPr/>
        <p:txBody>
          <a:bodyPr/>
          <a:lstStyle>
            <a:lvl1pPr>
              <a:defRPr/>
            </a:lvl1pPr>
          </a:lstStyle>
          <a:p>
            <a:pPr>
              <a:defRPr/>
            </a:pPr>
            <a:fld id="{6F1B9A35-9E36-4669-8E98-23C09E3D29D3}"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DE969E9B-119E-4E7D-8CED-608ABCF8088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226F8761-62CB-41B3-BAA0-612BCA39DC14}"/>
              </a:ext>
            </a:extLst>
          </p:cNvPr>
          <p:cNvSpPr>
            <a:spLocks noGrp="1"/>
          </p:cNvSpPr>
          <p:nvPr>
            <p:ph type="sldNum" sz="quarter" idx="12"/>
          </p:nvPr>
        </p:nvSpPr>
        <p:spPr/>
        <p:txBody>
          <a:bodyPr/>
          <a:lstStyle>
            <a:lvl1pPr>
              <a:defRPr/>
            </a:lvl1pPr>
          </a:lstStyle>
          <a:p>
            <a:pPr>
              <a:defRPr/>
            </a:pPr>
            <a:fld id="{382339F6-3958-4DCA-AD29-F7D526B1A005}" type="slidenum">
              <a:rPr lang="zh-TW" altLang="en-US"/>
              <a:pPr>
                <a:defRPr/>
              </a:pPr>
              <a:t>‹#›</a:t>
            </a:fld>
            <a:endParaRPr lang="zh-TW" altLang="en-US"/>
          </a:p>
        </p:txBody>
      </p:sp>
    </p:spTree>
    <p:extLst>
      <p:ext uri="{BB962C8B-B14F-4D97-AF65-F5344CB8AC3E}">
        <p14:creationId xmlns:p14="http://schemas.microsoft.com/office/powerpoint/2010/main" val="115760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ECB1C634-E116-475C-9805-5E8464B352B3}"/>
              </a:ext>
            </a:extLst>
          </p:cNvPr>
          <p:cNvSpPr>
            <a:spLocks noGrp="1"/>
          </p:cNvSpPr>
          <p:nvPr>
            <p:ph type="dt" sz="half" idx="10"/>
          </p:nvPr>
        </p:nvSpPr>
        <p:spPr/>
        <p:txBody>
          <a:bodyPr/>
          <a:lstStyle>
            <a:lvl1pPr>
              <a:defRPr/>
            </a:lvl1pPr>
          </a:lstStyle>
          <a:p>
            <a:pPr>
              <a:defRPr/>
            </a:pPr>
            <a:fld id="{838DD624-10B1-4AD4-B4E9-C735DE21D640}"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CA279513-57AF-46AD-97E0-491362365386}"/>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4BD5ED8-D0FB-425C-8312-048F5D9A3E8A}"/>
              </a:ext>
            </a:extLst>
          </p:cNvPr>
          <p:cNvSpPr>
            <a:spLocks noGrp="1"/>
          </p:cNvSpPr>
          <p:nvPr>
            <p:ph type="sldNum" sz="quarter" idx="12"/>
          </p:nvPr>
        </p:nvSpPr>
        <p:spPr>
          <a:xfrm>
            <a:off x="531813" y="4983163"/>
            <a:ext cx="779462" cy="365125"/>
          </a:xfrm>
        </p:spPr>
        <p:txBody>
          <a:bodyPr/>
          <a:lstStyle>
            <a:lvl1pPr>
              <a:defRPr/>
            </a:lvl1pPr>
          </a:lstStyle>
          <a:p>
            <a:pPr>
              <a:defRPr/>
            </a:pPr>
            <a:fld id="{E8DFD3EC-7896-44CF-B403-216F3B6CFC33}" type="slidenum">
              <a:rPr lang="zh-TW" altLang="en-US"/>
              <a:pPr>
                <a:defRPr/>
              </a:pPr>
              <a:t>‹#›</a:t>
            </a:fld>
            <a:endParaRPr lang="zh-TW" altLang="en-US"/>
          </a:p>
        </p:txBody>
      </p:sp>
    </p:spTree>
    <p:extLst>
      <p:ext uri="{BB962C8B-B14F-4D97-AF65-F5344CB8AC3E}">
        <p14:creationId xmlns:p14="http://schemas.microsoft.com/office/powerpoint/2010/main" val="2298434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3671F1A8-F820-46AE-B937-49357FBD6114}"/>
              </a:ext>
            </a:extLst>
          </p:cNvPr>
          <p:cNvSpPr>
            <a:spLocks noGrp="1"/>
          </p:cNvSpPr>
          <p:nvPr>
            <p:ph type="dt" sz="half" idx="10"/>
          </p:nvPr>
        </p:nvSpPr>
        <p:spPr/>
        <p:txBody>
          <a:bodyPr/>
          <a:lstStyle>
            <a:lvl1pPr>
              <a:defRPr/>
            </a:lvl1pPr>
          </a:lstStyle>
          <a:p>
            <a:pPr>
              <a:defRPr/>
            </a:pPr>
            <a:fld id="{CCC4D078-80A0-486F-9994-1DCF01F835A2}"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DE2E90C7-A616-47A7-90B9-856CEA44FF2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FA7EB7F7-3A28-4C26-A99C-20D7EC47D128}"/>
              </a:ext>
            </a:extLst>
          </p:cNvPr>
          <p:cNvSpPr>
            <a:spLocks noGrp="1"/>
          </p:cNvSpPr>
          <p:nvPr>
            <p:ph type="sldNum" sz="quarter" idx="12"/>
          </p:nvPr>
        </p:nvSpPr>
        <p:spPr>
          <a:xfrm>
            <a:off x="531813" y="3244850"/>
            <a:ext cx="779462" cy="365125"/>
          </a:xfrm>
        </p:spPr>
        <p:txBody>
          <a:bodyPr/>
          <a:lstStyle>
            <a:lvl1pPr>
              <a:defRPr/>
            </a:lvl1pPr>
          </a:lstStyle>
          <a:p>
            <a:pPr>
              <a:defRPr/>
            </a:pPr>
            <a:fld id="{4C1C1220-A203-423F-9A4A-E7355AE9CDC0}" type="slidenum">
              <a:rPr lang="zh-TW" altLang="en-US"/>
              <a:pPr>
                <a:defRPr/>
              </a:pPr>
              <a:t>‹#›</a:t>
            </a:fld>
            <a:endParaRPr lang="zh-TW" altLang="en-US"/>
          </a:p>
        </p:txBody>
      </p:sp>
    </p:spTree>
    <p:extLst>
      <p:ext uri="{BB962C8B-B14F-4D97-AF65-F5344CB8AC3E}">
        <p14:creationId xmlns:p14="http://schemas.microsoft.com/office/powerpoint/2010/main" val="3734939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AFD8D5C7-3BDB-4640-AB83-AC3D504195B8}"/>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4">
            <a:extLst>
              <a:ext uri="{FF2B5EF4-FFF2-40B4-BE49-F238E27FC236}">
                <a16:creationId xmlns:a16="http://schemas.microsoft.com/office/drawing/2014/main" id="{E7643EF6-C2C9-4E67-A70B-48D7900D5C63}"/>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8" name="Date Placeholder 3">
            <a:extLst>
              <a:ext uri="{FF2B5EF4-FFF2-40B4-BE49-F238E27FC236}">
                <a16:creationId xmlns:a16="http://schemas.microsoft.com/office/drawing/2014/main" id="{7D11C00A-4999-4304-9146-D2209BFA2D6B}"/>
              </a:ext>
            </a:extLst>
          </p:cNvPr>
          <p:cNvSpPr>
            <a:spLocks noGrp="1"/>
          </p:cNvSpPr>
          <p:nvPr>
            <p:ph type="dt" sz="half" idx="14"/>
          </p:nvPr>
        </p:nvSpPr>
        <p:spPr/>
        <p:txBody>
          <a:bodyPr/>
          <a:lstStyle>
            <a:lvl1pPr>
              <a:defRPr/>
            </a:lvl1pPr>
          </a:lstStyle>
          <a:p>
            <a:pPr>
              <a:defRPr/>
            </a:pPr>
            <a:fld id="{7560A1C2-E2AC-4EC0-ADF9-12E84F88370A}" type="datetime1">
              <a:rPr lang="zh-TW" altLang="en-US"/>
              <a:pPr>
                <a:defRPr/>
              </a:pPr>
              <a:t>2023/3/17</a:t>
            </a:fld>
            <a:endParaRPr lang="zh-TW" altLang="en-US"/>
          </a:p>
        </p:txBody>
      </p:sp>
      <p:sp>
        <p:nvSpPr>
          <p:cNvPr id="9" name="Footer Placeholder 4">
            <a:extLst>
              <a:ext uri="{FF2B5EF4-FFF2-40B4-BE49-F238E27FC236}">
                <a16:creationId xmlns:a16="http://schemas.microsoft.com/office/drawing/2014/main" id="{2E18078B-F853-4286-A9AB-B36D55B42FBA}"/>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320618FD-1FFC-4DD1-ADCE-5EA00F192EBC}"/>
              </a:ext>
            </a:extLst>
          </p:cNvPr>
          <p:cNvSpPr>
            <a:spLocks noGrp="1"/>
          </p:cNvSpPr>
          <p:nvPr>
            <p:ph type="sldNum" sz="quarter" idx="16"/>
          </p:nvPr>
        </p:nvSpPr>
        <p:spPr>
          <a:xfrm>
            <a:off x="531813" y="3244850"/>
            <a:ext cx="779462" cy="365125"/>
          </a:xfrm>
        </p:spPr>
        <p:txBody>
          <a:bodyPr/>
          <a:lstStyle>
            <a:lvl1pPr>
              <a:defRPr/>
            </a:lvl1pPr>
          </a:lstStyle>
          <a:p>
            <a:pPr>
              <a:defRPr/>
            </a:pPr>
            <a:fld id="{2265F809-01DD-4663-8512-1DB3DFAE38A0}" type="slidenum">
              <a:rPr lang="zh-TW" altLang="en-US"/>
              <a:pPr>
                <a:defRPr/>
              </a:pPr>
              <a:t>‹#›</a:t>
            </a:fld>
            <a:endParaRPr lang="zh-TW" altLang="en-US"/>
          </a:p>
        </p:txBody>
      </p:sp>
    </p:spTree>
    <p:extLst>
      <p:ext uri="{BB962C8B-B14F-4D97-AF65-F5344CB8AC3E}">
        <p14:creationId xmlns:p14="http://schemas.microsoft.com/office/powerpoint/2010/main" val="3737743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A0E0ABC9-3582-44B5-B475-4D3FEB46B41F}"/>
              </a:ext>
            </a:extLst>
          </p:cNvPr>
          <p:cNvSpPr>
            <a:spLocks noGrp="1"/>
          </p:cNvSpPr>
          <p:nvPr>
            <p:ph type="dt" sz="half" idx="10"/>
          </p:nvPr>
        </p:nvSpPr>
        <p:spPr/>
        <p:txBody>
          <a:bodyPr/>
          <a:lstStyle>
            <a:lvl1pPr>
              <a:defRPr/>
            </a:lvl1pPr>
          </a:lstStyle>
          <a:p>
            <a:pPr>
              <a:defRPr/>
            </a:pPr>
            <a:fld id="{64A7E93F-F774-482B-9742-225FE77EDDD3}"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F28C2C24-2D79-44ED-BBFA-B11F7DA2E88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9F4B96B-C905-4E71-8164-AEA6617D4052}"/>
              </a:ext>
            </a:extLst>
          </p:cNvPr>
          <p:cNvSpPr>
            <a:spLocks noGrp="1"/>
          </p:cNvSpPr>
          <p:nvPr>
            <p:ph type="sldNum" sz="quarter" idx="12"/>
          </p:nvPr>
        </p:nvSpPr>
        <p:spPr>
          <a:xfrm>
            <a:off x="531813" y="4983163"/>
            <a:ext cx="779462" cy="365125"/>
          </a:xfrm>
        </p:spPr>
        <p:txBody>
          <a:bodyPr/>
          <a:lstStyle>
            <a:lvl1pPr>
              <a:defRPr/>
            </a:lvl1pPr>
          </a:lstStyle>
          <a:p>
            <a:pPr>
              <a:defRPr/>
            </a:pPr>
            <a:fld id="{ED96BBA8-BCC8-4B9E-AE59-F96755087A96}" type="slidenum">
              <a:rPr lang="zh-TW" altLang="en-US"/>
              <a:pPr>
                <a:defRPr/>
              </a:pPr>
              <a:t>‹#›</a:t>
            </a:fld>
            <a:endParaRPr lang="zh-TW" altLang="en-US"/>
          </a:p>
        </p:txBody>
      </p:sp>
    </p:spTree>
    <p:extLst>
      <p:ext uri="{BB962C8B-B14F-4D97-AF65-F5344CB8AC3E}">
        <p14:creationId xmlns:p14="http://schemas.microsoft.com/office/powerpoint/2010/main" val="609237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DB9401F4-1C2B-45D9-864C-07D1943048F1}"/>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7">
            <a:extLst>
              <a:ext uri="{FF2B5EF4-FFF2-40B4-BE49-F238E27FC236}">
                <a16:creationId xmlns:a16="http://schemas.microsoft.com/office/drawing/2014/main" id="{F00E01B5-84CA-4D58-AE1A-B63EFF2DE68B}"/>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8" name="Date Placeholder 4">
            <a:extLst>
              <a:ext uri="{FF2B5EF4-FFF2-40B4-BE49-F238E27FC236}">
                <a16:creationId xmlns:a16="http://schemas.microsoft.com/office/drawing/2014/main" id="{F02F997E-83F9-4AE6-B931-CFDD2C7EC2F7}"/>
              </a:ext>
            </a:extLst>
          </p:cNvPr>
          <p:cNvSpPr>
            <a:spLocks noGrp="1"/>
          </p:cNvSpPr>
          <p:nvPr>
            <p:ph type="dt" sz="half" idx="14"/>
          </p:nvPr>
        </p:nvSpPr>
        <p:spPr/>
        <p:txBody>
          <a:bodyPr/>
          <a:lstStyle>
            <a:lvl1pPr>
              <a:defRPr/>
            </a:lvl1pPr>
          </a:lstStyle>
          <a:p>
            <a:pPr>
              <a:defRPr/>
            </a:pPr>
            <a:fld id="{5A7EC365-9A9B-41A6-9994-FC777B75B648}" type="datetime1">
              <a:rPr lang="zh-TW" altLang="en-US"/>
              <a:pPr>
                <a:defRPr/>
              </a:pPr>
              <a:t>2023/3/17</a:t>
            </a:fld>
            <a:endParaRPr lang="zh-TW" altLang="en-US"/>
          </a:p>
        </p:txBody>
      </p:sp>
      <p:sp>
        <p:nvSpPr>
          <p:cNvPr id="9" name="Footer Placeholder 5">
            <a:extLst>
              <a:ext uri="{FF2B5EF4-FFF2-40B4-BE49-F238E27FC236}">
                <a16:creationId xmlns:a16="http://schemas.microsoft.com/office/drawing/2014/main" id="{FDC26A97-CAB7-418B-B717-4D81592407E2}"/>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05AFFBF6-8D42-48AB-A663-D6223AC95158}"/>
              </a:ext>
            </a:extLst>
          </p:cNvPr>
          <p:cNvSpPr>
            <a:spLocks noGrp="1"/>
          </p:cNvSpPr>
          <p:nvPr>
            <p:ph type="sldNum" sz="quarter" idx="16"/>
          </p:nvPr>
        </p:nvSpPr>
        <p:spPr>
          <a:xfrm>
            <a:off x="531813" y="4983163"/>
            <a:ext cx="779462" cy="365125"/>
          </a:xfrm>
        </p:spPr>
        <p:txBody>
          <a:bodyPr/>
          <a:lstStyle>
            <a:lvl1pPr>
              <a:defRPr/>
            </a:lvl1pPr>
          </a:lstStyle>
          <a:p>
            <a:pPr>
              <a:defRPr/>
            </a:pPr>
            <a:fld id="{083945C3-F38B-4BB5-BA16-6362D1B269AC}" type="slidenum">
              <a:rPr lang="zh-TW" altLang="en-US"/>
              <a:pPr>
                <a:defRPr/>
              </a:pPr>
              <a:t>‹#›</a:t>
            </a:fld>
            <a:endParaRPr lang="zh-TW" altLang="en-US"/>
          </a:p>
        </p:txBody>
      </p:sp>
    </p:spTree>
    <p:extLst>
      <p:ext uri="{BB962C8B-B14F-4D97-AF65-F5344CB8AC3E}">
        <p14:creationId xmlns:p14="http://schemas.microsoft.com/office/powerpoint/2010/main" val="916747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64CB0488-2483-4647-BF80-5518E0A5CA69}"/>
              </a:ext>
            </a:extLst>
          </p:cNvPr>
          <p:cNvSpPr>
            <a:spLocks noGrp="1"/>
          </p:cNvSpPr>
          <p:nvPr>
            <p:ph type="dt" sz="half" idx="14"/>
          </p:nvPr>
        </p:nvSpPr>
        <p:spPr/>
        <p:txBody>
          <a:bodyPr/>
          <a:lstStyle>
            <a:lvl1pPr>
              <a:defRPr/>
            </a:lvl1pPr>
          </a:lstStyle>
          <a:p>
            <a:pPr>
              <a:defRPr/>
            </a:pPr>
            <a:fld id="{4DE55712-D6B2-4C44-B7AB-A94159B15EBC}"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DB660DA0-9AB3-49DD-9E4E-119A7EAA0A9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8C5F1ED-CF87-443A-85A4-DD8EA95C2A25}"/>
              </a:ext>
            </a:extLst>
          </p:cNvPr>
          <p:cNvSpPr>
            <a:spLocks noGrp="1"/>
          </p:cNvSpPr>
          <p:nvPr>
            <p:ph type="sldNum" sz="quarter" idx="16"/>
          </p:nvPr>
        </p:nvSpPr>
        <p:spPr>
          <a:xfrm>
            <a:off x="531813" y="4983163"/>
            <a:ext cx="779462" cy="365125"/>
          </a:xfrm>
        </p:spPr>
        <p:txBody>
          <a:bodyPr/>
          <a:lstStyle>
            <a:lvl1pPr>
              <a:defRPr/>
            </a:lvl1pPr>
          </a:lstStyle>
          <a:p>
            <a:pPr>
              <a:defRPr/>
            </a:pPr>
            <a:fld id="{DDE6985C-8BFB-420C-BC25-F4E54B202ED8}" type="slidenum">
              <a:rPr lang="zh-TW" altLang="en-US"/>
              <a:pPr>
                <a:defRPr/>
              </a:pPr>
              <a:t>‹#›</a:t>
            </a:fld>
            <a:endParaRPr lang="zh-TW" altLang="en-US"/>
          </a:p>
        </p:txBody>
      </p:sp>
    </p:spTree>
    <p:extLst>
      <p:ext uri="{BB962C8B-B14F-4D97-AF65-F5344CB8AC3E}">
        <p14:creationId xmlns:p14="http://schemas.microsoft.com/office/powerpoint/2010/main" val="903792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68A2D50-4396-4E65-871B-E5B043F39105}"/>
              </a:ext>
            </a:extLst>
          </p:cNvPr>
          <p:cNvSpPr>
            <a:spLocks noGrp="1"/>
          </p:cNvSpPr>
          <p:nvPr>
            <p:ph type="dt" sz="half" idx="10"/>
          </p:nvPr>
        </p:nvSpPr>
        <p:spPr/>
        <p:txBody>
          <a:bodyPr/>
          <a:lstStyle>
            <a:lvl1pPr>
              <a:defRPr/>
            </a:lvl1pPr>
          </a:lstStyle>
          <a:p>
            <a:pPr>
              <a:defRPr/>
            </a:pPr>
            <a:fld id="{B7C9B2B5-7D1E-4812-8AA5-4806D94A5A61}"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29362ADB-6A52-4722-B10C-B3F29604B43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8BE0551-92F4-4676-BD72-F6E6D0BD794F}"/>
              </a:ext>
            </a:extLst>
          </p:cNvPr>
          <p:cNvSpPr>
            <a:spLocks noGrp="1"/>
          </p:cNvSpPr>
          <p:nvPr>
            <p:ph type="sldNum" sz="quarter" idx="12"/>
          </p:nvPr>
        </p:nvSpPr>
        <p:spPr/>
        <p:txBody>
          <a:bodyPr/>
          <a:lstStyle>
            <a:lvl1pPr>
              <a:defRPr/>
            </a:lvl1pPr>
          </a:lstStyle>
          <a:p>
            <a:pPr>
              <a:defRPr/>
            </a:pPr>
            <a:fld id="{B4F3B792-05B5-48A1-931D-80C04D214229}" type="slidenum">
              <a:rPr lang="zh-TW" altLang="en-US"/>
              <a:pPr>
                <a:defRPr/>
              </a:pPr>
              <a:t>‹#›</a:t>
            </a:fld>
            <a:endParaRPr lang="zh-TW" altLang="en-US"/>
          </a:p>
        </p:txBody>
      </p:sp>
    </p:spTree>
    <p:extLst>
      <p:ext uri="{BB962C8B-B14F-4D97-AF65-F5344CB8AC3E}">
        <p14:creationId xmlns:p14="http://schemas.microsoft.com/office/powerpoint/2010/main" val="3878756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EAB3F37-0E46-4AD3-B45C-4E6AC7714C13}"/>
              </a:ext>
            </a:extLst>
          </p:cNvPr>
          <p:cNvSpPr>
            <a:spLocks noGrp="1"/>
          </p:cNvSpPr>
          <p:nvPr>
            <p:ph type="dt" sz="half" idx="10"/>
          </p:nvPr>
        </p:nvSpPr>
        <p:spPr/>
        <p:txBody>
          <a:bodyPr/>
          <a:lstStyle>
            <a:lvl1pPr>
              <a:defRPr/>
            </a:lvl1pPr>
          </a:lstStyle>
          <a:p>
            <a:pPr>
              <a:defRPr/>
            </a:pPr>
            <a:fld id="{60026705-07D0-4DDB-850E-0AE482D01861}"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C499705C-905A-4D16-A02B-5D270CD6ECE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DF901D7-2B6A-4B8A-BCC1-CD792990198B}"/>
              </a:ext>
            </a:extLst>
          </p:cNvPr>
          <p:cNvSpPr>
            <a:spLocks noGrp="1"/>
          </p:cNvSpPr>
          <p:nvPr>
            <p:ph type="sldNum" sz="quarter" idx="12"/>
          </p:nvPr>
        </p:nvSpPr>
        <p:spPr/>
        <p:txBody>
          <a:bodyPr/>
          <a:lstStyle>
            <a:lvl1pPr>
              <a:defRPr/>
            </a:lvl1pPr>
          </a:lstStyle>
          <a:p>
            <a:pPr>
              <a:defRPr/>
            </a:pPr>
            <a:fld id="{4DD54E7D-A729-4348-B236-A9A30431C011}" type="slidenum">
              <a:rPr lang="zh-TW" altLang="en-US"/>
              <a:pPr>
                <a:defRPr/>
              </a:pPr>
              <a:t>‹#›</a:t>
            </a:fld>
            <a:endParaRPr lang="zh-TW" altLang="en-US"/>
          </a:p>
        </p:txBody>
      </p:sp>
    </p:spTree>
    <p:extLst>
      <p:ext uri="{BB962C8B-B14F-4D97-AF65-F5344CB8AC3E}">
        <p14:creationId xmlns:p14="http://schemas.microsoft.com/office/powerpoint/2010/main" val="4155212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CD09B3FA-CDC1-42F1-95FD-C857427C1524}"/>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59F351D-4197-4DFC-8B82-2318B2EBFB73}"/>
              </a:ext>
            </a:extLst>
          </p:cNvPr>
          <p:cNvSpPr>
            <a:spLocks noGrp="1"/>
          </p:cNvSpPr>
          <p:nvPr>
            <p:ph type="dt" sz="half" idx="10"/>
          </p:nvPr>
        </p:nvSpPr>
        <p:spPr/>
        <p:txBody>
          <a:bodyPr/>
          <a:lstStyle>
            <a:lvl1pPr>
              <a:defRPr/>
            </a:lvl1pPr>
          </a:lstStyle>
          <a:p>
            <a:pPr>
              <a:defRPr/>
            </a:pPr>
            <a:fld id="{425B9904-2B69-40D4-8EA4-3773B1FEE739}"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E87D0AD7-AE59-42CA-8A80-7DF82C82BF4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409C1DA-F41E-4C76-8343-0595DC56CD8E}"/>
              </a:ext>
            </a:extLst>
          </p:cNvPr>
          <p:cNvSpPr>
            <a:spLocks noGrp="1"/>
          </p:cNvSpPr>
          <p:nvPr>
            <p:ph type="sldNum" sz="quarter" idx="12"/>
          </p:nvPr>
        </p:nvSpPr>
        <p:spPr>
          <a:xfrm>
            <a:off x="531813" y="4529138"/>
            <a:ext cx="779462" cy="365125"/>
          </a:xfrm>
        </p:spPr>
        <p:txBody>
          <a:bodyPr/>
          <a:lstStyle>
            <a:lvl1pPr>
              <a:defRPr/>
            </a:lvl1pPr>
          </a:lstStyle>
          <a:p>
            <a:pPr>
              <a:defRPr/>
            </a:pPr>
            <a:fld id="{946BA277-ADD8-4FCF-BC83-7A2CAF962B1B}" type="slidenum">
              <a:rPr lang="zh-TW" altLang="en-US"/>
              <a:pPr>
                <a:defRPr/>
              </a:pPr>
              <a:t>‹#›</a:t>
            </a:fld>
            <a:endParaRPr lang="zh-TW" altLang="en-US"/>
          </a:p>
        </p:txBody>
      </p:sp>
    </p:spTree>
    <p:extLst>
      <p:ext uri="{BB962C8B-B14F-4D97-AF65-F5344CB8AC3E}">
        <p14:creationId xmlns:p14="http://schemas.microsoft.com/office/powerpoint/2010/main" val="1329115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3C5B748-0D1D-4366-8796-D4BF23E3043C}"/>
              </a:ext>
            </a:extLst>
          </p:cNvPr>
          <p:cNvSpPr>
            <a:spLocks noGrp="1"/>
          </p:cNvSpPr>
          <p:nvPr>
            <p:ph type="dt" sz="half" idx="10"/>
          </p:nvPr>
        </p:nvSpPr>
        <p:spPr/>
        <p:txBody>
          <a:bodyPr/>
          <a:lstStyle>
            <a:lvl1pPr>
              <a:defRPr/>
            </a:lvl1pPr>
          </a:lstStyle>
          <a:p>
            <a:pPr>
              <a:defRPr/>
            </a:pPr>
            <a:fld id="{EF594423-0289-455A-BEFC-B7FAE7FFDE1B}" type="datetime1">
              <a:rPr lang="zh-TW" altLang="en-US"/>
              <a:pPr>
                <a:defRPr/>
              </a:pPr>
              <a:t>2023/3/17</a:t>
            </a:fld>
            <a:endParaRPr lang="zh-TW" altLang="en-US"/>
          </a:p>
        </p:txBody>
      </p:sp>
      <p:sp>
        <p:nvSpPr>
          <p:cNvPr id="9" name="Footer Placeholder 7">
            <a:extLst>
              <a:ext uri="{FF2B5EF4-FFF2-40B4-BE49-F238E27FC236}">
                <a16:creationId xmlns:a16="http://schemas.microsoft.com/office/drawing/2014/main" id="{BE6976C9-A7B1-4F81-868F-86AD00738A49}"/>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C71E16F7-83C2-4D34-96A4-2DB92D02477A}"/>
              </a:ext>
            </a:extLst>
          </p:cNvPr>
          <p:cNvSpPr>
            <a:spLocks noGrp="1"/>
          </p:cNvSpPr>
          <p:nvPr>
            <p:ph type="sldNum" sz="quarter" idx="12"/>
          </p:nvPr>
        </p:nvSpPr>
        <p:spPr/>
        <p:txBody>
          <a:bodyPr/>
          <a:lstStyle>
            <a:lvl1pPr>
              <a:defRPr/>
            </a:lvl1pPr>
          </a:lstStyle>
          <a:p>
            <a:pPr>
              <a:defRPr/>
            </a:pPr>
            <a:fld id="{CCBF529B-C2D0-48A4-957F-7D8AA8A4CA75}" type="slidenum">
              <a:rPr lang="zh-TW" altLang="en-US"/>
              <a:pPr>
                <a:defRPr/>
              </a:pPr>
              <a:t>‹#›</a:t>
            </a:fld>
            <a:endParaRPr lang="zh-TW" altLang="en-US"/>
          </a:p>
        </p:txBody>
      </p:sp>
    </p:spTree>
    <p:extLst>
      <p:ext uri="{BB962C8B-B14F-4D97-AF65-F5344CB8AC3E}">
        <p14:creationId xmlns:p14="http://schemas.microsoft.com/office/powerpoint/2010/main" val="1999308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0E5727E-546E-4165-9B2D-C168A477063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6712997-D7ED-4D6E-947B-8F6E0FBBF9AC}"/>
              </a:ext>
            </a:extLst>
          </p:cNvPr>
          <p:cNvSpPr>
            <a:spLocks noGrp="1"/>
          </p:cNvSpPr>
          <p:nvPr>
            <p:ph type="dt" sz="half" idx="10"/>
          </p:nvPr>
        </p:nvSpPr>
        <p:spPr/>
        <p:txBody>
          <a:bodyPr/>
          <a:lstStyle>
            <a:lvl1pPr>
              <a:defRPr/>
            </a:lvl1pPr>
          </a:lstStyle>
          <a:p>
            <a:pPr>
              <a:defRPr/>
            </a:pPr>
            <a:fld id="{D171A901-0B39-46F4-BE9D-570E00BC3DA0}"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54FC9C48-0DC9-4CE2-9A7E-E317DD48800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37A83C5-D8F0-4FD9-9B65-80701FD7A409}"/>
              </a:ext>
            </a:extLst>
          </p:cNvPr>
          <p:cNvSpPr>
            <a:spLocks noGrp="1"/>
          </p:cNvSpPr>
          <p:nvPr>
            <p:ph type="sldNum" sz="quarter" idx="12"/>
          </p:nvPr>
        </p:nvSpPr>
        <p:spPr/>
        <p:txBody>
          <a:bodyPr/>
          <a:lstStyle>
            <a:lvl1pPr>
              <a:defRPr/>
            </a:lvl1pPr>
          </a:lstStyle>
          <a:p>
            <a:pPr>
              <a:defRPr/>
            </a:pPr>
            <a:fld id="{9B5F49C6-FE6D-43EB-94EA-6EDB723F9B6E}" type="slidenum">
              <a:rPr lang="zh-TW" altLang="en-US"/>
              <a:pPr>
                <a:defRPr/>
              </a:pPr>
              <a:t>‹#›</a:t>
            </a:fld>
            <a:endParaRPr lang="zh-TW" altLang="en-US"/>
          </a:p>
        </p:txBody>
      </p:sp>
    </p:spTree>
    <p:extLst>
      <p:ext uri="{BB962C8B-B14F-4D97-AF65-F5344CB8AC3E}">
        <p14:creationId xmlns:p14="http://schemas.microsoft.com/office/powerpoint/2010/main" val="228197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D7EB2EC-7A30-40BD-97E4-40CC8A032413}"/>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6175DAAE-EA23-4313-933D-D55F06844367}"/>
              </a:ext>
            </a:extLst>
          </p:cNvPr>
          <p:cNvSpPr>
            <a:spLocks noGrp="1"/>
          </p:cNvSpPr>
          <p:nvPr>
            <p:ph type="dt" sz="half" idx="10"/>
          </p:nvPr>
        </p:nvSpPr>
        <p:spPr/>
        <p:txBody>
          <a:bodyPr/>
          <a:lstStyle>
            <a:lvl1pPr>
              <a:defRPr/>
            </a:lvl1pPr>
          </a:lstStyle>
          <a:p>
            <a:pPr>
              <a:defRPr/>
            </a:pPr>
            <a:fld id="{10DF9A73-F273-41D1-B871-DE0D9BDEEB19}"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6ABE3B47-7F6F-4850-9AC2-A8DEC192D01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EEDDE21-41C2-4DCE-8A2C-61EDFA314678}"/>
              </a:ext>
            </a:extLst>
          </p:cNvPr>
          <p:cNvSpPr>
            <a:spLocks noGrp="1"/>
          </p:cNvSpPr>
          <p:nvPr>
            <p:ph type="sldNum" sz="quarter" idx="12"/>
          </p:nvPr>
        </p:nvSpPr>
        <p:spPr>
          <a:xfrm>
            <a:off x="531813" y="3244850"/>
            <a:ext cx="779462" cy="365125"/>
          </a:xfrm>
        </p:spPr>
        <p:txBody>
          <a:bodyPr/>
          <a:lstStyle>
            <a:lvl1pPr>
              <a:defRPr/>
            </a:lvl1pPr>
          </a:lstStyle>
          <a:p>
            <a:pPr>
              <a:defRPr/>
            </a:pPr>
            <a:fld id="{6B3BA430-D225-46B1-BE73-02A86BC2243F}" type="slidenum">
              <a:rPr lang="zh-TW" altLang="en-US"/>
              <a:pPr>
                <a:defRPr/>
              </a:pPr>
              <a:t>‹#›</a:t>
            </a:fld>
            <a:endParaRPr lang="zh-TW" altLang="en-US"/>
          </a:p>
        </p:txBody>
      </p:sp>
    </p:spTree>
    <p:extLst>
      <p:ext uri="{BB962C8B-B14F-4D97-AF65-F5344CB8AC3E}">
        <p14:creationId xmlns:p14="http://schemas.microsoft.com/office/powerpoint/2010/main" val="496988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02CB9C0-1096-4D76-8781-9C013094164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820940D-B5CE-4E3A-B574-3956E6A98BD0}"/>
              </a:ext>
            </a:extLst>
          </p:cNvPr>
          <p:cNvSpPr>
            <a:spLocks noGrp="1"/>
          </p:cNvSpPr>
          <p:nvPr>
            <p:ph type="dt" sz="half" idx="10"/>
          </p:nvPr>
        </p:nvSpPr>
        <p:spPr/>
        <p:txBody>
          <a:bodyPr/>
          <a:lstStyle>
            <a:lvl1pPr>
              <a:defRPr/>
            </a:lvl1pPr>
          </a:lstStyle>
          <a:p>
            <a:pPr>
              <a:defRPr/>
            </a:pPr>
            <a:fld id="{8565E222-B17E-4C43-B1A7-54490AF36EA5}"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9D4B9D48-17E6-4ADF-A9DB-56029451DFA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959B1F52-06A8-429B-A870-4A9CAF992B1A}"/>
              </a:ext>
            </a:extLst>
          </p:cNvPr>
          <p:cNvSpPr>
            <a:spLocks noGrp="1"/>
          </p:cNvSpPr>
          <p:nvPr>
            <p:ph type="sldNum" sz="quarter" idx="12"/>
          </p:nvPr>
        </p:nvSpPr>
        <p:spPr/>
        <p:txBody>
          <a:bodyPr/>
          <a:lstStyle>
            <a:lvl1pPr>
              <a:defRPr/>
            </a:lvl1pPr>
          </a:lstStyle>
          <a:p>
            <a:pPr>
              <a:defRPr/>
            </a:pPr>
            <a:fld id="{1A94870C-AC9D-4128-A4EC-22449284773A}" type="slidenum">
              <a:rPr lang="zh-TW" altLang="en-US"/>
              <a:pPr>
                <a:defRPr/>
              </a:pPr>
              <a:t>‹#›</a:t>
            </a:fld>
            <a:endParaRPr lang="zh-TW" altLang="en-US"/>
          </a:p>
        </p:txBody>
      </p:sp>
    </p:spTree>
    <p:extLst>
      <p:ext uri="{BB962C8B-B14F-4D97-AF65-F5344CB8AC3E}">
        <p14:creationId xmlns:p14="http://schemas.microsoft.com/office/powerpoint/2010/main" val="583475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69BF4A8D-BFA2-4EAB-A3ED-B4B29B3D3DF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15106521-E7B2-4DC3-86B0-EFAC3B24FA71}"/>
              </a:ext>
            </a:extLst>
          </p:cNvPr>
          <p:cNvSpPr>
            <a:spLocks noGrp="1"/>
          </p:cNvSpPr>
          <p:nvPr>
            <p:ph type="dt" sz="half" idx="10"/>
          </p:nvPr>
        </p:nvSpPr>
        <p:spPr/>
        <p:txBody>
          <a:bodyPr/>
          <a:lstStyle>
            <a:lvl1pPr>
              <a:defRPr/>
            </a:lvl1pPr>
          </a:lstStyle>
          <a:p>
            <a:pPr>
              <a:defRPr/>
            </a:pPr>
            <a:fld id="{23BE8650-DDBB-40A6-92EB-0AC59334969E}" type="datetime1">
              <a:rPr lang="zh-TW" altLang="en-US"/>
              <a:pPr>
                <a:defRPr/>
              </a:pPr>
              <a:t>2023/3/17</a:t>
            </a:fld>
            <a:endParaRPr lang="zh-TW" altLang="en-US"/>
          </a:p>
        </p:txBody>
      </p:sp>
      <p:sp>
        <p:nvSpPr>
          <p:cNvPr id="9" name="Footer Placeholder 7">
            <a:extLst>
              <a:ext uri="{FF2B5EF4-FFF2-40B4-BE49-F238E27FC236}">
                <a16:creationId xmlns:a16="http://schemas.microsoft.com/office/drawing/2014/main" id="{4A2B5FA8-823B-4710-BDAC-AF959FC648EF}"/>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EA6E230B-ECFD-4D17-AF5D-9F4C3EF1269E}"/>
              </a:ext>
            </a:extLst>
          </p:cNvPr>
          <p:cNvSpPr>
            <a:spLocks noGrp="1"/>
          </p:cNvSpPr>
          <p:nvPr>
            <p:ph type="sldNum" sz="quarter" idx="12"/>
          </p:nvPr>
        </p:nvSpPr>
        <p:spPr/>
        <p:txBody>
          <a:bodyPr/>
          <a:lstStyle>
            <a:lvl1pPr>
              <a:defRPr/>
            </a:lvl1pPr>
          </a:lstStyle>
          <a:p>
            <a:pPr>
              <a:defRPr/>
            </a:pPr>
            <a:fld id="{7A914455-2E9B-4B94-BC58-AD8A00F93EA0}" type="slidenum">
              <a:rPr lang="zh-TW" altLang="en-US"/>
              <a:pPr>
                <a:defRPr/>
              </a:pPr>
              <a:t>‹#›</a:t>
            </a:fld>
            <a:endParaRPr lang="zh-TW" altLang="en-US"/>
          </a:p>
        </p:txBody>
      </p:sp>
    </p:spTree>
    <p:extLst>
      <p:ext uri="{BB962C8B-B14F-4D97-AF65-F5344CB8AC3E}">
        <p14:creationId xmlns:p14="http://schemas.microsoft.com/office/powerpoint/2010/main" val="679201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FC5F463-1441-4378-B2C5-E77015CE06E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90A36542-7673-49C1-B67C-C1429D7BFB5C}"/>
              </a:ext>
            </a:extLst>
          </p:cNvPr>
          <p:cNvSpPr>
            <a:spLocks noGrp="1"/>
          </p:cNvSpPr>
          <p:nvPr>
            <p:ph type="dt" sz="half" idx="10"/>
          </p:nvPr>
        </p:nvSpPr>
        <p:spPr/>
        <p:txBody>
          <a:bodyPr/>
          <a:lstStyle>
            <a:lvl1pPr>
              <a:defRPr/>
            </a:lvl1pPr>
          </a:lstStyle>
          <a:p>
            <a:pPr>
              <a:defRPr/>
            </a:pPr>
            <a:fld id="{BE14D611-AE0C-453D-966A-97F05629FC74}" type="datetime1">
              <a:rPr lang="zh-TW" altLang="en-US"/>
              <a:pPr>
                <a:defRPr/>
              </a:pPr>
              <a:t>2023/3/17</a:t>
            </a:fld>
            <a:endParaRPr lang="zh-TW" altLang="en-US"/>
          </a:p>
        </p:txBody>
      </p:sp>
      <p:sp>
        <p:nvSpPr>
          <p:cNvPr id="5" name="Footer Placeholder 3">
            <a:extLst>
              <a:ext uri="{FF2B5EF4-FFF2-40B4-BE49-F238E27FC236}">
                <a16:creationId xmlns:a16="http://schemas.microsoft.com/office/drawing/2014/main" id="{57C8D674-1401-49DC-84B8-26CF1656488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666C62E5-DE79-4F33-8BE4-8F1910EAB467}"/>
              </a:ext>
            </a:extLst>
          </p:cNvPr>
          <p:cNvSpPr>
            <a:spLocks noGrp="1"/>
          </p:cNvSpPr>
          <p:nvPr>
            <p:ph type="sldNum" sz="quarter" idx="12"/>
          </p:nvPr>
        </p:nvSpPr>
        <p:spPr/>
        <p:txBody>
          <a:bodyPr/>
          <a:lstStyle>
            <a:lvl1pPr>
              <a:defRPr/>
            </a:lvl1pPr>
          </a:lstStyle>
          <a:p>
            <a:pPr>
              <a:defRPr/>
            </a:pPr>
            <a:fld id="{7EDE663E-5106-4F56-8D5D-440BAFD507A1}" type="slidenum">
              <a:rPr lang="zh-TW" altLang="en-US"/>
              <a:pPr>
                <a:defRPr/>
              </a:pPr>
              <a:t>‹#›</a:t>
            </a:fld>
            <a:endParaRPr lang="zh-TW" altLang="en-US"/>
          </a:p>
        </p:txBody>
      </p:sp>
    </p:spTree>
    <p:extLst>
      <p:ext uri="{BB962C8B-B14F-4D97-AF65-F5344CB8AC3E}">
        <p14:creationId xmlns:p14="http://schemas.microsoft.com/office/powerpoint/2010/main" val="3292881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B5480F2D-BEEE-4C1C-8980-7AAC7B9957CD}"/>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365B2895-A00D-4F43-AF1C-247E6505445B}"/>
              </a:ext>
            </a:extLst>
          </p:cNvPr>
          <p:cNvSpPr>
            <a:spLocks noGrp="1"/>
          </p:cNvSpPr>
          <p:nvPr>
            <p:ph type="dt" sz="half" idx="10"/>
          </p:nvPr>
        </p:nvSpPr>
        <p:spPr/>
        <p:txBody>
          <a:bodyPr/>
          <a:lstStyle>
            <a:lvl1pPr>
              <a:defRPr/>
            </a:lvl1pPr>
          </a:lstStyle>
          <a:p>
            <a:pPr>
              <a:defRPr/>
            </a:pPr>
            <a:fld id="{3783EE2A-6A67-4994-9B9E-D324DA27E3DC}" type="datetime1">
              <a:rPr lang="zh-TW" altLang="en-US"/>
              <a:pPr>
                <a:defRPr/>
              </a:pPr>
              <a:t>2023/3/17</a:t>
            </a:fld>
            <a:endParaRPr lang="zh-TW" altLang="en-US"/>
          </a:p>
        </p:txBody>
      </p:sp>
      <p:sp>
        <p:nvSpPr>
          <p:cNvPr id="4" name="Footer Placeholder 2">
            <a:extLst>
              <a:ext uri="{FF2B5EF4-FFF2-40B4-BE49-F238E27FC236}">
                <a16:creationId xmlns:a16="http://schemas.microsoft.com/office/drawing/2014/main" id="{A8DC6085-53DB-41B6-BBB0-6B34B7A043E7}"/>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6BD0531A-31BB-4438-8789-1EEA051A5279}"/>
              </a:ext>
            </a:extLst>
          </p:cNvPr>
          <p:cNvSpPr>
            <a:spLocks noGrp="1"/>
          </p:cNvSpPr>
          <p:nvPr>
            <p:ph type="sldNum" sz="quarter" idx="12"/>
          </p:nvPr>
        </p:nvSpPr>
        <p:spPr/>
        <p:txBody>
          <a:bodyPr/>
          <a:lstStyle>
            <a:lvl1pPr>
              <a:defRPr/>
            </a:lvl1pPr>
          </a:lstStyle>
          <a:p>
            <a:pPr>
              <a:defRPr/>
            </a:pPr>
            <a:fld id="{9C50CA69-D77D-4EBA-89E0-D52E19C7FB45}" type="slidenum">
              <a:rPr lang="zh-TW" altLang="en-US"/>
              <a:pPr>
                <a:defRPr/>
              </a:pPr>
              <a:t>‹#›</a:t>
            </a:fld>
            <a:endParaRPr lang="zh-TW" altLang="en-US"/>
          </a:p>
        </p:txBody>
      </p:sp>
    </p:spTree>
    <p:extLst>
      <p:ext uri="{BB962C8B-B14F-4D97-AF65-F5344CB8AC3E}">
        <p14:creationId xmlns:p14="http://schemas.microsoft.com/office/powerpoint/2010/main" val="1061974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A58C9BE-DA09-4B58-84E9-B4C138ACBE7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E126A01-C041-47E9-842E-B658AFB84A62}"/>
              </a:ext>
            </a:extLst>
          </p:cNvPr>
          <p:cNvSpPr>
            <a:spLocks noGrp="1"/>
          </p:cNvSpPr>
          <p:nvPr>
            <p:ph type="dt" sz="half" idx="10"/>
          </p:nvPr>
        </p:nvSpPr>
        <p:spPr/>
        <p:txBody>
          <a:bodyPr/>
          <a:lstStyle>
            <a:lvl1pPr>
              <a:defRPr/>
            </a:lvl1pPr>
          </a:lstStyle>
          <a:p>
            <a:pPr>
              <a:defRPr/>
            </a:pPr>
            <a:fld id="{A55FEBC0-3462-43B1-A187-834BA9088BF7}"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0F5DE00D-AA2A-4A7E-8BEE-D03B5D568AE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F42C7AE-7A48-4A3F-A2CB-27E5CC97642C}"/>
              </a:ext>
            </a:extLst>
          </p:cNvPr>
          <p:cNvSpPr>
            <a:spLocks noGrp="1"/>
          </p:cNvSpPr>
          <p:nvPr>
            <p:ph type="sldNum" sz="quarter" idx="12"/>
          </p:nvPr>
        </p:nvSpPr>
        <p:spPr/>
        <p:txBody>
          <a:bodyPr/>
          <a:lstStyle>
            <a:lvl1pPr>
              <a:defRPr/>
            </a:lvl1pPr>
          </a:lstStyle>
          <a:p>
            <a:pPr>
              <a:defRPr/>
            </a:pPr>
            <a:fld id="{E0E444BA-A2B5-420C-AC44-E9B0DDB6423C}" type="slidenum">
              <a:rPr lang="zh-TW" altLang="en-US"/>
              <a:pPr>
                <a:defRPr/>
              </a:pPr>
              <a:t>‹#›</a:t>
            </a:fld>
            <a:endParaRPr lang="zh-TW" altLang="en-US"/>
          </a:p>
        </p:txBody>
      </p:sp>
    </p:spTree>
    <p:extLst>
      <p:ext uri="{BB962C8B-B14F-4D97-AF65-F5344CB8AC3E}">
        <p14:creationId xmlns:p14="http://schemas.microsoft.com/office/powerpoint/2010/main" val="2295808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9109B76-11F2-4576-A4F6-890D7E5C60A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38F4DD10-D7CB-482C-8820-2B1858C1918C}"/>
              </a:ext>
            </a:extLst>
          </p:cNvPr>
          <p:cNvSpPr>
            <a:spLocks noGrp="1"/>
          </p:cNvSpPr>
          <p:nvPr>
            <p:ph type="dt" sz="half" idx="10"/>
          </p:nvPr>
        </p:nvSpPr>
        <p:spPr/>
        <p:txBody>
          <a:bodyPr/>
          <a:lstStyle>
            <a:lvl1pPr>
              <a:defRPr/>
            </a:lvl1pPr>
          </a:lstStyle>
          <a:p>
            <a:pPr>
              <a:defRPr/>
            </a:pPr>
            <a:fld id="{AF8EF9BB-D1EA-4B4A-A22B-E2D1229F8669}"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CB159A5F-4822-480F-8002-5FF1E2728EB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4FF17D3-3D87-4B45-A4EC-6C71D8890E33}"/>
              </a:ext>
            </a:extLst>
          </p:cNvPr>
          <p:cNvSpPr>
            <a:spLocks noGrp="1"/>
          </p:cNvSpPr>
          <p:nvPr>
            <p:ph type="sldNum" sz="quarter" idx="12"/>
          </p:nvPr>
        </p:nvSpPr>
        <p:spPr>
          <a:xfrm>
            <a:off x="531813" y="4983163"/>
            <a:ext cx="779462" cy="365125"/>
          </a:xfrm>
        </p:spPr>
        <p:txBody>
          <a:bodyPr/>
          <a:lstStyle>
            <a:lvl1pPr>
              <a:defRPr/>
            </a:lvl1pPr>
          </a:lstStyle>
          <a:p>
            <a:pPr>
              <a:defRPr/>
            </a:pPr>
            <a:fld id="{14CD4941-EBAA-4D1C-93BB-C10F88ECDE86}" type="slidenum">
              <a:rPr lang="zh-TW" altLang="en-US"/>
              <a:pPr>
                <a:defRPr/>
              </a:pPr>
              <a:t>‹#›</a:t>
            </a:fld>
            <a:endParaRPr lang="zh-TW" altLang="en-US"/>
          </a:p>
        </p:txBody>
      </p:sp>
    </p:spTree>
    <p:extLst>
      <p:ext uri="{BB962C8B-B14F-4D97-AF65-F5344CB8AC3E}">
        <p14:creationId xmlns:p14="http://schemas.microsoft.com/office/powerpoint/2010/main" val="4763530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8E82486-E9FD-4D2C-B193-59560B5D693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DA91CFB-E884-42D2-8C6D-E6605C755F1A}"/>
              </a:ext>
            </a:extLst>
          </p:cNvPr>
          <p:cNvSpPr>
            <a:spLocks noGrp="1"/>
          </p:cNvSpPr>
          <p:nvPr>
            <p:ph type="dt" sz="half" idx="10"/>
          </p:nvPr>
        </p:nvSpPr>
        <p:spPr/>
        <p:txBody>
          <a:bodyPr/>
          <a:lstStyle>
            <a:lvl1pPr>
              <a:defRPr/>
            </a:lvl1pPr>
          </a:lstStyle>
          <a:p>
            <a:pPr>
              <a:defRPr/>
            </a:pPr>
            <a:fld id="{4E29DE45-59FF-4A1E-92FB-3C0505EE90AA}"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BBA0EB19-EBE7-47EB-8BE5-315AC52AC527}"/>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FA4C7B7-FFF0-4DDB-A65D-8AFF10E5136A}"/>
              </a:ext>
            </a:extLst>
          </p:cNvPr>
          <p:cNvSpPr>
            <a:spLocks noGrp="1"/>
          </p:cNvSpPr>
          <p:nvPr>
            <p:ph type="sldNum" sz="quarter" idx="12"/>
          </p:nvPr>
        </p:nvSpPr>
        <p:spPr>
          <a:xfrm>
            <a:off x="531813" y="3244850"/>
            <a:ext cx="779462" cy="365125"/>
          </a:xfrm>
        </p:spPr>
        <p:txBody>
          <a:bodyPr/>
          <a:lstStyle>
            <a:lvl1pPr>
              <a:defRPr/>
            </a:lvl1pPr>
          </a:lstStyle>
          <a:p>
            <a:pPr>
              <a:defRPr/>
            </a:pPr>
            <a:fld id="{94F632D2-68DC-4C89-A4E1-001D819B812C}" type="slidenum">
              <a:rPr lang="zh-TW" altLang="en-US"/>
              <a:pPr>
                <a:defRPr/>
              </a:pPr>
              <a:t>‹#›</a:t>
            </a:fld>
            <a:endParaRPr lang="zh-TW" altLang="en-US"/>
          </a:p>
        </p:txBody>
      </p:sp>
    </p:spTree>
    <p:extLst>
      <p:ext uri="{BB962C8B-B14F-4D97-AF65-F5344CB8AC3E}">
        <p14:creationId xmlns:p14="http://schemas.microsoft.com/office/powerpoint/2010/main" val="1323058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C55AFD-72D2-4F52-84B1-3E9BB8D8B21D}"/>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F89556DA-07C2-4A5F-8195-E2D110D2FDB7}"/>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D7CD0697-8014-4C96-8EE3-48ED1B0072E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1F2DAD4D-D365-47D1-8DA5-6248CF111106}"/>
              </a:ext>
            </a:extLst>
          </p:cNvPr>
          <p:cNvSpPr>
            <a:spLocks noGrp="1"/>
          </p:cNvSpPr>
          <p:nvPr>
            <p:ph type="dt" sz="half" idx="14"/>
          </p:nvPr>
        </p:nvSpPr>
        <p:spPr/>
        <p:txBody>
          <a:bodyPr/>
          <a:lstStyle>
            <a:lvl1pPr>
              <a:defRPr/>
            </a:lvl1pPr>
          </a:lstStyle>
          <a:p>
            <a:pPr>
              <a:defRPr/>
            </a:pPr>
            <a:fld id="{D23FB467-66D3-4146-AF3A-0BC1A648477F}" type="datetime1">
              <a:rPr lang="zh-TW" altLang="en-US"/>
              <a:pPr>
                <a:defRPr/>
              </a:pPr>
              <a:t>2023/3/17</a:t>
            </a:fld>
            <a:endParaRPr lang="zh-TW" altLang="en-US"/>
          </a:p>
        </p:txBody>
      </p:sp>
      <p:sp>
        <p:nvSpPr>
          <p:cNvPr id="9" name="Footer Placeholder 4">
            <a:extLst>
              <a:ext uri="{FF2B5EF4-FFF2-40B4-BE49-F238E27FC236}">
                <a16:creationId xmlns:a16="http://schemas.microsoft.com/office/drawing/2014/main" id="{B3B484BB-9A00-494B-9233-9EB60D8AE835}"/>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A2BD7C67-84F9-4C10-AEEB-F2851BAC2CBB}"/>
              </a:ext>
            </a:extLst>
          </p:cNvPr>
          <p:cNvSpPr>
            <a:spLocks noGrp="1"/>
          </p:cNvSpPr>
          <p:nvPr>
            <p:ph type="sldNum" sz="quarter" idx="16"/>
          </p:nvPr>
        </p:nvSpPr>
        <p:spPr>
          <a:xfrm>
            <a:off x="531813" y="3244850"/>
            <a:ext cx="779462" cy="365125"/>
          </a:xfrm>
        </p:spPr>
        <p:txBody>
          <a:bodyPr/>
          <a:lstStyle>
            <a:lvl1pPr>
              <a:defRPr/>
            </a:lvl1pPr>
          </a:lstStyle>
          <a:p>
            <a:pPr>
              <a:defRPr/>
            </a:pPr>
            <a:fld id="{EFB760CE-914A-4D06-B497-7CD06A13DF01}" type="slidenum">
              <a:rPr lang="zh-TW" altLang="en-US"/>
              <a:pPr>
                <a:defRPr/>
              </a:pPr>
              <a:t>‹#›</a:t>
            </a:fld>
            <a:endParaRPr lang="zh-TW" altLang="en-US"/>
          </a:p>
        </p:txBody>
      </p:sp>
    </p:spTree>
    <p:extLst>
      <p:ext uri="{BB962C8B-B14F-4D97-AF65-F5344CB8AC3E}">
        <p14:creationId xmlns:p14="http://schemas.microsoft.com/office/powerpoint/2010/main" val="71639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B1674C8-2BC7-4940-8277-525B108161EE}"/>
              </a:ext>
            </a:extLst>
          </p:cNvPr>
          <p:cNvSpPr>
            <a:spLocks noGrp="1"/>
          </p:cNvSpPr>
          <p:nvPr>
            <p:ph type="dt" sz="half" idx="10"/>
          </p:nvPr>
        </p:nvSpPr>
        <p:spPr/>
        <p:txBody>
          <a:bodyPr/>
          <a:lstStyle>
            <a:lvl1pPr>
              <a:defRPr/>
            </a:lvl1pPr>
          </a:lstStyle>
          <a:p>
            <a:pPr>
              <a:defRPr/>
            </a:pPr>
            <a:fld id="{7C194111-61AE-481B-A7DF-48D51635A731}" type="datetime1">
              <a:rPr lang="zh-TW" altLang="en-US"/>
              <a:pPr>
                <a:defRPr/>
              </a:pPr>
              <a:t>2023/3/17</a:t>
            </a:fld>
            <a:endParaRPr lang="zh-TW" altLang="en-US"/>
          </a:p>
        </p:txBody>
      </p:sp>
      <p:sp>
        <p:nvSpPr>
          <p:cNvPr id="5" name="Footer Placeholder 3">
            <a:extLst>
              <a:ext uri="{FF2B5EF4-FFF2-40B4-BE49-F238E27FC236}">
                <a16:creationId xmlns:a16="http://schemas.microsoft.com/office/drawing/2014/main" id="{56ACA069-B503-4415-B252-99B5D668B088}"/>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3C2DD28-8DF3-4FFA-A8B1-CB11F055DE9E}"/>
              </a:ext>
            </a:extLst>
          </p:cNvPr>
          <p:cNvSpPr>
            <a:spLocks noGrp="1"/>
          </p:cNvSpPr>
          <p:nvPr>
            <p:ph type="sldNum" sz="quarter" idx="12"/>
          </p:nvPr>
        </p:nvSpPr>
        <p:spPr/>
        <p:txBody>
          <a:bodyPr/>
          <a:lstStyle>
            <a:lvl1pPr>
              <a:defRPr/>
            </a:lvl1pPr>
          </a:lstStyle>
          <a:p>
            <a:pPr>
              <a:defRPr/>
            </a:pPr>
            <a:fld id="{49BFB544-D8FA-4ED4-9A90-4D063DBAB891}" type="slidenum">
              <a:rPr lang="zh-TW" altLang="en-US"/>
              <a:pPr>
                <a:defRPr/>
              </a:pPr>
              <a:t>‹#›</a:t>
            </a:fld>
            <a:endParaRPr lang="zh-TW" altLang="en-US"/>
          </a:p>
        </p:txBody>
      </p:sp>
    </p:spTree>
    <p:extLst>
      <p:ext uri="{BB962C8B-B14F-4D97-AF65-F5344CB8AC3E}">
        <p14:creationId xmlns:p14="http://schemas.microsoft.com/office/powerpoint/2010/main" val="250058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CE5A912-E6A8-493B-AEA0-5969BF8A266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8239A3A-6972-4F2C-98AB-A7A075119386}"/>
              </a:ext>
            </a:extLst>
          </p:cNvPr>
          <p:cNvSpPr>
            <a:spLocks noGrp="1"/>
          </p:cNvSpPr>
          <p:nvPr>
            <p:ph type="dt" sz="half" idx="10"/>
          </p:nvPr>
        </p:nvSpPr>
        <p:spPr/>
        <p:txBody>
          <a:bodyPr/>
          <a:lstStyle>
            <a:lvl1pPr>
              <a:defRPr/>
            </a:lvl1pPr>
          </a:lstStyle>
          <a:p>
            <a:pPr>
              <a:defRPr/>
            </a:pPr>
            <a:fld id="{27958F94-D612-4996-9745-954F321B5BDE}"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FCC8BB1D-5AF2-4079-8C88-035AAF76F6A3}"/>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774EE28-0A08-4375-8BD8-903B49D1FF0B}"/>
              </a:ext>
            </a:extLst>
          </p:cNvPr>
          <p:cNvSpPr>
            <a:spLocks noGrp="1"/>
          </p:cNvSpPr>
          <p:nvPr>
            <p:ph type="sldNum" sz="quarter" idx="12"/>
          </p:nvPr>
        </p:nvSpPr>
        <p:spPr>
          <a:xfrm>
            <a:off x="531813" y="4983163"/>
            <a:ext cx="779462" cy="365125"/>
          </a:xfrm>
        </p:spPr>
        <p:txBody>
          <a:bodyPr/>
          <a:lstStyle>
            <a:lvl1pPr>
              <a:defRPr/>
            </a:lvl1pPr>
          </a:lstStyle>
          <a:p>
            <a:pPr>
              <a:defRPr/>
            </a:pPr>
            <a:fld id="{9337DB17-8B69-46B7-B177-5CCA5D66730F}" type="slidenum">
              <a:rPr lang="zh-TW" altLang="en-US"/>
              <a:pPr>
                <a:defRPr/>
              </a:pPr>
              <a:t>‹#›</a:t>
            </a:fld>
            <a:endParaRPr lang="zh-TW" altLang="en-US"/>
          </a:p>
        </p:txBody>
      </p:sp>
    </p:spTree>
    <p:extLst>
      <p:ext uri="{BB962C8B-B14F-4D97-AF65-F5344CB8AC3E}">
        <p14:creationId xmlns:p14="http://schemas.microsoft.com/office/powerpoint/2010/main" val="38544336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7FF9671-E119-4A1F-9B17-F3632896D130}"/>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9C980A77-9B9E-468F-8756-9A671E52B106}"/>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5F092DFA-5DD4-4D56-937F-3DDAE58F8F89}"/>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1CAE3D32-0376-4FF5-A9E2-2E4E0828A3C0}"/>
              </a:ext>
            </a:extLst>
          </p:cNvPr>
          <p:cNvSpPr>
            <a:spLocks noGrp="1"/>
          </p:cNvSpPr>
          <p:nvPr>
            <p:ph type="dt" sz="half" idx="14"/>
          </p:nvPr>
        </p:nvSpPr>
        <p:spPr/>
        <p:txBody>
          <a:bodyPr/>
          <a:lstStyle>
            <a:lvl1pPr>
              <a:defRPr/>
            </a:lvl1pPr>
          </a:lstStyle>
          <a:p>
            <a:pPr>
              <a:defRPr/>
            </a:pPr>
            <a:fld id="{4740E86C-1610-4E59-AB3A-59903303DEEC}" type="datetime1">
              <a:rPr lang="zh-TW" altLang="en-US"/>
              <a:pPr>
                <a:defRPr/>
              </a:pPr>
              <a:t>2023/3/17</a:t>
            </a:fld>
            <a:endParaRPr lang="zh-TW" altLang="en-US"/>
          </a:p>
        </p:txBody>
      </p:sp>
      <p:sp>
        <p:nvSpPr>
          <p:cNvPr id="9" name="Footer Placeholder 5">
            <a:extLst>
              <a:ext uri="{FF2B5EF4-FFF2-40B4-BE49-F238E27FC236}">
                <a16:creationId xmlns:a16="http://schemas.microsoft.com/office/drawing/2014/main" id="{AF006E1C-BE51-4CA0-A7F4-3424EEEF50D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5B63389-211B-4B15-B168-E5216AAE3ABD}"/>
              </a:ext>
            </a:extLst>
          </p:cNvPr>
          <p:cNvSpPr>
            <a:spLocks noGrp="1"/>
          </p:cNvSpPr>
          <p:nvPr>
            <p:ph type="sldNum" sz="quarter" idx="16"/>
          </p:nvPr>
        </p:nvSpPr>
        <p:spPr>
          <a:xfrm>
            <a:off x="531813" y="4983163"/>
            <a:ext cx="779462" cy="365125"/>
          </a:xfrm>
        </p:spPr>
        <p:txBody>
          <a:bodyPr/>
          <a:lstStyle>
            <a:lvl1pPr>
              <a:defRPr/>
            </a:lvl1pPr>
          </a:lstStyle>
          <a:p>
            <a:pPr>
              <a:defRPr/>
            </a:pPr>
            <a:fld id="{38FEB871-C0E4-44CA-AB0B-4A375B3328B6}" type="slidenum">
              <a:rPr lang="zh-TW" altLang="en-US"/>
              <a:pPr>
                <a:defRPr/>
              </a:pPr>
              <a:t>‹#›</a:t>
            </a:fld>
            <a:endParaRPr lang="zh-TW" altLang="en-US"/>
          </a:p>
        </p:txBody>
      </p:sp>
    </p:spTree>
    <p:extLst>
      <p:ext uri="{BB962C8B-B14F-4D97-AF65-F5344CB8AC3E}">
        <p14:creationId xmlns:p14="http://schemas.microsoft.com/office/powerpoint/2010/main" val="5254240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C636AAD-E797-47EC-8802-3F207CC7CAF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B22DCFC8-C0FC-4055-8C90-5EB128A00574}"/>
              </a:ext>
            </a:extLst>
          </p:cNvPr>
          <p:cNvSpPr>
            <a:spLocks noGrp="1"/>
          </p:cNvSpPr>
          <p:nvPr>
            <p:ph type="dt" sz="half" idx="14"/>
          </p:nvPr>
        </p:nvSpPr>
        <p:spPr/>
        <p:txBody>
          <a:bodyPr/>
          <a:lstStyle>
            <a:lvl1pPr>
              <a:defRPr/>
            </a:lvl1pPr>
          </a:lstStyle>
          <a:p>
            <a:pPr>
              <a:defRPr/>
            </a:pPr>
            <a:fld id="{1556A69A-80EF-4E6E-BDD1-D8A999FBDCE5}"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EDF1CCDC-9675-43A6-B660-CFE298895A84}"/>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D4680DB-379C-4BB7-A0E0-F0E2DC84DF9C}"/>
              </a:ext>
            </a:extLst>
          </p:cNvPr>
          <p:cNvSpPr>
            <a:spLocks noGrp="1"/>
          </p:cNvSpPr>
          <p:nvPr>
            <p:ph type="sldNum" sz="quarter" idx="16"/>
          </p:nvPr>
        </p:nvSpPr>
        <p:spPr>
          <a:xfrm>
            <a:off x="531813" y="4983163"/>
            <a:ext cx="779462" cy="365125"/>
          </a:xfrm>
        </p:spPr>
        <p:txBody>
          <a:bodyPr/>
          <a:lstStyle>
            <a:lvl1pPr>
              <a:defRPr/>
            </a:lvl1pPr>
          </a:lstStyle>
          <a:p>
            <a:pPr>
              <a:defRPr/>
            </a:pPr>
            <a:fld id="{581C77A4-2522-4C57-B7A6-8C1760CF1E02}" type="slidenum">
              <a:rPr lang="zh-TW" altLang="en-US"/>
              <a:pPr>
                <a:defRPr/>
              </a:pPr>
              <a:t>‹#›</a:t>
            </a:fld>
            <a:endParaRPr lang="zh-TW" altLang="en-US"/>
          </a:p>
        </p:txBody>
      </p:sp>
    </p:spTree>
    <p:extLst>
      <p:ext uri="{BB962C8B-B14F-4D97-AF65-F5344CB8AC3E}">
        <p14:creationId xmlns:p14="http://schemas.microsoft.com/office/powerpoint/2010/main" val="1664686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AC78AD-B6CF-4029-AC3A-AC3AD9C8C2B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1D034645-D9E9-4485-BAC2-7A2152D96E54}"/>
              </a:ext>
            </a:extLst>
          </p:cNvPr>
          <p:cNvSpPr>
            <a:spLocks noGrp="1"/>
          </p:cNvSpPr>
          <p:nvPr>
            <p:ph type="dt" sz="half" idx="10"/>
          </p:nvPr>
        </p:nvSpPr>
        <p:spPr/>
        <p:txBody>
          <a:bodyPr/>
          <a:lstStyle>
            <a:lvl1pPr>
              <a:defRPr/>
            </a:lvl1pPr>
          </a:lstStyle>
          <a:p>
            <a:pPr>
              <a:defRPr/>
            </a:pPr>
            <a:fld id="{23D87923-5348-4822-85D3-CC52F75DE52B}"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6678BF04-D9D9-4FFB-9365-46A05A3D456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2D7E580-8FBF-4C3C-8F9C-434CD9571605}"/>
              </a:ext>
            </a:extLst>
          </p:cNvPr>
          <p:cNvSpPr>
            <a:spLocks noGrp="1"/>
          </p:cNvSpPr>
          <p:nvPr>
            <p:ph type="sldNum" sz="quarter" idx="12"/>
          </p:nvPr>
        </p:nvSpPr>
        <p:spPr/>
        <p:txBody>
          <a:bodyPr/>
          <a:lstStyle>
            <a:lvl1pPr>
              <a:defRPr/>
            </a:lvl1pPr>
          </a:lstStyle>
          <a:p>
            <a:pPr>
              <a:defRPr/>
            </a:pPr>
            <a:fld id="{C0127D97-7A0A-4876-B75D-47ADF59C2133}" type="slidenum">
              <a:rPr lang="zh-TW" altLang="en-US"/>
              <a:pPr>
                <a:defRPr/>
              </a:pPr>
              <a:t>‹#›</a:t>
            </a:fld>
            <a:endParaRPr lang="zh-TW" altLang="en-US"/>
          </a:p>
        </p:txBody>
      </p:sp>
    </p:spTree>
    <p:extLst>
      <p:ext uri="{BB962C8B-B14F-4D97-AF65-F5344CB8AC3E}">
        <p14:creationId xmlns:p14="http://schemas.microsoft.com/office/powerpoint/2010/main" val="3869944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8B714AE-85A1-44FF-8FC5-E98447A802C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C501DD2-E213-4296-99D7-4CE4387034C0}"/>
              </a:ext>
            </a:extLst>
          </p:cNvPr>
          <p:cNvSpPr>
            <a:spLocks noGrp="1"/>
          </p:cNvSpPr>
          <p:nvPr>
            <p:ph type="dt" sz="half" idx="10"/>
          </p:nvPr>
        </p:nvSpPr>
        <p:spPr/>
        <p:txBody>
          <a:bodyPr/>
          <a:lstStyle>
            <a:lvl1pPr>
              <a:defRPr/>
            </a:lvl1pPr>
          </a:lstStyle>
          <a:p>
            <a:pPr>
              <a:defRPr/>
            </a:pPr>
            <a:fld id="{C0DE8B43-6CA4-47BB-AB6E-1D9897849956}"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011C682B-6BF9-4294-B416-FD57762579A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2730BED-9306-4D4B-987C-7C3F0EBC6DEA}"/>
              </a:ext>
            </a:extLst>
          </p:cNvPr>
          <p:cNvSpPr>
            <a:spLocks noGrp="1"/>
          </p:cNvSpPr>
          <p:nvPr>
            <p:ph type="sldNum" sz="quarter" idx="12"/>
          </p:nvPr>
        </p:nvSpPr>
        <p:spPr/>
        <p:txBody>
          <a:bodyPr/>
          <a:lstStyle>
            <a:lvl1pPr>
              <a:defRPr/>
            </a:lvl1pPr>
          </a:lstStyle>
          <a:p>
            <a:pPr>
              <a:defRPr/>
            </a:pPr>
            <a:fld id="{051B123F-419D-4695-8981-6F012A2E85D3}" type="slidenum">
              <a:rPr lang="zh-TW" altLang="en-US"/>
              <a:pPr>
                <a:defRPr/>
              </a:pPr>
              <a:t>‹#›</a:t>
            </a:fld>
            <a:endParaRPr lang="zh-TW" altLang="en-US"/>
          </a:p>
        </p:txBody>
      </p:sp>
    </p:spTree>
    <p:extLst>
      <p:ext uri="{BB962C8B-B14F-4D97-AF65-F5344CB8AC3E}">
        <p14:creationId xmlns:p14="http://schemas.microsoft.com/office/powerpoint/2010/main" val="18924869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a:t>按一下以編輯母片副標題樣式</a:t>
            </a:r>
          </a:p>
        </p:txBody>
      </p:sp>
    </p:spTree>
    <p:extLst>
      <p:ext uri="{BB962C8B-B14F-4D97-AF65-F5344CB8AC3E}">
        <p14:creationId xmlns:p14="http://schemas.microsoft.com/office/powerpoint/2010/main" val="4032465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4587750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260000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87126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2184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A2938727-99B6-4D95-B0CA-5B5B8A3A2DA4}"/>
              </a:ext>
            </a:extLst>
          </p:cNvPr>
          <p:cNvSpPr>
            <a:spLocks noGrp="1"/>
          </p:cNvSpPr>
          <p:nvPr>
            <p:ph type="dt" sz="half" idx="10"/>
          </p:nvPr>
        </p:nvSpPr>
        <p:spPr/>
        <p:txBody>
          <a:bodyPr/>
          <a:lstStyle>
            <a:lvl1pPr>
              <a:defRPr/>
            </a:lvl1pPr>
          </a:lstStyle>
          <a:p>
            <a:pPr>
              <a:defRPr/>
            </a:pPr>
            <a:fld id="{FA774D4A-D7D3-4E38-A0BF-5058E518605D}" type="datetime1">
              <a:rPr lang="zh-TW" altLang="en-US"/>
              <a:pPr>
                <a:defRPr/>
              </a:pPr>
              <a:t>2023/3/17</a:t>
            </a:fld>
            <a:endParaRPr lang="zh-TW" altLang="en-US"/>
          </a:p>
        </p:txBody>
      </p:sp>
      <p:sp>
        <p:nvSpPr>
          <p:cNvPr id="4" name="Footer Placeholder 2">
            <a:extLst>
              <a:ext uri="{FF2B5EF4-FFF2-40B4-BE49-F238E27FC236}">
                <a16:creationId xmlns:a16="http://schemas.microsoft.com/office/drawing/2014/main" id="{38E3BAB6-8309-466B-8C5A-C879AC4B91D3}"/>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B80AA78-15DC-43F2-A07F-11DB18778EFA}"/>
              </a:ext>
            </a:extLst>
          </p:cNvPr>
          <p:cNvSpPr>
            <a:spLocks noGrp="1"/>
          </p:cNvSpPr>
          <p:nvPr>
            <p:ph type="sldNum" sz="quarter" idx="12"/>
          </p:nvPr>
        </p:nvSpPr>
        <p:spPr/>
        <p:txBody>
          <a:bodyPr/>
          <a:lstStyle>
            <a:lvl1pPr>
              <a:defRPr/>
            </a:lvl1pPr>
          </a:lstStyle>
          <a:p>
            <a:pPr>
              <a:defRPr/>
            </a:pPr>
            <a:fld id="{022D4A0F-F097-40A8-B67E-BCDFB85B4C5B}" type="slidenum">
              <a:rPr lang="zh-TW" altLang="en-US"/>
              <a:pPr>
                <a:defRPr/>
              </a:pPr>
              <a:t>‹#›</a:t>
            </a:fld>
            <a:endParaRPr lang="zh-TW" altLang="en-US"/>
          </a:p>
        </p:txBody>
      </p:sp>
    </p:spTree>
    <p:extLst>
      <p:ext uri="{BB962C8B-B14F-4D97-AF65-F5344CB8AC3E}">
        <p14:creationId xmlns:p14="http://schemas.microsoft.com/office/powerpoint/2010/main" val="2703457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651155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87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324095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39952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94702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44343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0BC68031-2D13-4E8C-9082-F31EB48CEE51}"/>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288DF7B2-085D-4AC8-8870-37FC45286C24}"/>
              </a:ext>
            </a:extLst>
          </p:cNvPr>
          <p:cNvSpPr>
            <a:spLocks noGrp="1"/>
          </p:cNvSpPr>
          <p:nvPr>
            <p:ph type="dt" sz="half" idx="10"/>
          </p:nvPr>
        </p:nvSpPr>
        <p:spPr/>
        <p:txBody>
          <a:bodyPr/>
          <a:lstStyle>
            <a:lvl1pPr>
              <a:defRPr/>
            </a:lvl1pPr>
          </a:lstStyle>
          <a:p>
            <a:pPr>
              <a:defRPr/>
            </a:pPr>
            <a:fld id="{6BBFBF95-E573-46F0-809B-74D7FDE898F4}"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4E5D9A4D-574E-4A45-9CAD-508F0A9611AA}"/>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0428704-F978-4E7E-8C3A-C048B3CC205C}"/>
              </a:ext>
            </a:extLst>
          </p:cNvPr>
          <p:cNvSpPr>
            <a:spLocks noGrp="1"/>
          </p:cNvSpPr>
          <p:nvPr>
            <p:ph type="sldNum" sz="quarter" idx="12"/>
          </p:nvPr>
        </p:nvSpPr>
        <p:spPr>
          <a:xfrm>
            <a:off x="531813" y="4529138"/>
            <a:ext cx="779462" cy="365125"/>
          </a:xfrm>
        </p:spPr>
        <p:txBody>
          <a:bodyPr/>
          <a:lstStyle>
            <a:lvl1pPr>
              <a:defRPr/>
            </a:lvl1pPr>
          </a:lstStyle>
          <a:p>
            <a:pPr>
              <a:defRPr/>
            </a:pPr>
            <a:fld id="{D9D14B07-5260-411E-9954-637569171FA9}" type="slidenum">
              <a:rPr lang="zh-TW" altLang="en-US"/>
              <a:pPr>
                <a:defRPr/>
              </a:pPr>
              <a:t>‹#›</a:t>
            </a:fld>
            <a:endParaRPr lang="zh-TW" altLang="en-US"/>
          </a:p>
        </p:txBody>
      </p:sp>
    </p:spTree>
    <p:extLst>
      <p:ext uri="{BB962C8B-B14F-4D97-AF65-F5344CB8AC3E}">
        <p14:creationId xmlns:p14="http://schemas.microsoft.com/office/powerpoint/2010/main" val="3192008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B73F3C1-7B3A-49A9-8EA8-2EF32582C32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1D8FFFB-5725-4DB2-9235-BD6C2EBFB804}"/>
              </a:ext>
            </a:extLst>
          </p:cNvPr>
          <p:cNvSpPr>
            <a:spLocks noGrp="1"/>
          </p:cNvSpPr>
          <p:nvPr>
            <p:ph type="dt" sz="half" idx="10"/>
          </p:nvPr>
        </p:nvSpPr>
        <p:spPr/>
        <p:txBody>
          <a:bodyPr/>
          <a:lstStyle>
            <a:lvl1pPr>
              <a:defRPr/>
            </a:lvl1pPr>
          </a:lstStyle>
          <a:p>
            <a:pPr>
              <a:defRPr/>
            </a:pPr>
            <a:fld id="{3DFAA9C3-E061-4563-A436-7976DE4BC0DB}"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67B5890B-2EA7-4D27-ABA8-EEC70C33258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10BF988-473C-409B-A4D6-87C67BF62FEB}"/>
              </a:ext>
            </a:extLst>
          </p:cNvPr>
          <p:cNvSpPr>
            <a:spLocks noGrp="1"/>
          </p:cNvSpPr>
          <p:nvPr>
            <p:ph type="sldNum" sz="quarter" idx="12"/>
          </p:nvPr>
        </p:nvSpPr>
        <p:spPr/>
        <p:txBody>
          <a:bodyPr/>
          <a:lstStyle>
            <a:lvl1pPr>
              <a:defRPr/>
            </a:lvl1pPr>
          </a:lstStyle>
          <a:p>
            <a:pPr>
              <a:defRPr/>
            </a:pPr>
            <a:fld id="{663068AD-6253-479C-87B0-F72DAB40EB88}" type="slidenum">
              <a:rPr lang="zh-TW" altLang="en-US"/>
              <a:pPr>
                <a:defRPr/>
              </a:pPr>
              <a:t>‹#›</a:t>
            </a:fld>
            <a:endParaRPr lang="zh-TW" altLang="en-US"/>
          </a:p>
        </p:txBody>
      </p:sp>
    </p:spTree>
    <p:extLst>
      <p:ext uri="{BB962C8B-B14F-4D97-AF65-F5344CB8AC3E}">
        <p14:creationId xmlns:p14="http://schemas.microsoft.com/office/powerpoint/2010/main" val="4119944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F93693B2-68EA-4AF9-8A91-702753E3BAF4}"/>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C9C07C2-3F24-47EF-90F9-8EE970B9E298}"/>
              </a:ext>
            </a:extLst>
          </p:cNvPr>
          <p:cNvSpPr>
            <a:spLocks noGrp="1"/>
          </p:cNvSpPr>
          <p:nvPr>
            <p:ph type="dt" sz="half" idx="10"/>
          </p:nvPr>
        </p:nvSpPr>
        <p:spPr/>
        <p:txBody>
          <a:bodyPr/>
          <a:lstStyle>
            <a:lvl1pPr>
              <a:defRPr/>
            </a:lvl1pPr>
          </a:lstStyle>
          <a:p>
            <a:pPr>
              <a:defRPr/>
            </a:pPr>
            <a:fld id="{26D9DD30-FF71-4B28-AB9C-7D65BD264F1B}"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7341EF27-2DFD-4339-94DD-3882C5537F8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8F53951-0679-4BD8-ABBE-A027A5129B53}"/>
              </a:ext>
            </a:extLst>
          </p:cNvPr>
          <p:cNvSpPr>
            <a:spLocks noGrp="1"/>
          </p:cNvSpPr>
          <p:nvPr>
            <p:ph type="sldNum" sz="quarter" idx="12"/>
          </p:nvPr>
        </p:nvSpPr>
        <p:spPr>
          <a:xfrm>
            <a:off x="531813" y="3244850"/>
            <a:ext cx="779462" cy="365125"/>
          </a:xfrm>
        </p:spPr>
        <p:txBody>
          <a:bodyPr/>
          <a:lstStyle>
            <a:lvl1pPr>
              <a:defRPr/>
            </a:lvl1pPr>
          </a:lstStyle>
          <a:p>
            <a:pPr>
              <a:defRPr/>
            </a:pPr>
            <a:fld id="{7B1A5040-D1F7-4E7C-AE65-630B08524CA5}" type="slidenum">
              <a:rPr lang="zh-TW" altLang="en-US"/>
              <a:pPr>
                <a:defRPr/>
              </a:pPr>
              <a:t>‹#›</a:t>
            </a:fld>
            <a:endParaRPr lang="zh-TW" altLang="en-US"/>
          </a:p>
        </p:txBody>
      </p:sp>
    </p:spTree>
    <p:extLst>
      <p:ext uri="{BB962C8B-B14F-4D97-AF65-F5344CB8AC3E}">
        <p14:creationId xmlns:p14="http://schemas.microsoft.com/office/powerpoint/2010/main" val="426329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2BBB66D-4532-4D0E-9AB7-345867DD08AF}"/>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1D9A72E4-9BF2-454B-B427-1323BA402179}"/>
              </a:ext>
            </a:extLst>
          </p:cNvPr>
          <p:cNvSpPr>
            <a:spLocks noGrp="1"/>
          </p:cNvSpPr>
          <p:nvPr>
            <p:ph type="dt" sz="half" idx="10"/>
          </p:nvPr>
        </p:nvSpPr>
        <p:spPr/>
        <p:txBody>
          <a:bodyPr/>
          <a:lstStyle>
            <a:lvl1pPr>
              <a:defRPr/>
            </a:lvl1pPr>
          </a:lstStyle>
          <a:p>
            <a:pPr>
              <a:defRPr/>
            </a:pPr>
            <a:fld id="{3E629D09-09CF-45D3-BBE9-7C8119704E54}"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083234DA-2F67-4065-B541-6749974A42DF}"/>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010BAF50-CB73-4E2A-836D-332AD0DCC18D}"/>
              </a:ext>
            </a:extLst>
          </p:cNvPr>
          <p:cNvSpPr>
            <a:spLocks noGrp="1"/>
          </p:cNvSpPr>
          <p:nvPr>
            <p:ph type="sldNum" sz="quarter" idx="12"/>
          </p:nvPr>
        </p:nvSpPr>
        <p:spPr/>
        <p:txBody>
          <a:bodyPr/>
          <a:lstStyle>
            <a:lvl1pPr>
              <a:defRPr/>
            </a:lvl1pPr>
          </a:lstStyle>
          <a:p>
            <a:pPr>
              <a:defRPr/>
            </a:pPr>
            <a:fld id="{DF257BB9-5481-497B-9417-50FCFCF6FE88}" type="slidenum">
              <a:rPr lang="zh-TW" altLang="en-US"/>
              <a:pPr>
                <a:defRPr/>
              </a:pPr>
              <a:t>‹#›</a:t>
            </a:fld>
            <a:endParaRPr lang="zh-TW" altLang="en-US"/>
          </a:p>
        </p:txBody>
      </p:sp>
    </p:spTree>
    <p:extLst>
      <p:ext uri="{BB962C8B-B14F-4D97-AF65-F5344CB8AC3E}">
        <p14:creationId xmlns:p14="http://schemas.microsoft.com/office/powerpoint/2010/main" val="275846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48549E2-6FFB-4858-BDC7-6E0F779D15E5}"/>
              </a:ext>
            </a:extLst>
          </p:cNvPr>
          <p:cNvSpPr>
            <a:spLocks noGrp="1"/>
          </p:cNvSpPr>
          <p:nvPr>
            <p:ph type="dt" sz="half" idx="10"/>
          </p:nvPr>
        </p:nvSpPr>
        <p:spPr/>
        <p:txBody>
          <a:bodyPr/>
          <a:lstStyle>
            <a:lvl1pPr>
              <a:defRPr/>
            </a:lvl1pPr>
          </a:lstStyle>
          <a:p>
            <a:pPr>
              <a:defRPr/>
            </a:pPr>
            <a:fld id="{087E933D-B0F7-4102-9E26-7597F1760E44}"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69DAC71A-8EE6-41CC-9CD3-AE30D1F93FEA}"/>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E4A8F92E-DA87-4301-AA7C-58EE3DDBA6EF}"/>
              </a:ext>
            </a:extLst>
          </p:cNvPr>
          <p:cNvSpPr>
            <a:spLocks noGrp="1"/>
          </p:cNvSpPr>
          <p:nvPr>
            <p:ph type="sldNum" sz="quarter" idx="12"/>
          </p:nvPr>
        </p:nvSpPr>
        <p:spPr/>
        <p:txBody>
          <a:bodyPr/>
          <a:lstStyle>
            <a:lvl1pPr>
              <a:defRPr/>
            </a:lvl1pPr>
          </a:lstStyle>
          <a:p>
            <a:pPr>
              <a:defRPr/>
            </a:pPr>
            <a:fld id="{D69DEFAC-1370-4570-ACA2-F93FDE4A49B2}" type="slidenum">
              <a:rPr lang="zh-TW" altLang="en-US"/>
              <a:pPr>
                <a:defRPr/>
              </a:pPr>
              <a:t>‹#›</a:t>
            </a:fld>
            <a:endParaRPr lang="zh-TW" altLang="en-US"/>
          </a:p>
        </p:txBody>
      </p:sp>
    </p:spTree>
    <p:extLst>
      <p:ext uri="{BB962C8B-B14F-4D97-AF65-F5344CB8AC3E}">
        <p14:creationId xmlns:p14="http://schemas.microsoft.com/office/powerpoint/2010/main" val="4163929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FFC71FB4-B59C-49DF-9C57-E76DACC66AC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5CD0E018-79E4-4A58-BC26-42CD62F0C700}"/>
              </a:ext>
            </a:extLst>
          </p:cNvPr>
          <p:cNvSpPr>
            <a:spLocks noGrp="1"/>
          </p:cNvSpPr>
          <p:nvPr>
            <p:ph type="dt" sz="half" idx="10"/>
          </p:nvPr>
        </p:nvSpPr>
        <p:spPr/>
        <p:txBody>
          <a:bodyPr/>
          <a:lstStyle>
            <a:lvl1pPr>
              <a:defRPr/>
            </a:lvl1pPr>
          </a:lstStyle>
          <a:p>
            <a:pPr>
              <a:defRPr/>
            </a:pPr>
            <a:fld id="{D793368D-48E2-410A-96A0-41E5C5EF1B75}" type="datetime1">
              <a:rPr lang="zh-TW" altLang="en-US"/>
              <a:pPr>
                <a:defRPr/>
              </a:pPr>
              <a:t>2023/3/17</a:t>
            </a:fld>
            <a:endParaRPr lang="zh-TW" altLang="en-US"/>
          </a:p>
        </p:txBody>
      </p:sp>
      <p:sp>
        <p:nvSpPr>
          <p:cNvPr id="9" name="Footer Placeholder 7">
            <a:extLst>
              <a:ext uri="{FF2B5EF4-FFF2-40B4-BE49-F238E27FC236}">
                <a16:creationId xmlns:a16="http://schemas.microsoft.com/office/drawing/2014/main" id="{CA911CBE-7008-46F2-99A2-5CD443E83B7B}"/>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5AC6E871-DABF-4EBF-B28E-24293302356E}"/>
              </a:ext>
            </a:extLst>
          </p:cNvPr>
          <p:cNvSpPr>
            <a:spLocks noGrp="1"/>
          </p:cNvSpPr>
          <p:nvPr>
            <p:ph type="sldNum" sz="quarter" idx="12"/>
          </p:nvPr>
        </p:nvSpPr>
        <p:spPr/>
        <p:txBody>
          <a:bodyPr/>
          <a:lstStyle>
            <a:lvl1pPr>
              <a:defRPr/>
            </a:lvl1pPr>
          </a:lstStyle>
          <a:p>
            <a:pPr>
              <a:defRPr/>
            </a:pPr>
            <a:fld id="{2BE4437E-5B14-4A8B-A0EC-584517EE3F5E}" type="slidenum">
              <a:rPr lang="zh-TW" altLang="en-US"/>
              <a:pPr>
                <a:defRPr/>
              </a:pPr>
              <a:t>‹#›</a:t>
            </a:fld>
            <a:endParaRPr lang="zh-TW" altLang="en-US"/>
          </a:p>
        </p:txBody>
      </p:sp>
    </p:spTree>
    <p:extLst>
      <p:ext uri="{BB962C8B-B14F-4D97-AF65-F5344CB8AC3E}">
        <p14:creationId xmlns:p14="http://schemas.microsoft.com/office/powerpoint/2010/main" val="33985544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96F00EC-AA72-4A28-AB7B-06D89966F4E3}"/>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1947B66B-FBE8-4EE8-9A73-74FF8665C956}"/>
              </a:ext>
            </a:extLst>
          </p:cNvPr>
          <p:cNvSpPr>
            <a:spLocks noGrp="1"/>
          </p:cNvSpPr>
          <p:nvPr>
            <p:ph type="dt" sz="half" idx="10"/>
          </p:nvPr>
        </p:nvSpPr>
        <p:spPr/>
        <p:txBody>
          <a:bodyPr/>
          <a:lstStyle>
            <a:lvl1pPr>
              <a:defRPr/>
            </a:lvl1pPr>
          </a:lstStyle>
          <a:p>
            <a:pPr>
              <a:defRPr/>
            </a:pPr>
            <a:fld id="{8DCDA1FA-EBE1-4F91-8CB4-2B3002C40011}" type="datetime1">
              <a:rPr lang="zh-TW" altLang="en-US"/>
              <a:pPr>
                <a:defRPr/>
              </a:pPr>
              <a:t>2023/3/17</a:t>
            </a:fld>
            <a:endParaRPr lang="zh-TW" altLang="en-US"/>
          </a:p>
        </p:txBody>
      </p:sp>
      <p:sp>
        <p:nvSpPr>
          <p:cNvPr id="5" name="Footer Placeholder 3">
            <a:extLst>
              <a:ext uri="{FF2B5EF4-FFF2-40B4-BE49-F238E27FC236}">
                <a16:creationId xmlns:a16="http://schemas.microsoft.com/office/drawing/2014/main" id="{9DB00899-B397-40F9-AB40-F53B77FAD07D}"/>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F7D77A50-4CF0-4A64-8ABA-52B38B81EA4A}"/>
              </a:ext>
            </a:extLst>
          </p:cNvPr>
          <p:cNvSpPr>
            <a:spLocks noGrp="1"/>
          </p:cNvSpPr>
          <p:nvPr>
            <p:ph type="sldNum" sz="quarter" idx="12"/>
          </p:nvPr>
        </p:nvSpPr>
        <p:spPr/>
        <p:txBody>
          <a:bodyPr/>
          <a:lstStyle>
            <a:lvl1pPr>
              <a:defRPr/>
            </a:lvl1pPr>
          </a:lstStyle>
          <a:p>
            <a:pPr>
              <a:defRPr/>
            </a:pPr>
            <a:fld id="{968577D1-8000-4525-87BB-4C147E89EF54}" type="slidenum">
              <a:rPr lang="zh-TW" altLang="en-US"/>
              <a:pPr>
                <a:defRPr/>
              </a:pPr>
              <a:t>‹#›</a:t>
            </a:fld>
            <a:endParaRPr lang="zh-TW" altLang="en-US"/>
          </a:p>
        </p:txBody>
      </p:sp>
    </p:spTree>
    <p:extLst>
      <p:ext uri="{BB962C8B-B14F-4D97-AF65-F5344CB8AC3E}">
        <p14:creationId xmlns:p14="http://schemas.microsoft.com/office/powerpoint/2010/main" val="1873458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E2318AA-C0BA-4A20-8B0C-54211DBEEDB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3" name="Date Placeholder 1">
            <a:extLst>
              <a:ext uri="{FF2B5EF4-FFF2-40B4-BE49-F238E27FC236}">
                <a16:creationId xmlns:a16="http://schemas.microsoft.com/office/drawing/2014/main" id="{2D8931FE-0F31-43F7-A222-3B1EDDA5FE07}"/>
              </a:ext>
            </a:extLst>
          </p:cNvPr>
          <p:cNvSpPr>
            <a:spLocks noGrp="1"/>
          </p:cNvSpPr>
          <p:nvPr>
            <p:ph type="dt" sz="half" idx="10"/>
          </p:nvPr>
        </p:nvSpPr>
        <p:spPr/>
        <p:txBody>
          <a:bodyPr/>
          <a:lstStyle>
            <a:lvl1pPr>
              <a:defRPr/>
            </a:lvl1pPr>
          </a:lstStyle>
          <a:p>
            <a:pPr>
              <a:defRPr/>
            </a:pPr>
            <a:fld id="{BCF3CAC0-35D2-4425-8AA5-2EDB5ED91196}" type="datetime1">
              <a:rPr lang="zh-TW" altLang="en-US"/>
              <a:pPr>
                <a:defRPr/>
              </a:pPr>
              <a:t>2023/3/17</a:t>
            </a:fld>
            <a:endParaRPr lang="zh-TW" altLang="en-US"/>
          </a:p>
        </p:txBody>
      </p:sp>
      <p:sp>
        <p:nvSpPr>
          <p:cNvPr id="4" name="Footer Placeholder 2">
            <a:extLst>
              <a:ext uri="{FF2B5EF4-FFF2-40B4-BE49-F238E27FC236}">
                <a16:creationId xmlns:a16="http://schemas.microsoft.com/office/drawing/2014/main" id="{9BED578C-074B-48C0-A7A2-85E794E21358}"/>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244E8439-7929-49FB-AA04-07157CE711D7}"/>
              </a:ext>
            </a:extLst>
          </p:cNvPr>
          <p:cNvSpPr>
            <a:spLocks noGrp="1"/>
          </p:cNvSpPr>
          <p:nvPr>
            <p:ph type="sldNum" sz="quarter" idx="12"/>
          </p:nvPr>
        </p:nvSpPr>
        <p:spPr/>
        <p:txBody>
          <a:bodyPr/>
          <a:lstStyle>
            <a:lvl1pPr>
              <a:defRPr/>
            </a:lvl1pPr>
          </a:lstStyle>
          <a:p>
            <a:pPr>
              <a:defRPr/>
            </a:pPr>
            <a:fld id="{50BEB1FF-3631-45F7-9F1B-7CE2E912A1F1}" type="slidenum">
              <a:rPr lang="zh-TW" altLang="en-US"/>
              <a:pPr>
                <a:defRPr/>
              </a:pPr>
              <a:t>‹#›</a:t>
            </a:fld>
            <a:endParaRPr lang="zh-TW" altLang="en-US"/>
          </a:p>
        </p:txBody>
      </p:sp>
    </p:spTree>
    <p:extLst>
      <p:ext uri="{BB962C8B-B14F-4D97-AF65-F5344CB8AC3E}">
        <p14:creationId xmlns:p14="http://schemas.microsoft.com/office/powerpoint/2010/main" val="17875421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62EF046-BBD8-4421-957D-CD0C983D8C4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EAFAFF5-6454-4DF8-8FE7-263380BA5E97}"/>
              </a:ext>
            </a:extLst>
          </p:cNvPr>
          <p:cNvSpPr>
            <a:spLocks noGrp="1"/>
          </p:cNvSpPr>
          <p:nvPr>
            <p:ph type="dt" sz="half" idx="10"/>
          </p:nvPr>
        </p:nvSpPr>
        <p:spPr/>
        <p:txBody>
          <a:bodyPr/>
          <a:lstStyle>
            <a:lvl1pPr>
              <a:defRPr/>
            </a:lvl1pPr>
          </a:lstStyle>
          <a:p>
            <a:pPr>
              <a:defRPr/>
            </a:pPr>
            <a:fld id="{0583A926-10EC-4115-AA87-2F63E96A8FE8}"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F41349F4-C5CA-4E60-9E2F-A389F25001A5}"/>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59317FA9-98FB-4F2F-BA5E-9B4E96DE4974}"/>
              </a:ext>
            </a:extLst>
          </p:cNvPr>
          <p:cNvSpPr>
            <a:spLocks noGrp="1"/>
          </p:cNvSpPr>
          <p:nvPr>
            <p:ph type="sldNum" sz="quarter" idx="12"/>
          </p:nvPr>
        </p:nvSpPr>
        <p:spPr/>
        <p:txBody>
          <a:bodyPr/>
          <a:lstStyle>
            <a:lvl1pPr>
              <a:defRPr/>
            </a:lvl1pPr>
          </a:lstStyle>
          <a:p>
            <a:pPr>
              <a:defRPr/>
            </a:pPr>
            <a:fld id="{1B6F5457-6B03-4482-9108-F640658B5781}" type="slidenum">
              <a:rPr lang="zh-TW" altLang="en-US"/>
              <a:pPr>
                <a:defRPr/>
              </a:pPr>
              <a:t>‹#›</a:t>
            </a:fld>
            <a:endParaRPr lang="zh-TW" altLang="en-US"/>
          </a:p>
        </p:txBody>
      </p:sp>
    </p:spTree>
    <p:extLst>
      <p:ext uri="{BB962C8B-B14F-4D97-AF65-F5344CB8AC3E}">
        <p14:creationId xmlns:p14="http://schemas.microsoft.com/office/powerpoint/2010/main" val="25056894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5D72A3A6-D13D-4DC9-BEE3-82F83E97E5A9}"/>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9DC7CCF-EF5C-4CD4-BA18-0C4A4F726264}"/>
              </a:ext>
            </a:extLst>
          </p:cNvPr>
          <p:cNvSpPr>
            <a:spLocks noGrp="1"/>
          </p:cNvSpPr>
          <p:nvPr>
            <p:ph type="dt" sz="half" idx="10"/>
          </p:nvPr>
        </p:nvSpPr>
        <p:spPr/>
        <p:txBody>
          <a:bodyPr/>
          <a:lstStyle>
            <a:lvl1pPr>
              <a:defRPr/>
            </a:lvl1pPr>
          </a:lstStyle>
          <a:p>
            <a:pPr>
              <a:defRPr/>
            </a:pPr>
            <a:fld id="{3B723160-DD57-4394-8974-C704D9F713B0}"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6F30D82C-5C99-4BF3-BBC9-F809FD932CF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A975D2B-CD5A-428B-AEE6-3AA9B68D5959}"/>
              </a:ext>
            </a:extLst>
          </p:cNvPr>
          <p:cNvSpPr>
            <a:spLocks noGrp="1"/>
          </p:cNvSpPr>
          <p:nvPr>
            <p:ph type="sldNum" sz="quarter" idx="12"/>
          </p:nvPr>
        </p:nvSpPr>
        <p:spPr>
          <a:xfrm>
            <a:off x="531813" y="4983163"/>
            <a:ext cx="779462" cy="365125"/>
          </a:xfrm>
        </p:spPr>
        <p:txBody>
          <a:bodyPr/>
          <a:lstStyle>
            <a:lvl1pPr>
              <a:defRPr/>
            </a:lvl1pPr>
          </a:lstStyle>
          <a:p>
            <a:pPr>
              <a:defRPr/>
            </a:pPr>
            <a:fld id="{7BEDD552-C926-4402-AE43-70479FF837FA}" type="slidenum">
              <a:rPr lang="zh-TW" altLang="en-US"/>
              <a:pPr>
                <a:defRPr/>
              </a:pPr>
              <a:t>‹#›</a:t>
            </a:fld>
            <a:endParaRPr lang="zh-TW" altLang="en-US"/>
          </a:p>
        </p:txBody>
      </p:sp>
    </p:spTree>
    <p:extLst>
      <p:ext uri="{BB962C8B-B14F-4D97-AF65-F5344CB8AC3E}">
        <p14:creationId xmlns:p14="http://schemas.microsoft.com/office/powerpoint/2010/main" val="3575001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9636A8-2D81-4A14-AE11-4536001876A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FFAA5A09-6BB5-4E22-916E-71E522FF7D65}"/>
              </a:ext>
            </a:extLst>
          </p:cNvPr>
          <p:cNvSpPr>
            <a:spLocks noGrp="1"/>
          </p:cNvSpPr>
          <p:nvPr>
            <p:ph type="dt" sz="half" idx="10"/>
          </p:nvPr>
        </p:nvSpPr>
        <p:spPr/>
        <p:txBody>
          <a:bodyPr/>
          <a:lstStyle>
            <a:lvl1pPr>
              <a:defRPr/>
            </a:lvl1pPr>
          </a:lstStyle>
          <a:p>
            <a:pPr>
              <a:defRPr/>
            </a:pPr>
            <a:fld id="{D6195400-93F2-48F9-BD25-DFB1323608EE}"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330A5F1B-C559-4B5D-8E89-F6E2290552B9}"/>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5B3C0A9-EBA9-4866-9210-A032B4BB5AA3}"/>
              </a:ext>
            </a:extLst>
          </p:cNvPr>
          <p:cNvSpPr>
            <a:spLocks noGrp="1"/>
          </p:cNvSpPr>
          <p:nvPr>
            <p:ph type="sldNum" sz="quarter" idx="12"/>
          </p:nvPr>
        </p:nvSpPr>
        <p:spPr>
          <a:xfrm>
            <a:off x="531813" y="3244850"/>
            <a:ext cx="779462" cy="365125"/>
          </a:xfrm>
        </p:spPr>
        <p:txBody>
          <a:bodyPr/>
          <a:lstStyle>
            <a:lvl1pPr>
              <a:defRPr/>
            </a:lvl1pPr>
          </a:lstStyle>
          <a:p>
            <a:pPr>
              <a:defRPr/>
            </a:pPr>
            <a:fld id="{76D43AD0-1656-4DF4-BABA-CF229373D94A}" type="slidenum">
              <a:rPr lang="zh-TW" altLang="en-US"/>
              <a:pPr>
                <a:defRPr/>
              </a:pPr>
              <a:t>‹#›</a:t>
            </a:fld>
            <a:endParaRPr lang="zh-TW" altLang="en-US"/>
          </a:p>
        </p:txBody>
      </p:sp>
    </p:spTree>
    <p:extLst>
      <p:ext uri="{BB962C8B-B14F-4D97-AF65-F5344CB8AC3E}">
        <p14:creationId xmlns:p14="http://schemas.microsoft.com/office/powerpoint/2010/main" val="42002786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0A55F1A-9FF4-460F-B406-17A4680F1E68}"/>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3">
            <a:extLst>
              <a:ext uri="{FF2B5EF4-FFF2-40B4-BE49-F238E27FC236}">
                <a16:creationId xmlns:a16="http://schemas.microsoft.com/office/drawing/2014/main" id="{4DA34587-A447-4549-9760-B76A26F4E499}"/>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D4696FF-080C-4ED9-A6FE-C06B702DF000}"/>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8A1B5BCE-7D53-4C7A-9C53-19983F36D33B}"/>
              </a:ext>
            </a:extLst>
          </p:cNvPr>
          <p:cNvSpPr>
            <a:spLocks noGrp="1"/>
          </p:cNvSpPr>
          <p:nvPr>
            <p:ph type="dt" sz="half" idx="14"/>
          </p:nvPr>
        </p:nvSpPr>
        <p:spPr/>
        <p:txBody>
          <a:bodyPr/>
          <a:lstStyle>
            <a:lvl1pPr>
              <a:defRPr/>
            </a:lvl1pPr>
          </a:lstStyle>
          <a:p>
            <a:pPr>
              <a:defRPr/>
            </a:pPr>
            <a:fld id="{CD193936-0F11-447D-85D0-25D258599A6D}" type="datetime1">
              <a:rPr lang="zh-TW" altLang="en-US"/>
              <a:pPr>
                <a:defRPr/>
              </a:pPr>
              <a:t>2023/3/17</a:t>
            </a:fld>
            <a:endParaRPr lang="zh-TW" altLang="en-US"/>
          </a:p>
        </p:txBody>
      </p:sp>
      <p:sp>
        <p:nvSpPr>
          <p:cNvPr id="9" name="Footer Placeholder 4">
            <a:extLst>
              <a:ext uri="{FF2B5EF4-FFF2-40B4-BE49-F238E27FC236}">
                <a16:creationId xmlns:a16="http://schemas.microsoft.com/office/drawing/2014/main" id="{659C6848-6187-431A-8BAD-74CC5D06475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64122358-A564-4B3B-A575-E70D486505B0}"/>
              </a:ext>
            </a:extLst>
          </p:cNvPr>
          <p:cNvSpPr>
            <a:spLocks noGrp="1"/>
          </p:cNvSpPr>
          <p:nvPr>
            <p:ph type="sldNum" sz="quarter" idx="16"/>
          </p:nvPr>
        </p:nvSpPr>
        <p:spPr>
          <a:xfrm>
            <a:off x="531813" y="3244850"/>
            <a:ext cx="779462" cy="365125"/>
          </a:xfrm>
        </p:spPr>
        <p:txBody>
          <a:bodyPr/>
          <a:lstStyle>
            <a:lvl1pPr>
              <a:defRPr/>
            </a:lvl1pPr>
          </a:lstStyle>
          <a:p>
            <a:pPr>
              <a:defRPr/>
            </a:pPr>
            <a:fld id="{E1EAA010-6494-4982-8B9B-D0DC519F2E8A}" type="slidenum">
              <a:rPr lang="zh-TW" altLang="en-US"/>
              <a:pPr>
                <a:defRPr/>
              </a:pPr>
              <a:t>‹#›</a:t>
            </a:fld>
            <a:endParaRPr lang="zh-TW" altLang="en-US"/>
          </a:p>
        </p:txBody>
      </p:sp>
    </p:spTree>
    <p:extLst>
      <p:ext uri="{BB962C8B-B14F-4D97-AF65-F5344CB8AC3E}">
        <p14:creationId xmlns:p14="http://schemas.microsoft.com/office/powerpoint/2010/main" val="36006742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F851C3D-140B-4FB3-B48C-7C87CAE47A4C}"/>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CAC9253B-73FC-45E0-B50D-B7D779609CF3}"/>
              </a:ext>
            </a:extLst>
          </p:cNvPr>
          <p:cNvSpPr>
            <a:spLocks noGrp="1"/>
          </p:cNvSpPr>
          <p:nvPr>
            <p:ph type="dt" sz="half" idx="10"/>
          </p:nvPr>
        </p:nvSpPr>
        <p:spPr/>
        <p:txBody>
          <a:bodyPr/>
          <a:lstStyle>
            <a:lvl1pPr>
              <a:defRPr/>
            </a:lvl1pPr>
          </a:lstStyle>
          <a:p>
            <a:pPr>
              <a:defRPr/>
            </a:pPr>
            <a:fld id="{571ADB24-34D6-433C-A89B-9565C29B392C}"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39D77D58-3074-4AB9-B133-29D19755FD6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9175EBE-C5A2-4BA5-AEDA-C5301B4EF07B}"/>
              </a:ext>
            </a:extLst>
          </p:cNvPr>
          <p:cNvSpPr>
            <a:spLocks noGrp="1"/>
          </p:cNvSpPr>
          <p:nvPr>
            <p:ph type="sldNum" sz="quarter" idx="12"/>
          </p:nvPr>
        </p:nvSpPr>
        <p:spPr>
          <a:xfrm>
            <a:off x="531813" y="4983163"/>
            <a:ext cx="779462" cy="365125"/>
          </a:xfrm>
        </p:spPr>
        <p:txBody>
          <a:bodyPr/>
          <a:lstStyle>
            <a:lvl1pPr>
              <a:defRPr/>
            </a:lvl1pPr>
          </a:lstStyle>
          <a:p>
            <a:pPr>
              <a:defRPr/>
            </a:pPr>
            <a:fld id="{55A06371-2704-4E70-BDB4-64C41AD21CA9}" type="slidenum">
              <a:rPr lang="zh-TW" altLang="en-US"/>
              <a:pPr>
                <a:defRPr/>
              </a:pPr>
              <a:t>‹#›</a:t>
            </a:fld>
            <a:endParaRPr lang="zh-TW" altLang="en-US"/>
          </a:p>
        </p:txBody>
      </p:sp>
    </p:spTree>
    <p:extLst>
      <p:ext uri="{BB962C8B-B14F-4D97-AF65-F5344CB8AC3E}">
        <p14:creationId xmlns:p14="http://schemas.microsoft.com/office/powerpoint/2010/main" val="29557347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056D9C5-F075-4484-843A-7B9B806B0A2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6">
            <a:extLst>
              <a:ext uri="{FF2B5EF4-FFF2-40B4-BE49-F238E27FC236}">
                <a16:creationId xmlns:a16="http://schemas.microsoft.com/office/drawing/2014/main" id="{E1223D3A-3DB9-45B8-B6FF-649977AC71A2}"/>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6445EDEF-DEE7-4F89-BC9E-A1F2BEFF53F4}"/>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21B61405-054D-428C-B9C9-1B701081790E}"/>
              </a:ext>
            </a:extLst>
          </p:cNvPr>
          <p:cNvSpPr>
            <a:spLocks noGrp="1"/>
          </p:cNvSpPr>
          <p:nvPr>
            <p:ph type="dt" sz="half" idx="14"/>
          </p:nvPr>
        </p:nvSpPr>
        <p:spPr/>
        <p:txBody>
          <a:bodyPr/>
          <a:lstStyle>
            <a:lvl1pPr>
              <a:defRPr/>
            </a:lvl1pPr>
          </a:lstStyle>
          <a:p>
            <a:pPr>
              <a:defRPr/>
            </a:pPr>
            <a:fld id="{CFBA230D-C216-457E-9305-F33B179ECA26}" type="datetime1">
              <a:rPr lang="zh-TW" altLang="en-US"/>
              <a:pPr>
                <a:defRPr/>
              </a:pPr>
              <a:t>2023/3/17</a:t>
            </a:fld>
            <a:endParaRPr lang="zh-TW" altLang="en-US"/>
          </a:p>
        </p:txBody>
      </p:sp>
      <p:sp>
        <p:nvSpPr>
          <p:cNvPr id="9" name="Footer Placeholder 5">
            <a:extLst>
              <a:ext uri="{FF2B5EF4-FFF2-40B4-BE49-F238E27FC236}">
                <a16:creationId xmlns:a16="http://schemas.microsoft.com/office/drawing/2014/main" id="{563A1395-6443-4BBF-AA7B-3E23646E471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76C0B5C0-EF54-4303-B344-D0E1E5415BBC}"/>
              </a:ext>
            </a:extLst>
          </p:cNvPr>
          <p:cNvSpPr>
            <a:spLocks noGrp="1"/>
          </p:cNvSpPr>
          <p:nvPr>
            <p:ph type="sldNum" sz="quarter" idx="16"/>
          </p:nvPr>
        </p:nvSpPr>
        <p:spPr>
          <a:xfrm>
            <a:off x="531813" y="4983163"/>
            <a:ext cx="779462" cy="365125"/>
          </a:xfrm>
        </p:spPr>
        <p:txBody>
          <a:bodyPr/>
          <a:lstStyle>
            <a:lvl1pPr>
              <a:defRPr/>
            </a:lvl1pPr>
          </a:lstStyle>
          <a:p>
            <a:pPr>
              <a:defRPr/>
            </a:pPr>
            <a:fld id="{744C3E4D-1A1E-4BD1-85B6-C6892DBC1549}" type="slidenum">
              <a:rPr lang="zh-TW" altLang="en-US"/>
              <a:pPr>
                <a:defRPr/>
              </a:pPr>
              <a:t>‹#›</a:t>
            </a:fld>
            <a:endParaRPr lang="zh-TW" altLang="en-US"/>
          </a:p>
        </p:txBody>
      </p:sp>
    </p:spTree>
    <p:extLst>
      <p:ext uri="{BB962C8B-B14F-4D97-AF65-F5344CB8AC3E}">
        <p14:creationId xmlns:p14="http://schemas.microsoft.com/office/powerpoint/2010/main" val="964153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D299804-7355-4FC1-9BA8-8BAFFEF4500A}"/>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6493D2C-3D21-4061-A207-6B121BE6CF9A}"/>
              </a:ext>
            </a:extLst>
          </p:cNvPr>
          <p:cNvSpPr>
            <a:spLocks noGrp="1"/>
          </p:cNvSpPr>
          <p:nvPr>
            <p:ph type="dt" sz="half" idx="14"/>
          </p:nvPr>
        </p:nvSpPr>
        <p:spPr/>
        <p:txBody>
          <a:bodyPr/>
          <a:lstStyle>
            <a:lvl1pPr>
              <a:defRPr/>
            </a:lvl1pPr>
          </a:lstStyle>
          <a:p>
            <a:pPr>
              <a:defRPr/>
            </a:pPr>
            <a:fld id="{E4AD274F-63DE-42C7-87ED-DEDD2173213E}"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736040A4-9E20-4759-9F09-0AB961936CB2}"/>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47062C0-6A9F-4E2D-A7CD-03880830B9DF}"/>
              </a:ext>
            </a:extLst>
          </p:cNvPr>
          <p:cNvSpPr>
            <a:spLocks noGrp="1"/>
          </p:cNvSpPr>
          <p:nvPr>
            <p:ph type="sldNum" sz="quarter" idx="16"/>
          </p:nvPr>
        </p:nvSpPr>
        <p:spPr>
          <a:xfrm>
            <a:off x="531813" y="4983163"/>
            <a:ext cx="779462" cy="365125"/>
          </a:xfrm>
        </p:spPr>
        <p:txBody>
          <a:bodyPr/>
          <a:lstStyle>
            <a:lvl1pPr>
              <a:defRPr/>
            </a:lvl1pPr>
          </a:lstStyle>
          <a:p>
            <a:pPr>
              <a:defRPr/>
            </a:pPr>
            <a:fld id="{1CD9F9D6-ABDF-4F35-9712-C2CD90BC1B2D}" type="slidenum">
              <a:rPr lang="zh-TW" altLang="en-US"/>
              <a:pPr>
                <a:defRPr/>
              </a:pPr>
              <a:t>‹#›</a:t>
            </a:fld>
            <a:endParaRPr lang="zh-TW" altLang="en-US"/>
          </a:p>
        </p:txBody>
      </p:sp>
    </p:spTree>
    <p:extLst>
      <p:ext uri="{BB962C8B-B14F-4D97-AF65-F5344CB8AC3E}">
        <p14:creationId xmlns:p14="http://schemas.microsoft.com/office/powerpoint/2010/main" val="175794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E37F7570-21AB-4022-9A40-6347423684E0}"/>
              </a:ext>
            </a:extLst>
          </p:cNvPr>
          <p:cNvSpPr>
            <a:spLocks noGrp="1"/>
          </p:cNvSpPr>
          <p:nvPr>
            <p:ph type="dt" sz="half" idx="10"/>
          </p:nvPr>
        </p:nvSpPr>
        <p:spPr/>
        <p:txBody>
          <a:bodyPr/>
          <a:lstStyle>
            <a:lvl1pPr>
              <a:defRPr/>
            </a:lvl1pPr>
          </a:lstStyle>
          <a:p>
            <a:pPr>
              <a:defRPr/>
            </a:pPr>
            <a:fld id="{D569EC1A-76AD-443D-9BDE-7C626FAD6C0A}" type="datetime1">
              <a:rPr lang="zh-TW" altLang="en-US"/>
              <a:pPr>
                <a:defRPr/>
              </a:pPr>
              <a:t>2023/3/17</a:t>
            </a:fld>
            <a:endParaRPr lang="zh-TW" altLang="en-US"/>
          </a:p>
        </p:txBody>
      </p:sp>
      <p:sp>
        <p:nvSpPr>
          <p:cNvPr id="7" name="Footer Placeholder 5">
            <a:extLst>
              <a:ext uri="{FF2B5EF4-FFF2-40B4-BE49-F238E27FC236}">
                <a16:creationId xmlns:a16="http://schemas.microsoft.com/office/drawing/2014/main" id="{93F8BA05-3070-4666-84E4-86E60FF91B3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7177FC6-C796-4D4C-BAEC-8B4390D6829D}"/>
              </a:ext>
            </a:extLst>
          </p:cNvPr>
          <p:cNvSpPr>
            <a:spLocks noGrp="1"/>
          </p:cNvSpPr>
          <p:nvPr>
            <p:ph type="sldNum" sz="quarter" idx="12"/>
          </p:nvPr>
        </p:nvSpPr>
        <p:spPr>
          <a:xfrm>
            <a:off x="531813" y="4983163"/>
            <a:ext cx="779462" cy="365125"/>
          </a:xfrm>
        </p:spPr>
        <p:txBody>
          <a:bodyPr/>
          <a:lstStyle>
            <a:lvl1pPr>
              <a:defRPr/>
            </a:lvl1pPr>
          </a:lstStyle>
          <a:p>
            <a:pPr>
              <a:defRPr/>
            </a:pPr>
            <a:fld id="{D36AED44-74AD-490D-A8D3-799D7C5DF0AD}" type="slidenum">
              <a:rPr lang="zh-TW" altLang="en-US"/>
              <a:pPr>
                <a:defRPr/>
              </a:pPr>
              <a:t>‹#›</a:t>
            </a:fld>
            <a:endParaRPr lang="zh-TW" altLang="en-US"/>
          </a:p>
        </p:txBody>
      </p:sp>
    </p:spTree>
    <p:extLst>
      <p:ext uri="{BB962C8B-B14F-4D97-AF65-F5344CB8AC3E}">
        <p14:creationId xmlns:p14="http://schemas.microsoft.com/office/powerpoint/2010/main" val="2071163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DCE2311-56F1-40A9-8917-62E70D5B1AB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A78FEF4-C801-457C-822B-CC1305ECA54B}"/>
              </a:ext>
            </a:extLst>
          </p:cNvPr>
          <p:cNvSpPr>
            <a:spLocks noGrp="1"/>
          </p:cNvSpPr>
          <p:nvPr>
            <p:ph type="dt" sz="half" idx="10"/>
          </p:nvPr>
        </p:nvSpPr>
        <p:spPr/>
        <p:txBody>
          <a:bodyPr/>
          <a:lstStyle>
            <a:lvl1pPr>
              <a:defRPr/>
            </a:lvl1pPr>
          </a:lstStyle>
          <a:p>
            <a:pPr>
              <a:defRPr/>
            </a:pPr>
            <a:fld id="{BB33DF0A-F5AF-44A1-8822-9805C76444AD}"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1CBB2789-170A-49E2-8095-B8468E4295F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79D77F2-5F91-4085-90E0-924130571546}"/>
              </a:ext>
            </a:extLst>
          </p:cNvPr>
          <p:cNvSpPr>
            <a:spLocks noGrp="1"/>
          </p:cNvSpPr>
          <p:nvPr>
            <p:ph type="sldNum" sz="quarter" idx="12"/>
          </p:nvPr>
        </p:nvSpPr>
        <p:spPr/>
        <p:txBody>
          <a:bodyPr/>
          <a:lstStyle>
            <a:lvl1pPr>
              <a:defRPr/>
            </a:lvl1pPr>
          </a:lstStyle>
          <a:p>
            <a:pPr>
              <a:defRPr/>
            </a:pPr>
            <a:fld id="{DEFD7E55-597B-4796-A0BA-6B826DC0838B}" type="slidenum">
              <a:rPr lang="zh-TW" altLang="en-US"/>
              <a:pPr>
                <a:defRPr/>
              </a:pPr>
              <a:t>‹#›</a:t>
            </a:fld>
            <a:endParaRPr lang="zh-TW" altLang="en-US"/>
          </a:p>
        </p:txBody>
      </p:sp>
    </p:spTree>
    <p:extLst>
      <p:ext uri="{BB962C8B-B14F-4D97-AF65-F5344CB8AC3E}">
        <p14:creationId xmlns:p14="http://schemas.microsoft.com/office/powerpoint/2010/main" val="27975629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88460F9-7C40-4237-B189-EB681511AB9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ECE52F4-815C-49AB-A31B-4A4A391E5137}"/>
              </a:ext>
            </a:extLst>
          </p:cNvPr>
          <p:cNvSpPr>
            <a:spLocks noGrp="1"/>
          </p:cNvSpPr>
          <p:nvPr>
            <p:ph type="dt" sz="half" idx="10"/>
          </p:nvPr>
        </p:nvSpPr>
        <p:spPr/>
        <p:txBody>
          <a:bodyPr/>
          <a:lstStyle>
            <a:lvl1pPr>
              <a:defRPr/>
            </a:lvl1pPr>
          </a:lstStyle>
          <a:p>
            <a:pPr>
              <a:defRPr/>
            </a:pPr>
            <a:fld id="{7D018819-E278-42EE-B406-AD6DA4B20F90}" type="datetime1">
              <a:rPr lang="zh-TW" altLang="en-US"/>
              <a:pPr>
                <a:defRPr/>
              </a:pPr>
              <a:t>2023/3/17</a:t>
            </a:fld>
            <a:endParaRPr lang="zh-TW" altLang="en-US"/>
          </a:p>
        </p:txBody>
      </p:sp>
      <p:sp>
        <p:nvSpPr>
          <p:cNvPr id="6" name="Footer Placeholder 4">
            <a:extLst>
              <a:ext uri="{FF2B5EF4-FFF2-40B4-BE49-F238E27FC236}">
                <a16:creationId xmlns:a16="http://schemas.microsoft.com/office/drawing/2014/main" id="{E8ABEEC5-B8D3-482A-B69E-5D3377A2072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ABDB37C-10C7-45F5-B578-D7EAC4D6DB20}"/>
              </a:ext>
            </a:extLst>
          </p:cNvPr>
          <p:cNvSpPr>
            <a:spLocks noGrp="1"/>
          </p:cNvSpPr>
          <p:nvPr>
            <p:ph type="sldNum" sz="quarter" idx="12"/>
          </p:nvPr>
        </p:nvSpPr>
        <p:spPr/>
        <p:txBody>
          <a:bodyPr/>
          <a:lstStyle>
            <a:lvl1pPr>
              <a:defRPr/>
            </a:lvl1pPr>
          </a:lstStyle>
          <a:p>
            <a:pPr>
              <a:defRPr/>
            </a:pPr>
            <a:fld id="{43CC2279-6A2F-4C09-8F12-244C180C0B00}" type="slidenum">
              <a:rPr lang="zh-TW" altLang="en-US"/>
              <a:pPr>
                <a:defRPr/>
              </a:pPr>
              <a:t>‹#›</a:t>
            </a:fld>
            <a:endParaRPr lang="zh-TW" altLang="en-US"/>
          </a:p>
        </p:txBody>
      </p:sp>
    </p:spTree>
    <p:extLst>
      <p:ext uri="{BB962C8B-B14F-4D97-AF65-F5344CB8AC3E}">
        <p14:creationId xmlns:p14="http://schemas.microsoft.com/office/powerpoint/2010/main" val="26258035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椭圆 1"/>
          <p:cNvSpPr/>
          <p:nvPr userDrawn="1"/>
        </p:nvSpPr>
        <p:spPr>
          <a:xfrm rot="5400000">
            <a:off x="2387955" y="567211"/>
            <a:ext cx="2704501" cy="1570084"/>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 name="矩形 7"/>
          <p:cNvSpPr/>
          <p:nvPr userDrawn="1"/>
        </p:nvSpPr>
        <p:spPr>
          <a:xfrm rot="5400000">
            <a:off x="3746437" y="778813"/>
            <a:ext cx="3128145" cy="157052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12"/>
          <p:cNvSpPr/>
          <p:nvPr userDrawn="1"/>
        </p:nvSpPr>
        <p:spPr>
          <a:xfrm rot="5400000">
            <a:off x="7099079" y="567209"/>
            <a:ext cx="2704500" cy="1570083"/>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椭圆 13"/>
          <p:cNvSpPr/>
          <p:nvPr userDrawn="1"/>
        </p:nvSpPr>
        <p:spPr>
          <a:xfrm rot="5400000">
            <a:off x="5316544" y="779224"/>
            <a:ext cx="3128965" cy="157052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弧形 5"/>
          <p:cNvSpPr/>
          <p:nvPr userDrawn="1"/>
        </p:nvSpPr>
        <p:spPr>
          <a:xfrm>
            <a:off x="2766037" y="-3350933"/>
            <a:ext cx="6659920" cy="6659920"/>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7" name="椭圆 6"/>
          <p:cNvSpPr/>
          <p:nvPr userDrawn="1"/>
        </p:nvSpPr>
        <p:spPr>
          <a:xfrm>
            <a:off x="5990987" y="3218976"/>
            <a:ext cx="210024" cy="210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占位符 10"/>
          <p:cNvSpPr>
            <a:spLocks noGrp="1"/>
          </p:cNvSpPr>
          <p:nvPr>
            <p:ph type="body" sz="quarter" idx="10" hasCustomPrompt="1"/>
          </p:nvPr>
        </p:nvSpPr>
        <p:spPr>
          <a:xfrm>
            <a:off x="1893887" y="3723339"/>
            <a:ext cx="8404225" cy="830997"/>
          </a:xfrm>
          <a:prstGeom prst="rect">
            <a:avLst/>
          </a:prstGeom>
        </p:spPr>
        <p:txBody>
          <a:bodyPr>
            <a:spAutoFit/>
          </a:bodyPr>
          <a:lstStyle>
            <a:lvl1pPr marL="0" indent="0" algn="ctr">
              <a:buNone/>
              <a:defRPr sz="4800" b="1"/>
            </a:lvl1pPr>
          </a:lstStyle>
          <a:p>
            <a:pPr lvl="0"/>
            <a:r>
              <a:rPr lang="zh-TW" altLang="en-US" dirty="0"/>
              <a:t>請在此輸入標題</a:t>
            </a:r>
            <a:endParaRPr lang="zh-CN" altLang="en-US" dirty="0"/>
          </a:p>
        </p:txBody>
      </p:sp>
      <p:sp>
        <p:nvSpPr>
          <p:cNvPr id="13" name="文本占位符 10"/>
          <p:cNvSpPr>
            <a:spLocks noGrp="1"/>
          </p:cNvSpPr>
          <p:nvPr>
            <p:ph type="body" sz="quarter" idx="12"/>
          </p:nvPr>
        </p:nvSpPr>
        <p:spPr>
          <a:xfrm>
            <a:off x="3468529" y="4566939"/>
            <a:ext cx="5254474" cy="29463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3252905908"/>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三项目录页">
    <p:spTree>
      <p:nvGrpSpPr>
        <p:cNvPr id="1" name=""/>
        <p:cNvGrpSpPr/>
        <p:nvPr/>
      </p:nvGrpSpPr>
      <p:grpSpPr>
        <a:xfrm>
          <a:off x="0" y="0"/>
          <a:ext cx="0" cy="0"/>
          <a:chOff x="0" y="0"/>
          <a:chExt cx="0" cy="0"/>
        </a:xfrm>
      </p:grpSpPr>
      <p:sp>
        <p:nvSpPr>
          <p:cNvPr id="17" name="矩形 8"/>
          <p:cNvSpPr/>
          <p:nvPr userDrawn="1"/>
        </p:nvSpPr>
        <p:spPr>
          <a:xfrm>
            <a:off x="796539" y="2060847"/>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1A7BAE"/>
              </a:solidFill>
              <a:latin typeface="+mj-lt"/>
            </a:endParaRPr>
          </a:p>
        </p:txBody>
      </p:sp>
      <p:grpSp>
        <p:nvGrpSpPr>
          <p:cNvPr id="24" name="组合 23"/>
          <p:cNvGrpSpPr/>
          <p:nvPr userDrawn="1"/>
        </p:nvGrpSpPr>
        <p:grpSpPr>
          <a:xfrm>
            <a:off x="6516048" y="0"/>
            <a:ext cx="5675952" cy="6858000"/>
            <a:chOff x="566555" y="877035"/>
            <a:chExt cx="2340260" cy="164545"/>
          </a:xfrm>
        </p:grpSpPr>
        <p:sp>
          <p:nvSpPr>
            <p:cNvPr id="25" name="矩形 24"/>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28"/>
          <p:cNvSpPr/>
          <p:nvPr userDrawn="1"/>
        </p:nvSpPr>
        <p:spPr>
          <a:xfrm>
            <a:off x="6516048" y="2663073"/>
            <a:ext cx="5675952" cy="1235941"/>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j-lt"/>
            </a:endParaRPr>
          </a:p>
        </p:txBody>
      </p:sp>
      <p:sp>
        <p:nvSpPr>
          <p:cNvPr id="31" name="文本占位符 10"/>
          <p:cNvSpPr>
            <a:spLocks noGrp="1"/>
          </p:cNvSpPr>
          <p:nvPr>
            <p:ph type="body" sz="quarter" idx="11" hasCustomPrompt="1"/>
          </p:nvPr>
        </p:nvSpPr>
        <p:spPr>
          <a:xfrm>
            <a:off x="7225542" y="2906549"/>
            <a:ext cx="4256964" cy="748988"/>
          </a:xfrm>
          <a:prstGeom prst="rect">
            <a:avLst/>
          </a:prstGeom>
        </p:spPr>
        <p:txBody>
          <a:bodyPr wrap="square">
            <a:spAutoFit/>
          </a:bodyPr>
          <a:lstStyle>
            <a:lvl1pPr marL="0" indent="0" algn="ctr">
              <a:buNone/>
              <a:defRPr>
                <a:solidFill>
                  <a:schemeClr val="bg1"/>
                </a:solidFill>
                <a:latin typeface="+mj-lt"/>
              </a:defRPr>
            </a:lvl1pPr>
          </a:lstStyle>
          <a:p>
            <a:pPr lvl="0"/>
            <a:r>
              <a:rPr lang="en-US" altLang="zh-CN" dirty="0"/>
              <a:t>CONTENT</a:t>
            </a:r>
            <a:endParaRPr lang="zh-CN" altLang="en-US" dirty="0"/>
          </a:p>
        </p:txBody>
      </p:sp>
      <p:sp>
        <p:nvSpPr>
          <p:cNvPr id="34" name="文本占位符 10"/>
          <p:cNvSpPr>
            <a:spLocks noGrp="1"/>
          </p:cNvSpPr>
          <p:nvPr>
            <p:ph type="body" sz="quarter" idx="13" hasCustomPrompt="1"/>
          </p:nvPr>
        </p:nvSpPr>
        <p:spPr>
          <a:xfrm>
            <a:off x="1628247" y="2144602"/>
            <a:ext cx="3367087" cy="400110"/>
          </a:xfrm>
          <a:prstGeom prst="rect">
            <a:avLst/>
          </a:prstGeom>
        </p:spPr>
        <p:txBody>
          <a:bodyPr wrap="square">
            <a:spAutoFit/>
          </a:bodyPr>
          <a:lstStyle>
            <a:lvl1pPr marL="0" indent="0" algn="l">
              <a:buNone/>
              <a:defRPr sz="2000" baseline="0">
                <a:solidFill>
                  <a:schemeClr val="accent4"/>
                </a:solidFill>
              </a:defRPr>
            </a:lvl1pPr>
          </a:lstStyle>
          <a:p>
            <a:pPr lvl="0"/>
            <a:r>
              <a:rPr lang="en-US" altLang="zh-CN" dirty="0"/>
              <a:t>Part One </a:t>
            </a:r>
            <a:r>
              <a:rPr lang="zh-TW" altLang="en-US" dirty="0"/>
              <a:t>輸入標題</a:t>
            </a:r>
            <a:endParaRPr lang="zh-CN" altLang="en-US" dirty="0"/>
          </a:p>
        </p:txBody>
      </p:sp>
      <p:sp>
        <p:nvSpPr>
          <p:cNvPr id="35" name="文本占位符 10"/>
          <p:cNvSpPr>
            <a:spLocks noGrp="1"/>
          </p:cNvSpPr>
          <p:nvPr>
            <p:ph type="body" sz="quarter" idx="14" hasCustomPrompt="1"/>
          </p:nvPr>
        </p:nvSpPr>
        <p:spPr>
          <a:xfrm>
            <a:off x="800384" y="2043693"/>
            <a:ext cx="640820" cy="584775"/>
          </a:xfrm>
          <a:prstGeom prst="rect">
            <a:avLst/>
          </a:prstGeom>
        </p:spPr>
        <p:txBody>
          <a:bodyPr wrap="square">
            <a:spAutoFit/>
          </a:bodyPr>
          <a:lstStyle>
            <a:lvl1pPr marL="0" indent="0" algn="ctr">
              <a:buNone/>
              <a:defRPr sz="3200">
                <a:solidFill>
                  <a:schemeClr val="accent4"/>
                </a:solidFill>
                <a:latin typeface="+mj-lt"/>
              </a:defRPr>
            </a:lvl1pPr>
          </a:lstStyle>
          <a:p>
            <a:pPr lvl="0"/>
            <a:r>
              <a:rPr lang="en-US" altLang="zh-CN" dirty="0"/>
              <a:t>1</a:t>
            </a:r>
            <a:endParaRPr lang="zh-CN" altLang="en-US" dirty="0"/>
          </a:p>
        </p:txBody>
      </p:sp>
      <p:sp>
        <p:nvSpPr>
          <p:cNvPr id="14" name="矩形 8"/>
          <p:cNvSpPr/>
          <p:nvPr userDrawn="1"/>
        </p:nvSpPr>
        <p:spPr>
          <a:xfrm>
            <a:off x="796539" y="3161514"/>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3"/>
              </a:solidFill>
              <a:latin typeface="+mj-lt"/>
            </a:endParaRPr>
          </a:p>
        </p:txBody>
      </p:sp>
      <p:sp>
        <p:nvSpPr>
          <p:cNvPr id="15" name="文本占位符 10"/>
          <p:cNvSpPr>
            <a:spLocks noGrp="1"/>
          </p:cNvSpPr>
          <p:nvPr>
            <p:ph type="body" sz="quarter" idx="15" hasCustomPrompt="1"/>
          </p:nvPr>
        </p:nvSpPr>
        <p:spPr>
          <a:xfrm>
            <a:off x="1628247" y="3245269"/>
            <a:ext cx="3367087" cy="400110"/>
          </a:xfrm>
          <a:prstGeom prst="rect">
            <a:avLst/>
          </a:prstGeom>
        </p:spPr>
        <p:txBody>
          <a:bodyPr wrap="square">
            <a:spAutoFit/>
          </a:bodyPr>
          <a:lstStyle>
            <a:lvl1pPr marL="0" indent="0" algn="l">
              <a:buNone/>
              <a:defRPr sz="2000" baseline="0">
                <a:solidFill>
                  <a:schemeClr val="accent3"/>
                </a:solidFill>
              </a:defRPr>
            </a:lvl1pPr>
          </a:lstStyle>
          <a:p>
            <a:pPr lvl="0"/>
            <a:r>
              <a:rPr lang="en-US" altLang="zh-CN" dirty="0"/>
              <a:t>Part One </a:t>
            </a:r>
            <a:r>
              <a:rPr lang="zh-TW" altLang="en-US" dirty="0"/>
              <a:t>輸入標題</a:t>
            </a:r>
            <a:endParaRPr lang="zh-CN" altLang="en-US" dirty="0"/>
          </a:p>
        </p:txBody>
      </p:sp>
      <p:sp>
        <p:nvSpPr>
          <p:cNvPr id="16" name="文本占位符 10"/>
          <p:cNvSpPr>
            <a:spLocks noGrp="1"/>
          </p:cNvSpPr>
          <p:nvPr>
            <p:ph type="body" sz="quarter" idx="16" hasCustomPrompt="1"/>
          </p:nvPr>
        </p:nvSpPr>
        <p:spPr>
          <a:xfrm>
            <a:off x="800384" y="3144360"/>
            <a:ext cx="640820" cy="584775"/>
          </a:xfrm>
          <a:prstGeom prst="rect">
            <a:avLst/>
          </a:prstGeom>
        </p:spPr>
        <p:txBody>
          <a:bodyPr wrap="square">
            <a:spAutoFit/>
          </a:bodyPr>
          <a:lstStyle>
            <a:lvl1pPr marL="0" indent="0" algn="ctr">
              <a:buNone/>
              <a:defRPr sz="3200">
                <a:solidFill>
                  <a:schemeClr val="accent3"/>
                </a:solidFill>
                <a:latin typeface="+mj-lt"/>
              </a:defRPr>
            </a:lvl1pPr>
          </a:lstStyle>
          <a:p>
            <a:pPr lvl="0"/>
            <a:r>
              <a:rPr lang="en-US" altLang="zh-CN" dirty="0"/>
              <a:t>1</a:t>
            </a:r>
            <a:endParaRPr lang="zh-CN" altLang="en-US" dirty="0"/>
          </a:p>
        </p:txBody>
      </p:sp>
      <p:sp>
        <p:nvSpPr>
          <p:cNvPr id="18" name="矩形 8"/>
          <p:cNvSpPr/>
          <p:nvPr userDrawn="1"/>
        </p:nvSpPr>
        <p:spPr>
          <a:xfrm>
            <a:off x="796539" y="4362628"/>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latin typeface="+mj-lt"/>
            </a:endParaRPr>
          </a:p>
        </p:txBody>
      </p:sp>
      <p:sp>
        <p:nvSpPr>
          <p:cNvPr id="19" name="文本占位符 10"/>
          <p:cNvSpPr>
            <a:spLocks noGrp="1"/>
          </p:cNvSpPr>
          <p:nvPr>
            <p:ph type="body" sz="quarter" idx="17" hasCustomPrompt="1"/>
          </p:nvPr>
        </p:nvSpPr>
        <p:spPr>
          <a:xfrm>
            <a:off x="1628247" y="4446383"/>
            <a:ext cx="3367087" cy="400110"/>
          </a:xfrm>
          <a:prstGeom prst="rect">
            <a:avLst/>
          </a:prstGeom>
        </p:spPr>
        <p:txBody>
          <a:bodyPr wrap="square">
            <a:spAutoFit/>
          </a:bodyPr>
          <a:lstStyle>
            <a:lvl1pPr marL="0" indent="0" algn="l">
              <a:buNone/>
              <a:defRPr sz="2000" baseline="0">
                <a:solidFill>
                  <a:schemeClr val="accent2"/>
                </a:solidFill>
              </a:defRPr>
            </a:lvl1pPr>
          </a:lstStyle>
          <a:p>
            <a:pPr lvl="0"/>
            <a:r>
              <a:rPr lang="en-US" altLang="zh-CN" dirty="0"/>
              <a:t>Part One </a:t>
            </a:r>
            <a:r>
              <a:rPr lang="zh-TW" altLang="en-US" dirty="0"/>
              <a:t>輸入標題</a:t>
            </a:r>
            <a:endParaRPr lang="zh-CN" altLang="en-US" dirty="0"/>
          </a:p>
        </p:txBody>
      </p:sp>
      <p:sp>
        <p:nvSpPr>
          <p:cNvPr id="20" name="文本占位符 10"/>
          <p:cNvSpPr>
            <a:spLocks noGrp="1"/>
          </p:cNvSpPr>
          <p:nvPr>
            <p:ph type="body" sz="quarter" idx="18" hasCustomPrompt="1"/>
          </p:nvPr>
        </p:nvSpPr>
        <p:spPr>
          <a:xfrm>
            <a:off x="800384" y="4345474"/>
            <a:ext cx="640820" cy="584775"/>
          </a:xfrm>
          <a:prstGeom prst="rect">
            <a:avLst/>
          </a:prstGeom>
        </p:spPr>
        <p:txBody>
          <a:bodyPr wrap="square">
            <a:spAutoFit/>
          </a:bodyPr>
          <a:lstStyle>
            <a:lvl1pPr marL="0" indent="0" algn="ctr">
              <a:buNone/>
              <a:defRPr sz="3200">
                <a:solidFill>
                  <a:schemeClr val="accent2"/>
                </a:solidFill>
                <a:latin typeface="+mj-lt"/>
              </a:defRPr>
            </a:lvl1pPr>
          </a:lstStyle>
          <a:p>
            <a:pPr lvl="0"/>
            <a:r>
              <a:rPr lang="en-US" altLang="zh-CN" dirty="0"/>
              <a:t>1</a:t>
            </a:r>
            <a:endParaRPr lang="zh-CN" altLang="en-US" dirty="0"/>
          </a:p>
        </p:txBody>
      </p:sp>
    </p:spTree>
    <p:extLst>
      <p:ext uri="{BB962C8B-B14F-4D97-AF65-F5344CB8AC3E}">
        <p14:creationId xmlns:p14="http://schemas.microsoft.com/office/powerpoint/2010/main" val="4280727594"/>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副标题页_1">
    <p:bg>
      <p:bgPr>
        <a:solidFill>
          <a:schemeClr val="accent4"/>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ONE</a:t>
            </a:r>
            <a:endParaRPr lang="zh-CN" altLang="en-US" dirty="0"/>
          </a:p>
        </p:txBody>
      </p:sp>
      <p:sp>
        <p:nvSpPr>
          <p:cNvPr id="9" name="文本占位符 10"/>
          <p:cNvSpPr>
            <a:spLocks noGrp="1"/>
          </p:cNvSpPr>
          <p:nvPr>
            <p:ph type="body" sz="quarter" idx="12" hasCustomPrompt="1"/>
          </p:nvPr>
        </p:nvSpPr>
        <p:spPr>
          <a:xfrm>
            <a:off x="1" y="-2219126"/>
            <a:ext cx="384271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1</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lang="zh-TW" altLang="zh-TW" sz="1200" smtClean="0">
                <a:effectLst/>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039119164"/>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副标题页_2">
    <p:bg>
      <p:bgPr>
        <a:solidFill>
          <a:schemeClr val="accent3"/>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TWO</a:t>
            </a:r>
            <a:endParaRPr lang="zh-CN" altLang="en-US" dirty="0"/>
          </a:p>
        </p:txBody>
      </p:sp>
      <p:sp>
        <p:nvSpPr>
          <p:cNvPr id="9" name="文本占位符 10"/>
          <p:cNvSpPr>
            <a:spLocks noGrp="1"/>
          </p:cNvSpPr>
          <p:nvPr>
            <p:ph type="body" sz="quarter" idx="12" hasCustomPrompt="1"/>
          </p:nvPr>
        </p:nvSpPr>
        <p:spPr>
          <a:xfrm>
            <a:off x="1" y="-2219126"/>
            <a:ext cx="500649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2</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117803"/>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副标题页_3">
    <p:bg>
      <p:bgPr>
        <a:solidFill>
          <a:schemeClr val="accent2"/>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THREE</a:t>
            </a:r>
            <a:endParaRPr lang="zh-CN" altLang="en-US" dirty="0"/>
          </a:p>
        </p:txBody>
      </p:sp>
      <p:sp>
        <p:nvSpPr>
          <p:cNvPr id="9" name="文本占位符 10"/>
          <p:cNvSpPr>
            <a:spLocks noGrp="1"/>
          </p:cNvSpPr>
          <p:nvPr>
            <p:ph type="body" sz="quarter" idx="12" hasCustomPrompt="1"/>
          </p:nvPr>
        </p:nvSpPr>
        <p:spPr>
          <a:xfrm>
            <a:off x="1" y="-2219126"/>
            <a:ext cx="5277407"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3</a:t>
            </a:r>
            <a:endParaRPr lang="zh-CN" altLang="en-US" dirty="0"/>
          </a:p>
        </p:txBody>
      </p:sp>
      <p:sp>
        <p:nvSpPr>
          <p:cNvPr id="12" name="文本占位符 10"/>
          <p:cNvSpPr>
            <a:spLocks noGrp="1"/>
          </p:cNvSpPr>
          <p:nvPr>
            <p:ph type="body" sz="quarter" idx="13" hasCustomPrompt="1"/>
          </p:nvPr>
        </p:nvSpPr>
        <p:spPr>
          <a:xfrm>
            <a:off x="5194570" y="2791947"/>
            <a:ext cx="6569245" cy="1536959"/>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CN" altLang="en-US" dirty="0"/>
              <a:t>题</a:t>
            </a:r>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4165767225"/>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副标题页_4">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FOUR</a:t>
            </a:r>
            <a:endParaRPr lang="zh-CN" altLang="en-US" dirty="0"/>
          </a:p>
        </p:txBody>
      </p:sp>
      <p:sp>
        <p:nvSpPr>
          <p:cNvPr id="9" name="文本占位符 10"/>
          <p:cNvSpPr>
            <a:spLocks noGrp="1"/>
          </p:cNvSpPr>
          <p:nvPr>
            <p:ph type="body" sz="quarter" idx="12" hasCustomPrompt="1"/>
          </p:nvPr>
        </p:nvSpPr>
        <p:spPr>
          <a:xfrm>
            <a:off x="1" y="-2219126"/>
            <a:ext cx="4982454"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4</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835277"/>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4"/>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4"/>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文本占位符 10"/>
          <p:cNvSpPr>
            <a:spLocks noGrp="1"/>
          </p:cNvSpPr>
          <p:nvPr>
            <p:ph type="body" sz="quarter" idx="15" hasCustomPrompt="1"/>
          </p:nvPr>
        </p:nvSpPr>
        <p:spPr>
          <a:xfrm>
            <a:off x="695325" y="140328"/>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4" name="內容版面配置區 3"/>
          <p:cNvSpPr>
            <a:spLocks noGrp="1"/>
          </p:cNvSpPr>
          <p:nvPr>
            <p:ph sz="quarter" idx="16"/>
          </p:nvPr>
        </p:nvSpPr>
        <p:spPr>
          <a:xfrm>
            <a:off x="695325" y="1120877"/>
            <a:ext cx="10617200" cy="4920485"/>
          </a:xfrm>
          <a:prstGeom prst="rect">
            <a:avLst/>
          </a:prstGeom>
        </p:spPr>
        <p:txBody>
          <a:bodyPr/>
          <a:lstStyle>
            <a:lvl1pPr marL="571500" indent="-571500">
              <a:buFont typeface="Arial" panose="020B0604020202020204" pitchFamily="34" charset="0"/>
              <a:buChar char="►"/>
              <a:defRPr/>
            </a:lvl1pPr>
            <a:lvl2pPr marL="990575" indent="-380990">
              <a:buFont typeface="Wingdings" panose="05000000000000000000" pitchFamily="2" charset="2"/>
              <a:buChar char="n"/>
              <a:defRPr/>
            </a:lvl2pPr>
            <a:lvl3pPr marL="1523962" indent="-304792">
              <a:buFont typeface="Wingdings" panose="05000000000000000000" pitchFamily="2" charset="2"/>
              <a:buChar char="l"/>
              <a:defRPr/>
            </a:lvl3pPr>
            <a:lvl4pPr marL="2133547" indent="-304792">
              <a:buFont typeface="Wingdings" panose="05000000000000000000" pitchFamily="2" charset="2"/>
              <a:buChar char="u"/>
              <a:defRPr/>
            </a:lvl4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流程圖: 換頁接點 8"/>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81073786"/>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grpSp>
        <p:nvGrpSpPr>
          <p:cNvPr id="7" name="组合 6"/>
          <p:cNvGrpSpPr/>
          <p:nvPr userDrawn="1"/>
        </p:nvGrpSpPr>
        <p:grpSpPr>
          <a:xfrm rot="10800000">
            <a:off x="11735675" y="6617464"/>
            <a:ext cx="140967" cy="240536"/>
            <a:chOff x="281524" y="0"/>
            <a:chExt cx="105725" cy="721610"/>
          </a:xfrm>
          <a:solidFill>
            <a:schemeClr val="accent3"/>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34014" y="178654"/>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grpSp>
        <p:nvGrpSpPr>
          <p:cNvPr id="13" name="组合 24"/>
          <p:cNvGrpSpPr/>
          <p:nvPr userDrawn="1"/>
        </p:nvGrpSpPr>
        <p:grpSpPr>
          <a:xfrm>
            <a:off x="634014" y="960714"/>
            <a:ext cx="8417364" cy="136680"/>
            <a:chOff x="566555" y="877035"/>
            <a:chExt cx="2340260" cy="164545"/>
          </a:xfrm>
        </p:grpSpPr>
        <p:sp>
          <p:nvSpPr>
            <p:cNvPr id="14" name="矩形 13"/>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流程圖: 換頁接點 19"/>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46637587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2.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3.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4.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image" Target="../media/image1.jpe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theme" Target="../theme/theme8.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25.xml"/><Relationship Id="rId7" Type="http://schemas.openxmlformats.org/officeDocument/2006/relationships/theme" Target="../theme/theme9.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5" Type="http://schemas.openxmlformats.org/officeDocument/2006/relationships/slideLayout" Target="../slideLayouts/slideLayout127.xml"/><Relationship Id="rId4"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94AD823D-6DB5-45F8-8722-3816A84D3E54}"/>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57452E4D-620F-477D-82C6-0FCD9D093014}"/>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fld id="{88B4E757-32EF-4CD0-A382-07ED8D8BAA08}" type="datetime1">
              <a:rPr lang="zh-TW" altLang="en-US"/>
              <a:pPr>
                <a:defRPr/>
              </a:pPr>
              <a:t>2023/3/17</a:t>
            </a:fld>
            <a:endParaRPr lang="zh-TW" altLang="en-US"/>
          </a:p>
        </p:txBody>
      </p:sp>
      <p:sp>
        <p:nvSpPr>
          <p:cNvPr id="5" name="Footer Placeholder 4">
            <a:extLst>
              <a:ext uri="{FF2B5EF4-FFF2-40B4-BE49-F238E27FC236}">
                <a16:creationId xmlns:a16="http://schemas.microsoft.com/office/drawing/2014/main" id="{DA156467-0B7B-4A71-B15D-F53252538979}"/>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A8C59A2B-510A-4F19-B7E5-858293711801}"/>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3898AB13-A835-43E8-B62C-A6B4A7E894D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71" r:id="rId1"/>
    <p:sldLayoutId id="2147488872" r:id="rId2"/>
    <p:sldLayoutId id="2147488873" r:id="rId3"/>
    <p:sldLayoutId id="2147488874" r:id="rId4"/>
    <p:sldLayoutId id="2147488875" r:id="rId5"/>
    <p:sldLayoutId id="2147488876" r:id="rId6"/>
    <p:sldLayoutId id="2147488877" r:id="rId7"/>
    <p:sldLayoutId id="2147488878" r:id="rId8"/>
    <p:sldLayoutId id="2147488879" r:id="rId9"/>
    <p:sldLayoutId id="2147488880" r:id="rId10"/>
    <p:sldLayoutId id="2147488881" r:id="rId11"/>
    <p:sldLayoutId id="2147488882" r:id="rId12"/>
    <p:sldLayoutId id="2147488883" r:id="rId13"/>
    <p:sldLayoutId id="2147488884" r:id="rId14"/>
    <p:sldLayoutId id="2147488885" r:id="rId15"/>
    <p:sldLayoutId id="2147488886"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DBD17385-EA2F-4FA9-90AE-9E13BB0406F4}"/>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8CABF8F-C756-4C52-982F-BE3A213EACE4}"/>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C06BFBAB-ACE9-46DC-9153-97CF8FE14C8E}"/>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73417FC6-96FF-424A-9D22-D098B448CD4F}"/>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C6A7A68D-2F30-4894-B0D0-76B18585BEE0}"/>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77F03E58-7E09-4616-B2DB-EE5F7615998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8E4F1033-3807-4C18-A00C-5225375B5FF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5F463049-37A7-4441-982D-FA360DA87B19}"/>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82412A86-88EA-49FF-A0DE-CD4D2E35D6E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E408EAEC-00F9-43A7-AA4E-E47ECCDC112F}"/>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3DFE54CF-46E0-4E94-8E8E-C50DCD0613C1}"/>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11EACFF0-71A0-450F-A686-F652B60EAD0A}"/>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897CFFFE-5D80-4DDB-8E3F-22DD8E589D7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B29BFF3B-53A1-46B7-8FF0-8EC7E8556EEC}"/>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8F724FD2-AD18-4972-BABA-AAD0F7808813}"/>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978A3EA2-6F58-435E-98A9-8296126762CC}"/>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351805A3-8E33-47B1-9DA4-A08A1FAC5279}"/>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C8915321-5BC8-47C1-BD48-00AA21AE0B2E}"/>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3F46491B-6AF3-44E1-BF36-2C7DF725A31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E5D86E-1546-47AE-8E0D-BE05BAB10FD8}"/>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A8B899DF-FC5E-4E25-A96B-C314F40241FC}"/>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F90DA5C-1861-453E-8D7A-96FBFCD07183}"/>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64D7448E-7944-49E8-97FF-6AA394F32306}"/>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88B5868F-119A-4A2C-882C-BF49F1559445}"/>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5E2FB576-31C7-4D13-A354-C6D44D16F61C}"/>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4C61182A-9988-45A2-BD80-D66C9913D1FB}"/>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8CCA327A-B8C3-4075-9EB1-B9A352FF2092}" type="datetime1">
              <a:rPr lang="zh-TW" altLang="en-US"/>
              <a:pPr>
                <a:defRPr/>
              </a:pPr>
              <a:t>2023/3/17</a:t>
            </a:fld>
            <a:endParaRPr lang="zh-TW" altLang="en-US"/>
          </a:p>
        </p:txBody>
      </p:sp>
      <p:sp>
        <p:nvSpPr>
          <p:cNvPr id="5" name="Footer Placeholder 4">
            <a:extLst>
              <a:ext uri="{FF2B5EF4-FFF2-40B4-BE49-F238E27FC236}">
                <a16:creationId xmlns:a16="http://schemas.microsoft.com/office/drawing/2014/main" id="{66FE6406-5D7A-4D53-9700-B72258765F80}"/>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ED28BE86-0719-4F50-998B-D3A1A527E2A8}"/>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D5187A17-72CC-4F21-9989-B48D667A79A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87" r:id="rId1"/>
    <p:sldLayoutId id="2147488888" r:id="rId2"/>
    <p:sldLayoutId id="2147488889" r:id="rId3"/>
    <p:sldLayoutId id="2147488890" r:id="rId4"/>
    <p:sldLayoutId id="2147488891" r:id="rId5"/>
    <p:sldLayoutId id="2147488892" r:id="rId6"/>
    <p:sldLayoutId id="2147488893" r:id="rId7"/>
    <p:sldLayoutId id="2147488894" r:id="rId8"/>
    <p:sldLayoutId id="2147488895" r:id="rId9"/>
    <p:sldLayoutId id="2147488896" r:id="rId10"/>
    <p:sldLayoutId id="2147488897" r:id="rId11"/>
    <p:sldLayoutId id="2147488898" r:id="rId12"/>
    <p:sldLayoutId id="2147488899" r:id="rId13"/>
    <p:sldLayoutId id="2147488900" r:id="rId14"/>
    <p:sldLayoutId id="2147488901" r:id="rId15"/>
    <p:sldLayoutId id="2147488902"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3094"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5"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6"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7"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8"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9"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0"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1"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2"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3"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4"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5"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075" name="Group 9"/>
          <p:cNvGrpSpPr>
            <a:grpSpLocks/>
          </p:cNvGrpSpPr>
          <p:nvPr/>
        </p:nvGrpSpPr>
        <p:grpSpPr bwMode="auto">
          <a:xfrm>
            <a:off x="26988" y="0"/>
            <a:ext cx="2357437" cy="6853238"/>
            <a:chOff x="6627813" y="195454"/>
            <a:chExt cx="1952625" cy="5678297"/>
          </a:xfrm>
        </p:grpSpPr>
        <p:sp>
          <p:nvSpPr>
            <p:cNvPr id="3082" name="Freeform 27"/>
            <p:cNvSpPr>
              <a:spLocks/>
            </p:cNvSpPr>
            <p:nvPr/>
          </p:nvSpPr>
          <p:spPr bwMode="auto">
            <a:xfrm>
              <a:off x="6627813" y="195454"/>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3"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4"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5"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6"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7"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8"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9"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0"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1"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2"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3"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4E010ADD-0A4E-49F6-983A-EE55288829A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078"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1F1E8D2-1AC1-4827-BDAC-CA2FAEC2B5DA}"/>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708323-8882-4546-B962-EFED0F6AD77E}" type="datetime1">
              <a:rPr lang="zh-TW" altLang="en-US"/>
              <a:pPr>
                <a:defRPr/>
              </a:pPr>
              <a:t>2023/3/17</a:t>
            </a:fld>
            <a:endParaRPr lang="zh-TW" altLang="en-US"/>
          </a:p>
        </p:txBody>
      </p:sp>
      <p:sp>
        <p:nvSpPr>
          <p:cNvPr id="5" name="Footer Placeholder 4">
            <a:extLst>
              <a:ext uri="{FF2B5EF4-FFF2-40B4-BE49-F238E27FC236}">
                <a16:creationId xmlns:a16="http://schemas.microsoft.com/office/drawing/2014/main" id="{DF9544F6-1257-49A4-BF7E-C038868AB1EC}"/>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a16="http://schemas.microsoft.com/office/drawing/2014/main" id="{BD54E287-4671-438C-B4F2-9BE0B80A99F2}"/>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a:defRPr sz="2000">
                <a:solidFill>
                  <a:srgbClr val="FEFFFF"/>
                </a:solidFill>
              </a:defRPr>
            </a:lvl1pPr>
          </a:lstStyle>
          <a:p>
            <a:pPr>
              <a:defRPr/>
            </a:pPr>
            <a:fld id="{2950B6AD-6F19-4295-B6CD-F1EA5BEED97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03" r:id="rId1"/>
    <p:sldLayoutId id="2147488904" r:id="rId2"/>
    <p:sldLayoutId id="2147488905" r:id="rId3"/>
    <p:sldLayoutId id="2147488906" r:id="rId4"/>
    <p:sldLayoutId id="2147488907" r:id="rId5"/>
    <p:sldLayoutId id="2147488908" r:id="rId6"/>
    <p:sldLayoutId id="2147488909" r:id="rId7"/>
    <p:sldLayoutId id="2147488910" r:id="rId8"/>
    <p:sldLayoutId id="2147488911" r:id="rId9"/>
    <p:sldLayoutId id="2147488912" r:id="rId10"/>
    <p:sldLayoutId id="2147488913" r:id="rId11"/>
    <p:sldLayoutId id="2147488914" r:id="rId12"/>
    <p:sldLayoutId id="2147488915" r:id="rId13"/>
    <p:sldLayoutId id="2147488916" r:id="rId14"/>
    <p:sldLayoutId id="2147488917" r:id="rId15"/>
    <p:sldLayoutId id="2147488918"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E8AC5D07-DE22-4698-AD49-1FF84900F429}"/>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05AE4B7-488A-4E2B-A236-A7D04BE849B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228090FD-E821-460C-9EC8-D2D6DA5AE38D}"/>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885EA3AB-128E-4144-ADBB-1041A3DEA1F6}"/>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90126050-7B32-4B24-B0C4-23F21717E44B}"/>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B033A49F-F8B6-4C4F-AC7B-2FA079589A3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D3C92EE9-9693-46DA-B835-F8EA53893647}"/>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65AC4284-2ACA-4F69-A0AE-1CA17D241F9F}"/>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2980E2CA-4B1D-49E4-A93C-A15A6FA4CD11}"/>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5D2B7DFE-FE36-4C9A-B5BD-8FC4601C62CB}"/>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CE527AC5-194B-4D35-8C97-4818A536BE8A}"/>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08C8CC30-E9C2-4ECB-B130-C66948BC79F9}"/>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4099"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B766F6A9-93A3-4B93-AC33-E40D188A5B64}"/>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470D3F5F-07BA-414C-A6F3-36AA78C39C6F}"/>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0FB60859-53C6-4F4B-81F8-0FCC6DCF45D6}"/>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7BBDC41A-C066-4E04-9771-B70826658E3A}"/>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9446A39E-C6B0-47F2-86F9-AEBF23319AE2}"/>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730963DA-A203-4972-8EB6-7A135EC5805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056655CA-901E-44EC-A28F-1878F19452DE}"/>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FA4B43-9BAB-4355-A341-8FD3ECCC31B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099FC001-6235-4CA3-B72A-BED15E8A8A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2A6943A-EFFB-437D-AD7B-2476A3943972}"/>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0321B001-8CA8-4AD9-8B0C-6EF22AE69E94}"/>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BCE374E1-B843-4B30-8273-CC0257FBEB30}"/>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CB155344-7370-4ABD-85AB-8E9CDEF0638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4102"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29696A0-B8A0-4D46-A164-D7A8644486D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DB69B8C5-8660-4634-8957-3C9A78BD6CD7}" type="datetime1">
              <a:rPr lang="zh-TW" altLang="en-US"/>
              <a:pPr>
                <a:defRPr/>
              </a:pPr>
              <a:t>2023/3/17</a:t>
            </a:fld>
            <a:endParaRPr lang="zh-TW" altLang="en-US"/>
          </a:p>
        </p:txBody>
      </p:sp>
      <p:sp>
        <p:nvSpPr>
          <p:cNvPr id="5" name="Footer Placeholder 4">
            <a:extLst>
              <a:ext uri="{FF2B5EF4-FFF2-40B4-BE49-F238E27FC236}">
                <a16:creationId xmlns:a16="http://schemas.microsoft.com/office/drawing/2014/main" id="{FDCC3B0F-30B7-4E93-B843-2C7E7E8081B7}"/>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95CB1C62-6D5C-4E39-9C86-8D946DBE586D}"/>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11A7FE10-FD90-4015-A992-BACA9040FF5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19" r:id="rId1"/>
    <p:sldLayoutId id="2147488920" r:id="rId2"/>
    <p:sldLayoutId id="2147488921" r:id="rId3"/>
    <p:sldLayoutId id="2147488922" r:id="rId4"/>
    <p:sldLayoutId id="2147488923" r:id="rId5"/>
    <p:sldLayoutId id="2147488924" r:id="rId6"/>
    <p:sldLayoutId id="2147488925" r:id="rId7"/>
    <p:sldLayoutId id="2147488926" r:id="rId8"/>
    <p:sldLayoutId id="2147488927" r:id="rId9"/>
    <p:sldLayoutId id="2147488928" r:id="rId10"/>
    <p:sldLayoutId id="2147488929" r:id="rId11"/>
    <p:sldLayoutId id="2147488930" r:id="rId12"/>
    <p:sldLayoutId id="2147488931" r:id="rId13"/>
    <p:sldLayoutId id="2147488932" r:id="rId14"/>
    <p:sldLayoutId id="2147488933" r:id="rId15"/>
    <p:sldLayoutId id="2147488934" r:id="rId16"/>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圖片 3" descr="108宣導簡報底圖-標題.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609600" y="22145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a:t>
            </a:r>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2pPr>
      <a:lvl3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3pPr>
      <a:lvl4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4pPr>
      <a:lvl5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6146"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C7FC4A03-9330-4618-B1E9-077DED5BC003}"/>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7" name="Freeform 12">
              <a:extLst>
                <a:ext uri="{FF2B5EF4-FFF2-40B4-BE49-F238E27FC236}">
                  <a16:creationId xmlns:a16="http://schemas.microsoft.com/office/drawing/2014/main" id="{7A24F95F-FFD7-4DA4-805A-DA00B8D5E92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8" name="Freeform 13">
              <a:extLst>
                <a:ext uri="{FF2B5EF4-FFF2-40B4-BE49-F238E27FC236}">
                  <a16:creationId xmlns:a16="http://schemas.microsoft.com/office/drawing/2014/main" id="{F4825DE4-9FD5-483D-8CDF-801743434330}"/>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9" name="Freeform 14">
              <a:extLst>
                <a:ext uri="{FF2B5EF4-FFF2-40B4-BE49-F238E27FC236}">
                  <a16:creationId xmlns:a16="http://schemas.microsoft.com/office/drawing/2014/main" id="{E3DE31A5-D5C1-4390-A5D6-EB4299D8B947}"/>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0" name="Freeform 15">
              <a:extLst>
                <a:ext uri="{FF2B5EF4-FFF2-40B4-BE49-F238E27FC236}">
                  <a16:creationId xmlns:a16="http://schemas.microsoft.com/office/drawing/2014/main" id="{C24DD50E-6127-48D6-8DD8-8203744BA34A}"/>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1" name="Freeform 16">
              <a:extLst>
                <a:ext uri="{FF2B5EF4-FFF2-40B4-BE49-F238E27FC236}">
                  <a16:creationId xmlns:a16="http://schemas.microsoft.com/office/drawing/2014/main" id="{C6055509-3A2F-4B22-80DA-14764AF9D2C0}"/>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2" name="Freeform 17">
              <a:extLst>
                <a:ext uri="{FF2B5EF4-FFF2-40B4-BE49-F238E27FC236}">
                  <a16:creationId xmlns:a16="http://schemas.microsoft.com/office/drawing/2014/main" id="{6C42C79A-56EE-450B-A58E-3E1DF61DF06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3" name="Freeform 18">
              <a:extLst>
                <a:ext uri="{FF2B5EF4-FFF2-40B4-BE49-F238E27FC236}">
                  <a16:creationId xmlns:a16="http://schemas.microsoft.com/office/drawing/2014/main" id="{E8571313-7944-4EA5-869C-37E09A5D0284}"/>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4" name="Freeform 19">
              <a:extLst>
                <a:ext uri="{FF2B5EF4-FFF2-40B4-BE49-F238E27FC236}">
                  <a16:creationId xmlns:a16="http://schemas.microsoft.com/office/drawing/2014/main" id="{1EBF043E-7025-436D-8898-9B860E13F95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5" name="Freeform 20">
              <a:extLst>
                <a:ext uri="{FF2B5EF4-FFF2-40B4-BE49-F238E27FC236}">
                  <a16:creationId xmlns:a16="http://schemas.microsoft.com/office/drawing/2014/main" id="{723C1219-9547-472E-B81F-7183E63946AE}"/>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6" name="Freeform 21">
              <a:extLst>
                <a:ext uri="{FF2B5EF4-FFF2-40B4-BE49-F238E27FC236}">
                  <a16:creationId xmlns:a16="http://schemas.microsoft.com/office/drawing/2014/main" id="{2A6D51DE-6763-4255-BE24-6E3984684FD0}"/>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7" name="Freeform 22">
              <a:extLst>
                <a:ext uri="{FF2B5EF4-FFF2-40B4-BE49-F238E27FC236}">
                  <a16:creationId xmlns:a16="http://schemas.microsoft.com/office/drawing/2014/main" id="{B1DECEA3-89F9-45E6-9D32-424BB171AD55}"/>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grpSp>
        <p:nvGrpSpPr>
          <p:cNvPr id="6147"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3BE3210E-B520-4EC7-9492-A1EAB70B808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5" name="Freeform 28">
              <a:extLst>
                <a:ext uri="{FF2B5EF4-FFF2-40B4-BE49-F238E27FC236}">
                  <a16:creationId xmlns:a16="http://schemas.microsoft.com/office/drawing/2014/main" id="{D041D74D-F82E-4CC6-8B9E-CD6419656AD7}"/>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6" name="Freeform 29">
              <a:extLst>
                <a:ext uri="{FF2B5EF4-FFF2-40B4-BE49-F238E27FC236}">
                  <a16:creationId xmlns:a16="http://schemas.microsoft.com/office/drawing/2014/main" id="{9998D12F-5450-48E0-8D8E-BC8B2FEC0C29}"/>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7" name="Freeform 30">
              <a:extLst>
                <a:ext uri="{FF2B5EF4-FFF2-40B4-BE49-F238E27FC236}">
                  <a16:creationId xmlns:a16="http://schemas.microsoft.com/office/drawing/2014/main" id="{7E9E2E04-8A5B-4C5E-82AD-F5CB78FBADC9}"/>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8" name="Freeform 31">
              <a:extLst>
                <a:ext uri="{FF2B5EF4-FFF2-40B4-BE49-F238E27FC236}">
                  <a16:creationId xmlns:a16="http://schemas.microsoft.com/office/drawing/2014/main" id="{3C572915-3B3A-4C4D-ADB2-B9726F862E40}"/>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9" name="Freeform 32">
              <a:extLst>
                <a:ext uri="{FF2B5EF4-FFF2-40B4-BE49-F238E27FC236}">
                  <a16:creationId xmlns:a16="http://schemas.microsoft.com/office/drawing/2014/main" id="{85A51439-982B-45BC-A29C-7EC01A19997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0" name="Freeform 33">
              <a:extLst>
                <a:ext uri="{FF2B5EF4-FFF2-40B4-BE49-F238E27FC236}">
                  <a16:creationId xmlns:a16="http://schemas.microsoft.com/office/drawing/2014/main" id="{3E163255-8A94-400E-A3CD-D13E88D2EA0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1" name="Freeform 34">
              <a:extLst>
                <a:ext uri="{FF2B5EF4-FFF2-40B4-BE49-F238E27FC236}">
                  <a16:creationId xmlns:a16="http://schemas.microsoft.com/office/drawing/2014/main" id="{69DFB3AA-E187-452A-857C-3557C941384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2" name="Freeform 35">
              <a:extLst>
                <a:ext uri="{FF2B5EF4-FFF2-40B4-BE49-F238E27FC236}">
                  <a16:creationId xmlns:a16="http://schemas.microsoft.com/office/drawing/2014/main" id="{71533F0C-427D-45B2-B37B-DCD0038337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3" name="Freeform 36">
              <a:extLst>
                <a:ext uri="{FF2B5EF4-FFF2-40B4-BE49-F238E27FC236}">
                  <a16:creationId xmlns:a16="http://schemas.microsoft.com/office/drawing/2014/main" id="{30FF06E5-3502-404D-8E54-6BD56D2948A1}"/>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4" name="Freeform 37">
              <a:extLst>
                <a:ext uri="{FF2B5EF4-FFF2-40B4-BE49-F238E27FC236}">
                  <a16:creationId xmlns:a16="http://schemas.microsoft.com/office/drawing/2014/main" id="{860CDF09-7B1F-4EA6-922C-2EF5EC6BD1AD}"/>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5" name="Freeform 38">
              <a:extLst>
                <a:ext uri="{FF2B5EF4-FFF2-40B4-BE49-F238E27FC236}">
                  <a16:creationId xmlns:a16="http://schemas.microsoft.com/office/drawing/2014/main" id="{831FE796-AD96-4E57-8FBB-B3AC172CE4D1}"/>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sp>
        <p:nvSpPr>
          <p:cNvPr id="7" name="Rectangle 6">
            <a:extLst>
              <a:ext uri="{FF2B5EF4-FFF2-40B4-BE49-F238E27FC236}">
                <a16:creationId xmlns:a16="http://schemas.microsoft.com/office/drawing/2014/main" id="{6A1FAC2E-AACE-43EE-9EA2-C55F1BB3C76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49"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6150"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73264645-3C57-494A-9C29-837376DE275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675">
                <a:solidFill>
                  <a:prstClr val="black">
                    <a:tint val="75000"/>
                  </a:prstClr>
                </a:solidFill>
                <a:latin typeface="+mn-lt"/>
                <a:ea typeface="+mn-ea"/>
                <a:cs typeface="+mn-cs"/>
              </a:defRPr>
            </a:lvl1pPr>
          </a:lstStyle>
          <a:p>
            <a:pPr>
              <a:defRPr/>
            </a:pPr>
            <a:fld id="{F4248114-4628-4433-A362-3A7700E4DF90}" type="datetime1">
              <a:rPr lang="zh-TW" altLang="en-US"/>
              <a:pPr>
                <a:defRPr/>
              </a:pPr>
              <a:t>2023/3/17</a:t>
            </a:fld>
            <a:endParaRPr lang="zh-TW" altLang="en-US"/>
          </a:p>
        </p:txBody>
      </p:sp>
      <p:sp>
        <p:nvSpPr>
          <p:cNvPr id="5" name="Footer Placeholder 4">
            <a:extLst>
              <a:ext uri="{FF2B5EF4-FFF2-40B4-BE49-F238E27FC236}">
                <a16:creationId xmlns:a16="http://schemas.microsoft.com/office/drawing/2014/main" id="{EF4A56A5-4058-48F8-B30A-D6A90262472E}"/>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8EDC25F8-708C-44B4-9CEC-E9F0BECBD116}"/>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kumimoji="0" sz="1500">
                <a:solidFill>
                  <a:srgbClr val="FEFFFF"/>
                </a:solidFill>
                <a:latin typeface="+mn-lt"/>
                <a:ea typeface="+mn-ea"/>
                <a:cs typeface="+mn-cs"/>
              </a:defRPr>
            </a:lvl1pPr>
          </a:lstStyle>
          <a:p>
            <a:pPr>
              <a:defRPr/>
            </a:pPr>
            <a:fld id="{DEFD4E06-D773-4F98-8CA0-A96D0281F1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 id="2147488938" r:id="rId4"/>
    <p:sldLayoutId id="2147488939" r:id="rId5"/>
    <p:sldLayoutId id="2147488940" r:id="rId6"/>
    <p:sldLayoutId id="2147488941" r:id="rId7"/>
    <p:sldLayoutId id="2147488942" r:id="rId8"/>
    <p:sldLayoutId id="2147488943" r:id="rId9"/>
    <p:sldLayoutId id="2147488944" r:id="rId10"/>
    <p:sldLayoutId id="2147488945" r:id="rId11"/>
    <p:sldLayoutId id="2147488946" r:id="rId12"/>
    <p:sldLayoutId id="2147488947" r:id="rId13"/>
    <p:sldLayoutId id="2147488948" r:id="rId14"/>
    <p:sldLayoutId id="2147488949" r:id="rId15"/>
    <p:sldLayoutId id="2147488950"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17522"/>
      </p:ext>
    </p:extLst>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 id="2147488969" r:id="rId6"/>
    <p:sldLayoutId id="2147488970" r:id="rId7"/>
    <p:sldLayoutId id="2147488971" r:id="rId8"/>
    <p:sldLayoutId id="2147488972" r:id="rId9"/>
    <p:sldLayoutId id="2147488973" r:id="rId10"/>
    <p:sldLayoutId id="2147488974" r:id="rId11"/>
    <p:sldLayoutId id="2147488975" r:id="rId12"/>
    <p:sldLayoutId id="2147488976" r:id="rId13"/>
    <p:sldLayoutId id="2147488977" r:id="rId14"/>
    <p:sldLayoutId id="2147488978" r:id="rId15"/>
  </p:sldLayoutIdLst>
  <p:transition spd="slow">
    <p:push dir="u"/>
  </p:transition>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881FA886-EF97-48A0-8D5B-1F5C5E60AECB}" type="datetime1">
              <a:rPr lang="zh-TW" altLang="en-US" smtClean="0"/>
              <a:pPr>
                <a:defRPr/>
              </a:pPr>
              <a:t>2023/3/17</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BD2E33D6-547B-495C-84A0-A285FF86A67A}" type="slidenum">
              <a:rPr lang="zh-TW" altLang="en-US"/>
              <a:pPr>
                <a:defRPr/>
              </a:pPr>
              <a:t>‹#›</a:t>
            </a:fld>
            <a:endParaRPr lang="zh-TW" altLang="en-US"/>
          </a:p>
        </p:txBody>
      </p:sp>
    </p:spTree>
    <p:extLst>
      <p:ext uri="{BB962C8B-B14F-4D97-AF65-F5344CB8AC3E}">
        <p14:creationId xmlns:p14="http://schemas.microsoft.com/office/powerpoint/2010/main" val="2262330555"/>
      </p:ext>
    </p:extLst>
  </p:cSld>
  <p:clrMap bg1="lt1" tx1="dk1" bg2="lt2" tx2="dk2" accent1="accent1" accent2="accent2" accent3="accent3" accent4="accent4" accent5="accent5" accent6="accent6" hlink="hlink" folHlink="folHlink"/>
  <p:sldLayoutIdLst>
    <p:sldLayoutId id="2147488980" r:id="rId1"/>
    <p:sldLayoutId id="2147488981" r:id="rId2"/>
    <p:sldLayoutId id="2147488982" r:id="rId3"/>
    <p:sldLayoutId id="2147488983" r:id="rId4"/>
    <p:sldLayoutId id="2147488984" r:id="rId5"/>
    <p:sldLayoutId id="2147488985" r:id="rId6"/>
    <p:sldLayoutId id="2147488986" r:id="rId7"/>
    <p:sldLayoutId id="2147488987" r:id="rId8"/>
    <p:sldLayoutId id="2147488988" r:id="rId9"/>
    <p:sldLayoutId id="2147488989" r:id="rId10"/>
    <p:sldLayoutId id="2147488990" r:id="rId11"/>
    <p:sldLayoutId id="2147488991" r:id="rId12"/>
    <p:sldLayoutId id="2147488992" r:id="rId13"/>
    <p:sldLayoutId id="2147488993" r:id="rId14"/>
    <p:sldLayoutId id="2147488994" r:id="rId15"/>
    <p:sldLayoutId id="2147488995"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Arial"/>
                <a:ea typeface="Microsoft YaHei"/>
                <a:cs typeface="+mn-cs"/>
              </a:rPr>
              <a:pPr marL="0" marR="0" lvl="0" indent="0" algn="l" defTabSz="1219170" rtl="0" eaLnBrk="1" fontAlgn="auto" latinLnBrk="0" hangingPunct="1">
                <a:lnSpc>
                  <a:spcPct val="100000"/>
                </a:lnSpc>
                <a:spcBef>
                  <a:spcPts val="0"/>
                </a:spcBef>
                <a:spcAft>
                  <a:spcPts val="0"/>
                </a:spcAft>
                <a:buClrTx/>
                <a:buSzTx/>
                <a:buFontTx/>
                <a:buNone/>
                <a:tabLst/>
                <a:defRPr/>
              </a:pPr>
              <a:t>2023/3/17</a:t>
            </a:fld>
            <a:endParaRPr kumimoji="0" lang="zh-CN" altLang="en-US" sz="1600" b="0" i="0" u="none" strike="noStrike" kern="1200" cap="none" spc="0" normalizeH="0" baseline="0" noProof="0">
              <a:ln>
                <a:noFill/>
              </a:ln>
              <a:solidFill>
                <a:srgbClr val="000000">
                  <a:tint val="75000"/>
                </a:srgbClr>
              </a:solidFill>
              <a:effectLst/>
              <a:uLnTx/>
              <a:uFillTx/>
              <a:latin typeface="Arial"/>
              <a:ea typeface="Microsoft YaHei"/>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Arial"/>
              <a:ea typeface="Microsoft YaHei"/>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Arial"/>
                <a:ea typeface="Microsoft YaHei"/>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Arial"/>
              <a:ea typeface="Microsoft YaHei"/>
              <a:cs typeface="+mn-cs"/>
            </a:endParaRPr>
          </a:p>
        </p:txBody>
      </p:sp>
      <p:pic>
        <p:nvPicPr>
          <p:cNvPr id="8" name="图片 7"/>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1555"/>
            <a:ext cx="12192000" cy="6858000"/>
          </a:xfrm>
          <a:prstGeom prst="rect">
            <a:avLst/>
          </a:prstGeom>
        </p:spPr>
      </p:pic>
      <p:sp>
        <p:nvSpPr>
          <p:cNvPr id="9" name="矩形 8"/>
          <p:cNvSpPr/>
          <p:nvPr userDrawn="1"/>
        </p:nvSpPr>
        <p:spPr>
          <a:xfrm>
            <a:off x="0" y="-1875"/>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Microsoft YaHei"/>
              <a:cs typeface="+mn-cs"/>
            </a:endParaRPr>
          </a:p>
        </p:txBody>
      </p:sp>
    </p:spTree>
    <p:extLst>
      <p:ext uri="{BB962C8B-B14F-4D97-AF65-F5344CB8AC3E}">
        <p14:creationId xmlns:p14="http://schemas.microsoft.com/office/powerpoint/2010/main" val="2010517512"/>
      </p:ext>
    </p:extLst>
  </p:cSld>
  <p:clrMap bg1="lt1" tx1="dk1" bg2="lt2" tx2="dk2" accent1="accent1" accent2="accent2" accent3="accent3" accent4="accent4" accent5="accent5" accent6="accent6" hlink="hlink" folHlink="folHlink"/>
  <p:sldLayoutIdLst>
    <p:sldLayoutId id="2147488997" r:id="rId1"/>
    <p:sldLayoutId id="2147488998" r:id="rId2"/>
    <p:sldLayoutId id="2147488999" r:id="rId3"/>
    <p:sldLayoutId id="2147489000" r:id="rId4"/>
    <p:sldLayoutId id="2147489001" r:id="rId5"/>
    <p:sldLayoutId id="2147489002" r:id="rId6"/>
  </p:sldLayoutIdLst>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iservice.libertytimes.com.tw/IService3/newspic.php?pic=http://www.libertytimes.com.tw/2009/new/may/4/images/bigPic/3.jpg" TargetMode="External"/><Relationship Id="rId1" Type="http://schemas.openxmlformats.org/officeDocument/2006/relationships/slideLayout" Target="../slideLayouts/slideLayout12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EYIdOXjwOOE" TargetMode="External"/><Relationship Id="rId1" Type="http://schemas.openxmlformats.org/officeDocument/2006/relationships/slideLayout" Target="../slideLayouts/slideLayout12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www.ahs.nccu.edu.tw/specialadmissions?cid=1103"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4.xml"/></Relationships>
</file>

<file path=ppt/slides/_rels/slide30.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8.xml"/><Relationship Id="rId1" Type="http://schemas.openxmlformats.org/officeDocument/2006/relationships/vmlDrawing" Target="../drawings/vmlDrawing1.vml"/><Relationship Id="rId6" Type="http://schemas.openxmlformats.org/officeDocument/2006/relationships/image" Target="../media/image25.wmf"/><Relationship Id="rId5" Type="http://schemas.openxmlformats.org/officeDocument/2006/relationships/oleObject" Target="../embeddings/oleObject2.bin"/><Relationship Id="rId4" Type="http://schemas.openxmlformats.org/officeDocument/2006/relationships/image" Target="../media/image24.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08.xml"/><Relationship Id="rId1" Type="http://schemas.openxmlformats.org/officeDocument/2006/relationships/vmlDrawing" Target="../drawings/vmlDrawing2.vml"/><Relationship Id="rId6" Type="http://schemas.openxmlformats.org/officeDocument/2006/relationships/image" Target="../media/image27.wmf"/><Relationship Id="rId5" Type="http://schemas.openxmlformats.org/officeDocument/2006/relationships/oleObject" Target="../embeddings/oleObject4.bin"/><Relationship Id="rId4" Type="http://schemas.openxmlformats.org/officeDocument/2006/relationships/image" Target="../media/image26.wmf"/></Relationships>
</file>

<file path=ppt/slides/_rels/slide38.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108.xml"/><Relationship Id="rId4" Type="http://schemas.openxmlformats.org/officeDocument/2006/relationships/image" Target="../media/image30.tmp"/></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3.xml"/><Relationship Id="rId5" Type="http://schemas.openxmlformats.org/officeDocument/2006/relationships/image" Target="../media/image51.gif"/><Relationship Id="rId4" Type="http://schemas.openxmlformats.org/officeDocument/2006/relationships/image" Target="../media/image50.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 name="投影片編號版面配置區 11">
            <a:extLst>
              <a:ext uri="{FF2B5EF4-FFF2-40B4-BE49-F238E27FC236}">
                <a16:creationId xmlns:a16="http://schemas.microsoft.com/office/drawing/2014/main" id="{AE1279B1-8CDA-4E66-ABA2-2BE92ECD998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文字方塊 5"/>
          <p:cNvSpPr txBox="1">
            <a:spLocks noChangeArrowheads="1"/>
          </p:cNvSpPr>
          <p:nvPr/>
        </p:nvSpPr>
        <p:spPr bwMode="auto">
          <a:xfrm>
            <a:off x="6929610" y="5366321"/>
            <a:ext cx="38431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2400" dirty="0" smtClean="0">
                <a:solidFill>
                  <a:srgbClr val="FFFFFF"/>
                </a:solidFill>
                <a:latin typeface="華康華綜體W5" panose="020B0509000000000000" pitchFamily="49" charset="-120"/>
                <a:ea typeface="華康華綜體W5" panose="020B0509000000000000" pitchFamily="49" charset="-120"/>
              </a:rPr>
              <a:t>宣講人：臺南市立復興國中</a:t>
            </a:r>
            <a:endParaRPr kumimoji="0" lang="en-US" altLang="zh-TW" sz="2400" dirty="0" smtClean="0">
              <a:solidFill>
                <a:srgbClr val="FFFFFF"/>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2400" dirty="0" smtClean="0">
                <a:solidFill>
                  <a:srgbClr val="FFFFFF"/>
                </a:solidFill>
                <a:latin typeface="華康華綜體W5" panose="020B0509000000000000" pitchFamily="49" charset="-120"/>
                <a:ea typeface="華康華綜體W5" panose="020B0509000000000000" pitchFamily="49" charset="-120"/>
              </a:rPr>
              <a:t>  陳文財校長</a:t>
            </a:r>
            <a:endParaRPr kumimoji="0" lang="zh-TW" altLang="en-US" sz="2400" dirty="0">
              <a:solidFill>
                <a:srgbClr val="FFFFFF"/>
              </a:solidFill>
              <a:latin typeface="華康華綜體W5" panose="020B0509000000000000" pitchFamily="49" charset="-120"/>
              <a:ea typeface="華康華綜體W5" panose="020B0509000000000000" pitchFamily="49"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2000"/>
                            </p:stCondLst>
                            <p:childTnLst>
                              <p:par>
                                <p:cTn id="29" presetID="53" presetClass="entr" presetSubtype="16" fill="hold" grpId="1"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p:cTn id="3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6">
                                            <p:txEl>
                                              <p:pRg st="0" end="0"/>
                                            </p:txEl>
                                          </p:spTgt>
                                        </p:tgtEl>
                                      </p:cBhvr>
                                    </p:animEffect>
                                  </p:childTnLst>
                                </p:cTn>
                              </p:par>
                            </p:childTnLst>
                          </p:cTn>
                        </p:par>
                        <p:par>
                          <p:cTn id="34" fill="hold">
                            <p:stCondLst>
                              <p:cond delay="2500"/>
                            </p:stCondLst>
                            <p:childTnLst>
                              <p:par>
                                <p:cTn id="35" presetID="53" presetClass="entr" presetSubtype="16" fill="hold" grpId="1" nodeType="after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 calcmode="lin" valueType="num">
                                      <p:cBhvr>
                                        <p:cTn id="3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P spid="6" grpId="0"/>
      <p:bldP spid="6"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libertytimes.com.tw/2009/new/may/4/images/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639" y="2420939"/>
            <a:ext cx="388620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圓角矩形 2"/>
          <p:cNvSpPr/>
          <p:nvPr/>
        </p:nvSpPr>
        <p:spPr bwMode="auto">
          <a:xfrm>
            <a:off x="5812840" y="2356194"/>
            <a:ext cx="4667928" cy="2939261"/>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marL="0" marR="0" lvl="0" indent="0" algn="l" defTabSz="1219170" rtl="0" eaLnBrk="1" fontAlgn="auto" latinLnBrk="0" hangingPunct="1">
              <a:lnSpc>
                <a:spcPct val="100000"/>
              </a:lnSpc>
              <a:spcBef>
                <a:spcPts val="0"/>
              </a:spcBef>
              <a:spcAft>
                <a:spcPts val="0"/>
              </a:spcAft>
              <a:buClrTx/>
              <a:buSzTx/>
              <a:buFont typeface="Wingdings" pitchFamily="2" charset="2"/>
              <a:buChar char="Ø"/>
              <a:tabLst/>
              <a:defRPr/>
            </a:pPr>
            <a:r>
              <a:rPr kumimoji="0" lang="zh-TW" altLang="en-US" sz="2800" b="0" i="0" u="none" strike="noStrike" kern="1200" cap="none" spc="0" normalizeH="0" baseline="0" noProof="0">
                <a:ln>
                  <a:noFill/>
                </a:ln>
                <a:solidFill>
                  <a:srgbClr val="000000"/>
                </a:solidFill>
                <a:effectLst/>
                <a:uLnTx/>
                <a:uFillTx/>
                <a:latin typeface="微軟正黑體" pitchFamily="34" charset="-120"/>
                <a:ea typeface="微軟正黑體" panose="020B0604030504040204" pitchFamily="34" charset="-120"/>
                <a:cs typeface="+mn-cs"/>
              </a:rPr>
              <a:t>吳季剛母親說：</a:t>
            </a:r>
            <a:endParaRPr kumimoji="0" lang="en-US" altLang="zh-TW" sz="2800" b="0" i="0" u="none" strike="noStrike" kern="1200" cap="none" spc="0" normalizeH="0" baseline="0" noProof="0">
              <a:ln>
                <a:noFill/>
              </a:ln>
              <a:solidFill>
                <a:srgbClr val="000000"/>
              </a:solidFill>
              <a:effectLst/>
              <a:uLnTx/>
              <a:uFillTx/>
              <a:latin typeface="微軟正黑體" pitchFamily="34" charset="-120"/>
              <a:ea typeface="微軟正黑體" panose="020B0604030504040204" pitchFamily="34" charset="-12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000000"/>
                </a:solidFill>
                <a:effectLst/>
                <a:uLnTx/>
                <a:uFillTx/>
                <a:latin typeface="微軟正黑體" pitchFamily="34" charset="-120"/>
                <a:ea typeface="微軟正黑體" panose="020B0604030504040204" pitchFamily="34" charset="-120"/>
                <a:cs typeface="+mn-cs"/>
              </a:rPr>
              <a:t> </a:t>
            </a:r>
            <a:r>
              <a:rPr kumimoji="0" lang="zh-TW" altLang="en-US" sz="2800" b="0" i="0" u="none" strike="noStrike" kern="1200" cap="none" spc="0" normalizeH="0" baseline="0" noProof="0">
                <a:ln>
                  <a:noFill/>
                </a:ln>
                <a:solidFill>
                  <a:srgbClr val="000000"/>
                </a:solidFill>
                <a:effectLst/>
                <a:uLnTx/>
                <a:uFillTx/>
                <a:latin typeface="微軟正黑體" pitchFamily="34" charset="-120"/>
                <a:ea typeface="微軟正黑體" panose="020B0604030504040204" pitchFamily="34" charset="-120"/>
                <a:cs typeface="+mn-cs"/>
              </a:rPr>
              <a:t>「</a:t>
            </a:r>
            <a:r>
              <a:rPr kumimoji="0" lang="zh-TW" altLang="en-US" sz="2800" b="1" i="0" u="none" strike="noStrike" kern="1200" cap="none" spc="0" normalizeH="0" baseline="0" noProof="0">
                <a:ln>
                  <a:noFill/>
                </a:ln>
                <a:solidFill>
                  <a:srgbClr val="C00000"/>
                </a:solidFill>
                <a:effectLst/>
                <a:uLnTx/>
                <a:uFillTx/>
                <a:latin typeface="微軟正黑體" pitchFamily="34" charset="-120"/>
                <a:ea typeface="微軟正黑體" panose="020B0604030504040204" pitchFamily="34" charset="-120"/>
                <a:cs typeface="+mn-cs"/>
              </a:rPr>
              <a:t>栽培他的天賦，</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a:ln>
                  <a:noFill/>
                </a:ln>
                <a:solidFill>
                  <a:srgbClr val="C00000"/>
                </a:solidFill>
                <a:effectLst/>
                <a:uLnTx/>
                <a:uFillTx/>
                <a:latin typeface="微軟正黑體" pitchFamily="34" charset="-120"/>
                <a:ea typeface="微軟正黑體" panose="020B0604030504040204" pitchFamily="34" charset="-120"/>
                <a:cs typeface="+mn-cs"/>
              </a:rPr>
              <a:t>   也栽培他的視野。</a:t>
            </a:r>
            <a:r>
              <a:rPr kumimoji="0" lang="zh-TW" altLang="en-US" sz="2800" b="0" i="0" u="none" strike="noStrike" kern="1200" cap="none" spc="0" normalizeH="0" baseline="0" noProof="0">
                <a:ln>
                  <a:noFill/>
                </a:ln>
                <a:solidFill>
                  <a:srgbClr val="000000"/>
                </a:solidFill>
                <a:effectLst/>
                <a:uLnTx/>
                <a:uFillTx/>
                <a:latin typeface="微軟正黑體" pitchFamily="34" charset="-120"/>
                <a:ea typeface="微軟正黑體" panose="020B0604030504040204" pitchFamily="34" charset="-120"/>
                <a:cs typeface="+mn-cs"/>
              </a:rPr>
              <a:t>」</a:t>
            </a:r>
            <a:endParaRPr kumimoji="0" lang="en-US" altLang="zh-TW" sz="2800" b="0" i="0" u="none" strike="noStrike" kern="1200" cap="none" spc="0" normalizeH="0" baseline="0" noProof="0">
              <a:ln>
                <a:noFill/>
              </a:ln>
              <a:solidFill>
                <a:srgbClr val="000000"/>
              </a:solidFill>
              <a:effectLst/>
              <a:uLnTx/>
              <a:uFillTx/>
              <a:latin typeface="微軟正黑體" pitchFamily="34" charset="-120"/>
              <a:ea typeface="微軟正黑體" panose="020B0604030504040204" pitchFamily="34" charset="-120"/>
              <a:cs typeface="+mn-cs"/>
            </a:endParaRPr>
          </a:p>
          <a:p>
            <a:pPr marL="0" marR="0" lvl="0" indent="0" algn="l" defTabSz="1219170" rtl="0" eaLnBrk="1" fontAlgn="auto" latinLnBrk="0" hangingPunct="1">
              <a:lnSpc>
                <a:spcPct val="100000"/>
              </a:lnSpc>
              <a:spcBef>
                <a:spcPts val="0"/>
              </a:spcBef>
              <a:spcAft>
                <a:spcPts val="0"/>
              </a:spcAft>
              <a:buClrTx/>
              <a:buSzTx/>
              <a:buFont typeface="Wingdings" pitchFamily="2" charset="2"/>
              <a:buChar char="Ø"/>
              <a:tabLst/>
              <a:defRPr/>
            </a:pPr>
            <a:r>
              <a:rPr kumimoji="0" lang="zh-TW" altLang="en-US" sz="2800" b="0" i="0" u="none" strike="noStrike" kern="1200" cap="none" spc="0" normalizeH="0" baseline="0" noProof="0">
                <a:ln>
                  <a:noFill/>
                </a:ln>
                <a:solidFill>
                  <a:srgbClr val="000000"/>
                </a:solidFill>
                <a:effectLst/>
                <a:uLnTx/>
                <a:uFillTx/>
                <a:latin typeface="微軟正黑體" pitchFamily="34" charset="-120"/>
                <a:ea typeface="微軟正黑體" panose="020B0604030504040204" pitchFamily="34" charset="-120"/>
                <a:cs typeface="+mn-cs"/>
              </a:rPr>
              <a:t>吳季剛想對母親說：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a:ln>
                  <a:noFill/>
                </a:ln>
                <a:solidFill>
                  <a:srgbClr val="000000"/>
                </a:solidFill>
                <a:effectLst/>
                <a:uLnTx/>
                <a:uFillTx/>
                <a:latin typeface="微軟正黑體" pitchFamily="34" charset="-120"/>
                <a:ea typeface="微軟正黑體" panose="020B0604030504040204" pitchFamily="34" charset="-120"/>
                <a:cs typeface="+mn-cs"/>
              </a:rPr>
              <a:t> 「</a:t>
            </a:r>
            <a:r>
              <a:rPr kumimoji="0" lang="zh-TW" altLang="en-US" sz="2800" b="1" i="0" u="none" strike="noStrike" kern="1200" cap="none" spc="0" normalizeH="0" baseline="0" noProof="0">
                <a:ln>
                  <a:noFill/>
                </a:ln>
                <a:solidFill>
                  <a:srgbClr val="0000FF"/>
                </a:solidFill>
                <a:effectLst/>
                <a:uLnTx/>
                <a:uFillTx/>
                <a:latin typeface="微軟正黑體" pitchFamily="34" charset="-120"/>
                <a:ea typeface="微軟正黑體" panose="020B0604030504040204" pitchFamily="34" charset="-120"/>
                <a:cs typeface="+mn-cs"/>
              </a:rPr>
              <a:t>謝謝你，媽媽，</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a:ln>
                  <a:noFill/>
                </a:ln>
                <a:solidFill>
                  <a:srgbClr val="0000FF"/>
                </a:solidFill>
                <a:effectLst/>
                <a:uLnTx/>
                <a:uFillTx/>
                <a:latin typeface="微軟正黑體" pitchFamily="34" charset="-120"/>
                <a:ea typeface="微軟正黑體" panose="020B0604030504040204" pitchFamily="34" charset="-120"/>
                <a:cs typeface="+mn-cs"/>
              </a:rPr>
              <a:t>   讓我可以做我自己。</a:t>
            </a:r>
            <a:r>
              <a:rPr kumimoji="0" lang="zh-TW" altLang="en-US" sz="2800" b="0" i="0" u="none" strike="noStrike" kern="1200" cap="none" spc="0" normalizeH="0" baseline="0" noProof="0">
                <a:ln>
                  <a:noFill/>
                </a:ln>
                <a:solidFill>
                  <a:srgbClr val="000000"/>
                </a:solidFill>
                <a:effectLst/>
                <a:uLnTx/>
                <a:uFillTx/>
                <a:latin typeface="微軟正黑體" pitchFamily="34" charset="-120"/>
                <a:ea typeface="微軟正黑體" panose="020B0604030504040204" pitchFamily="34" charset="-120"/>
                <a:cs typeface="+mn-cs"/>
              </a:rPr>
              <a:t>」</a:t>
            </a:r>
          </a:p>
        </p:txBody>
      </p:sp>
      <p:sp>
        <p:nvSpPr>
          <p:cNvPr id="4" name="文字方塊 1"/>
          <p:cNvSpPr txBox="1">
            <a:spLocks noChangeArrowheads="1"/>
          </p:cNvSpPr>
          <p:nvPr/>
        </p:nvSpPr>
        <p:spPr bwMode="auto">
          <a:xfrm>
            <a:off x="3575050" y="5661027"/>
            <a:ext cx="67627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Calibri" panose="020F0502020204030204" pitchFamily="34" charset="0"/>
                <a:ea typeface="新細明體" panose="02020500000000000000" pitchFamily="18" charset="-120"/>
              </a:defRPr>
            </a:lvl1pPr>
            <a:lvl2pPr marL="742950" indent="-285750">
              <a:defRPr kumimoji="1" sz="3200">
                <a:solidFill>
                  <a:schemeClr val="tx1"/>
                </a:solidFill>
                <a:latin typeface="Calibri" panose="020F0502020204030204" pitchFamily="34" charset="0"/>
                <a:ea typeface="新細明體" panose="02020500000000000000" pitchFamily="18" charset="-120"/>
              </a:defRPr>
            </a:lvl2pPr>
            <a:lvl3pPr marL="1143000" indent="-228600">
              <a:defRPr kumimoji="1" sz="3200">
                <a:solidFill>
                  <a:schemeClr val="tx1"/>
                </a:solidFill>
                <a:latin typeface="Calibri" panose="020F0502020204030204" pitchFamily="34" charset="0"/>
                <a:ea typeface="新細明體" panose="02020500000000000000" pitchFamily="18" charset="-120"/>
              </a:defRPr>
            </a:lvl3pPr>
            <a:lvl4pPr marL="1600200" indent="-228600">
              <a:defRPr kumimoji="1" sz="3200">
                <a:solidFill>
                  <a:schemeClr val="tx1"/>
                </a:solidFill>
                <a:latin typeface="Calibri" panose="020F0502020204030204" pitchFamily="34" charset="0"/>
                <a:ea typeface="新細明體" panose="02020500000000000000" pitchFamily="18" charset="-120"/>
              </a:defRPr>
            </a:lvl4pPr>
            <a:lvl5pPr marL="2057400" indent="-22860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資料來源：親子天下雜誌第</a:t>
            </a:r>
            <a:r>
              <a:rPr kumimoji="1" lang="en-US" altLang="zh-TW" sz="16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19</a:t>
            </a:r>
            <a:r>
              <a:rPr kumimoji="1" lang="zh-TW" altLang="en-US" sz="16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期。</a:t>
            </a:r>
            <a:r>
              <a:rPr kumimoji="1" lang="en-US" altLang="zh-TW" sz="16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http://www.parenting.com.tw/article/article.action?id=5020050</a:t>
            </a:r>
            <a:endParaRPr kumimoji="1" lang="zh-TW" altLang="en-US" sz="16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 name="AutoShape 10"/>
          <p:cNvSpPr>
            <a:spLocks noChangeArrowheads="1"/>
          </p:cNvSpPr>
          <p:nvPr/>
        </p:nvSpPr>
        <p:spPr bwMode="gray">
          <a:xfrm>
            <a:off x="3374514" y="980730"/>
            <a:ext cx="5457791" cy="771525"/>
          </a:xfrm>
          <a:prstGeom prst="roundRect">
            <a:avLst>
              <a:gd name="adj" fmla="val 50000"/>
            </a:avLst>
          </a:prstGeom>
          <a:gradFill rotWithShape="1">
            <a:gsLst>
              <a:gs pos="0">
                <a:srgbClr val="FF3399"/>
              </a:gs>
              <a:gs pos="25000">
                <a:srgbClr val="FF6633"/>
              </a:gs>
              <a:gs pos="50000">
                <a:srgbClr val="FFFF00"/>
              </a:gs>
              <a:gs pos="75000">
                <a:srgbClr val="01A78F"/>
              </a:gs>
              <a:gs pos="100000">
                <a:srgbClr val="3366FF"/>
              </a:gs>
            </a:gsLst>
            <a:lin ang="5400000" scaled="0"/>
          </a:gradFill>
          <a:ln w="12700">
            <a:gradFill>
              <a:gsLst>
                <a:gs pos="0">
                  <a:srgbClr val="FF3399"/>
                </a:gs>
                <a:gs pos="25000">
                  <a:srgbClr val="FF6633"/>
                </a:gs>
                <a:gs pos="50000">
                  <a:srgbClr val="FFFF00"/>
                </a:gs>
                <a:gs pos="75000">
                  <a:srgbClr val="01A78F"/>
                </a:gs>
                <a:gs pos="100000">
                  <a:srgbClr val="3366FF"/>
                </a:gs>
              </a:gsLst>
              <a:lin ang="5400000" scaled="0"/>
            </a:gradFill>
            <a:round/>
            <a:headEnd/>
            <a:tailEnd/>
          </a:ln>
          <a:effectLst>
            <a:outerShdw dist="53882" dir="2700000" algn="ctr" rotWithShape="0">
              <a:schemeClr val="bg2">
                <a:alpha val="50000"/>
              </a:schemeClr>
            </a:outerShdw>
          </a:effectLst>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00"/>
                </a:solidFill>
                <a:effectLst/>
                <a:uLnTx/>
                <a:uFillTx/>
                <a:latin typeface="微軟正黑體" pitchFamily="34" charset="-120"/>
                <a:ea typeface="微軟正黑體" panose="020B0604030504040204" pitchFamily="34" charset="-120"/>
                <a:cs typeface="+mn-cs"/>
              </a:rPr>
              <a:t>愛玩洋娃娃的新銳設計師</a:t>
            </a:r>
          </a:p>
        </p:txBody>
      </p:sp>
    </p:spTree>
    <p:extLst>
      <p:ext uri="{BB962C8B-B14F-4D97-AF65-F5344CB8AC3E}">
        <p14:creationId xmlns:p14="http://schemas.microsoft.com/office/powerpoint/2010/main" val="121674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71421" y="839528"/>
            <a:ext cx="9417963" cy="92333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TW" sz="5400" b="0" i="0" u="none" strike="noStrike" kern="1200" cap="none" spc="0" normalizeH="0" baseline="0" noProof="0" dirty="0" smtClean="0">
                <a:ln>
                  <a:noFill/>
                </a:ln>
                <a:solidFill>
                  <a:srgbClr val="000000"/>
                </a:solidFill>
                <a:effectLst/>
                <a:uLnTx/>
                <a:uFillTx/>
                <a:latin typeface="Arial"/>
                <a:ea typeface="標楷體" panose="03000509000000000000" pitchFamily="65" charset="-120"/>
                <a:cs typeface="Times New Roman" panose="02020603050405020304" pitchFamily="18" charset="0"/>
              </a:rPr>
              <a:t>2030</a:t>
            </a:r>
            <a:r>
              <a:rPr kumimoji="0" lang="zh-TW" altLang="en-US" sz="5400" b="0" i="0" u="none" strike="noStrike" kern="1200" cap="none" spc="0" normalizeH="0" baseline="0" noProof="0" dirty="0" smtClean="0">
                <a:ln>
                  <a:noFill/>
                </a:ln>
                <a:solidFill>
                  <a:srgbClr val="000000"/>
                </a:solidFill>
                <a:effectLst/>
                <a:uLnTx/>
                <a:uFillTx/>
                <a:latin typeface="Arial"/>
                <a:ea typeface="標楷體" panose="03000509000000000000" pitchFamily="65" charset="-120"/>
                <a:cs typeface="Times New Roman" panose="02020603050405020304" pitchFamily="18" charset="0"/>
              </a:rPr>
              <a:t>年</a:t>
            </a:r>
            <a:r>
              <a:rPr kumimoji="0" lang="en-US" altLang="zh-TW" sz="5400" b="0" i="0" u="none" strike="noStrike" kern="1200" cap="none" spc="0" normalizeH="0" baseline="0" noProof="0" dirty="0" smtClean="0">
                <a:ln>
                  <a:noFill/>
                </a:ln>
                <a:solidFill>
                  <a:srgbClr val="000000"/>
                </a:solidFill>
                <a:effectLst/>
                <a:uLnTx/>
                <a:uFillTx/>
                <a:latin typeface="Arial"/>
                <a:ea typeface="標楷體" panose="03000509000000000000" pitchFamily="65" charset="-120"/>
                <a:cs typeface="Times New Roman" panose="02020603050405020304" pitchFamily="18" charset="0"/>
              </a:rPr>
              <a:t>85</a:t>
            </a:r>
            <a:r>
              <a:rPr kumimoji="0" lang="zh-TW" altLang="en-US" sz="5400" b="0" i="0" u="none" strike="noStrike" kern="1200" cap="none" spc="0" normalizeH="0" baseline="0" noProof="0" dirty="0" smtClean="0">
                <a:ln>
                  <a:noFill/>
                </a:ln>
                <a:solidFill>
                  <a:srgbClr val="000000"/>
                </a:solidFill>
                <a:effectLst/>
                <a:uLnTx/>
                <a:uFillTx/>
                <a:latin typeface="Arial"/>
                <a:ea typeface="標楷體" panose="03000509000000000000" pitchFamily="65" charset="-120"/>
                <a:cs typeface="Times New Roman" panose="02020603050405020304" pitchFamily="18" charset="0"/>
              </a:rPr>
              <a:t>％工作現在不存在的</a:t>
            </a:r>
            <a:endParaRPr kumimoji="0" lang="zh-TW" altLang="en-US" sz="540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3" name="Shape 285">
            <a:extLst>
              <a:ext uri="{FF2B5EF4-FFF2-40B4-BE49-F238E27FC236}">
                <a16:creationId xmlns:a16="http://schemas.microsoft.com/office/drawing/2014/main" id="{B4CA9598-F318-47B2-8369-EF4A01DB6851}"/>
              </a:ext>
            </a:extLst>
          </p:cNvPr>
          <p:cNvSpPr txBox="1"/>
          <p:nvPr/>
        </p:nvSpPr>
        <p:spPr>
          <a:xfrm>
            <a:off x="1582356" y="1983622"/>
            <a:ext cx="2300823" cy="1344149"/>
          </a:xfrm>
          <a:prstGeom prst="rect">
            <a:avLst/>
          </a:prstGeom>
          <a:noFill/>
          <a:ln>
            <a:noFill/>
          </a:ln>
        </p:spPr>
        <p:txBody>
          <a:bodyPr lIns="91413" tIns="45700" rIns="91413" bIns="45700" anchor="t" anchorCtr="0">
            <a:noAutofit/>
          </a:bodyPr>
          <a:lstStyle/>
          <a:p>
            <a:pPr marL="0" marR="0" lvl="0" indent="0" algn="l" defTabSz="1219170" rtl="0" eaLnBrk="1" fontAlgn="auto" latinLnBrk="0" hangingPunct="1">
              <a:lnSpc>
                <a:spcPct val="130000"/>
              </a:lnSpc>
              <a:spcBef>
                <a:spcPts val="0"/>
              </a:spcBef>
              <a:spcAft>
                <a:spcPts val="0"/>
              </a:spcAft>
              <a:buClrTx/>
              <a:buSzTx/>
              <a:buFontTx/>
              <a:buNone/>
              <a:tabLst/>
              <a:defRPr/>
            </a:pPr>
            <a:r>
              <a:rPr kumimoji="0" lang="en-US" altLang="zh-TW" sz="7200" b="0" i="0" u="none" strike="noStrike" kern="1200" cap="none" spc="0" normalizeH="0" baseline="0" noProof="0" dirty="0" smtClean="0">
                <a:ln>
                  <a:noFill/>
                </a:ln>
                <a:solidFill>
                  <a:srgbClr val="FF0000"/>
                </a:solidFill>
                <a:effectLst/>
                <a:uLnTx/>
                <a:uFillTx/>
                <a:latin typeface="Arial"/>
                <a:ea typeface="Microsoft YaHei"/>
                <a:cs typeface="+mn-ea"/>
                <a:sym typeface="+mn-lt"/>
              </a:rPr>
              <a:t>NFT</a:t>
            </a:r>
            <a:r>
              <a:rPr kumimoji="0" lang="zh-TW" altLang="en-US" sz="7200" b="0" i="0" u="none" strike="noStrike" kern="1200" cap="none" spc="0" normalizeH="0" baseline="0" noProof="0" dirty="0" smtClean="0">
                <a:ln>
                  <a:noFill/>
                </a:ln>
                <a:solidFill>
                  <a:srgbClr val="FF0000"/>
                </a:solidFill>
                <a:effectLst/>
                <a:uLnTx/>
                <a:uFillTx/>
                <a:latin typeface="Arial"/>
                <a:ea typeface="Microsoft YaHei"/>
                <a:cs typeface="+mn-ea"/>
                <a:sym typeface="+mn-lt"/>
              </a:rPr>
              <a:t>     </a:t>
            </a:r>
            <a:endParaRPr kumimoji="0" lang="en-US" altLang="zh-TW" sz="7200" b="0" i="0" u="none" strike="noStrike" kern="1200" cap="none" spc="0" normalizeH="0" baseline="0" noProof="0" dirty="0">
              <a:ln>
                <a:noFill/>
              </a:ln>
              <a:solidFill>
                <a:srgbClr val="FF0000"/>
              </a:solidFill>
              <a:effectLst/>
              <a:uLnTx/>
              <a:uFillTx/>
              <a:latin typeface="Arial"/>
              <a:ea typeface="Microsoft YaHei"/>
              <a:cs typeface="+mn-ea"/>
              <a:sym typeface="+mn-lt"/>
            </a:endParaRPr>
          </a:p>
        </p:txBody>
      </p:sp>
      <p:sp>
        <p:nvSpPr>
          <p:cNvPr id="4" name="矩形 3"/>
          <p:cNvSpPr/>
          <p:nvPr/>
        </p:nvSpPr>
        <p:spPr>
          <a:xfrm>
            <a:off x="3585857" y="2404941"/>
            <a:ext cx="8154220" cy="76944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4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Non-Fungible </a:t>
            </a:r>
            <a:r>
              <a:rPr kumimoji="1" lang="en-US" altLang="zh-TW" sz="4400" b="0"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Token</a:t>
            </a:r>
            <a:r>
              <a:rPr kumimoji="1" lang="zh-TW" altLang="en-US" sz="4400" b="0"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 </a:t>
            </a:r>
            <a:r>
              <a:rPr kumimoji="1" lang="zh-TW" altLang="en-US" sz="3600" b="0"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非同質化貨幣</a:t>
            </a:r>
            <a:endParaRPr kumimoji="1" lang="en-US" altLang="zh-TW" sz="36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
        <p:nvSpPr>
          <p:cNvPr id="6" name="矩形 5"/>
          <p:cNvSpPr/>
          <p:nvPr/>
        </p:nvSpPr>
        <p:spPr>
          <a:xfrm>
            <a:off x="1671420" y="3796186"/>
            <a:ext cx="2122697" cy="132343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TW" sz="8000" b="0" i="0" u="none" strike="noStrike" kern="1200" cap="none" spc="0" normalizeH="0" baseline="0" noProof="0" dirty="0" smtClean="0">
                <a:ln>
                  <a:noFill/>
                </a:ln>
                <a:solidFill>
                  <a:srgbClr val="002060"/>
                </a:solidFill>
                <a:effectLst/>
                <a:uLnTx/>
                <a:uFillTx/>
                <a:latin typeface="Arial"/>
                <a:ea typeface="標楷體" panose="03000509000000000000" pitchFamily="65" charset="-120"/>
                <a:cs typeface="Times New Roman" panose="02020603050405020304" pitchFamily="18" charset="0"/>
              </a:rPr>
              <a:t>FTX</a:t>
            </a:r>
            <a:endParaRPr kumimoji="0" lang="zh-TW" altLang="en-US" sz="8000" b="0" i="0" u="none" strike="noStrike" kern="1200" cap="none" spc="0" normalizeH="0" baseline="0" noProof="0" dirty="0">
              <a:ln>
                <a:noFill/>
              </a:ln>
              <a:solidFill>
                <a:srgbClr val="002060"/>
              </a:solidFill>
              <a:effectLst/>
              <a:uLnTx/>
              <a:uFillTx/>
              <a:latin typeface="Arial"/>
              <a:ea typeface="Microsoft YaHei"/>
              <a:cs typeface="+mn-cs"/>
            </a:endParaRPr>
          </a:p>
        </p:txBody>
      </p:sp>
      <p:pic>
        <p:nvPicPr>
          <p:cNvPr id="8" name="圖片 7"/>
          <p:cNvPicPr>
            <a:picLocks noChangeAspect="1"/>
          </p:cNvPicPr>
          <p:nvPr/>
        </p:nvPicPr>
        <p:blipFill>
          <a:blip r:embed="rId2"/>
          <a:stretch>
            <a:fillRect/>
          </a:stretch>
        </p:blipFill>
        <p:spPr>
          <a:xfrm>
            <a:off x="7574436" y="3451596"/>
            <a:ext cx="3782186" cy="2983656"/>
          </a:xfrm>
          <a:prstGeom prst="rect">
            <a:avLst/>
          </a:prstGeom>
        </p:spPr>
      </p:pic>
      <p:sp>
        <p:nvSpPr>
          <p:cNvPr id="9" name="矩形 8"/>
          <p:cNvSpPr/>
          <p:nvPr/>
        </p:nvSpPr>
        <p:spPr>
          <a:xfrm>
            <a:off x="3794117" y="4350613"/>
            <a:ext cx="3148550"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虛擬貨幣交易所</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94334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71421" y="839528"/>
            <a:ext cx="8206093" cy="1323439"/>
          </a:xfrm>
          <a:prstGeom prst="rect">
            <a:avLst/>
          </a:prstGeom>
        </p:spPr>
        <p:txBody>
          <a:bodyPr wrap="none">
            <a:spAutoFit/>
          </a:bodyPr>
          <a:lstStyle/>
          <a:p>
            <a:pPr lvl="0" algn="ctr" defTabSz="1219170" eaLnBrk="1" fontAlgn="auto" hangingPunct="1">
              <a:spcBef>
                <a:spcPts val="0"/>
              </a:spcBef>
              <a:spcAft>
                <a:spcPts val="0"/>
              </a:spcAft>
              <a:defRPr/>
            </a:pPr>
            <a:r>
              <a:rPr kumimoji="0" lang="en-US" altLang="zh-TW" sz="4000" dirty="0" smtClean="0">
                <a:solidFill>
                  <a:srgbClr val="000000"/>
                </a:solidFill>
                <a:latin typeface="Arial"/>
                <a:ea typeface="標楷體" panose="03000509000000000000" pitchFamily="65" charset="-120"/>
                <a:cs typeface="Times New Roman" panose="02020603050405020304" pitchFamily="18" charset="0"/>
              </a:rPr>
              <a:t>Eternity </a:t>
            </a:r>
            <a:r>
              <a:rPr kumimoji="0" lang="zh-TW" altLang="en-US" sz="4000" dirty="0" smtClean="0">
                <a:solidFill>
                  <a:srgbClr val="000000"/>
                </a:solidFill>
                <a:latin typeface="Arial"/>
                <a:ea typeface="標楷體" panose="03000509000000000000" pitchFamily="65" charset="-120"/>
                <a:cs typeface="Times New Roman" panose="02020603050405020304" pitchFamily="18" charset="0"/>
              </a:rPr>
              <a:t>韓國</a:t>
            </a:r>
            <a:r>
              <a:rPr kumimoji="0" lang="en-US" altLang="zh-TW" sz="4000" dirty="0" smtClean="0">
                <a:solidFill>
                  <a:srgbClr val="000000"/>
                </a:solidFill>
                <a:latin typeface="Arial"/>
                <a:ea typeface="標楷體" panose="03000509000000000000" pitchFamily="65" charset="-120"/>
                <a:cs typeface="Times New Roman" panose="02020603050405020304" pitchFamily="18" charset="0"/>
              </a:rPr>
              <a:t>K-pop</a:t>
            </a:r>
            <a:r>
              <a:rPr kumimoji="0" lang="zh-TW" altLang="en-US" sz="4000" dirty="0">
                <a:solidFill>
                  <a:srgbClr val="000000"/>
                </a:solidFill>
                <a:latin typeface="Arial"/>
                <a:ea typeface="標楷體" panose="03000509000000000000" pitchFamily="65" charset="-120"/>
                <a:cs typeface="Times New Roman" panose="02020603050405020304" pitchFamily="18" charset="0"/>
              </a:rPr>
              <a:t>組合</a:t>
            </a:r>
            <a:endParaRPr kumimoji="0" lang="en-US" altLang="zh-TW" sz="4000" dirty="0" smtClean="0">
              <a:solidFill>
                <a:srgbClr val="000000"/>
              </a:solidFill>
              <a:latin typeface="Arial"/>
              <a:ea typeface="標楷體" panose="03000509000000000000" pitchFamily="65" charset="-120"/>
              <a:cs typeface="Times New Roman" panose="02020603050405020304" pitchFamily="18" charset="0"/>
            </a:endParaRPr>
          </a:p>
          <a:p>
            <a:pPr lvl="0" defTabSz="1219170" eaLnBrk="1" fontAlgn="auto" hangingPunct="1">
              <a:spcBef>
                <a:spcPts val="0"/>
              </a:spcBef>
              <a:spcAft>
                <a:spcPts val="0"/>
              </a:spcAft>
              <a:defRPr/>
            </a:pPr>
            <a:r>
              <a:rPr kumimoji="0" lang="zh-TW" altLang="en-US" sz="4000" dirty="0" smtClean="0">
                <a:solidFill>
                  <a:srgbClr val="000000"/>
                </a:solidFill>
                <a:latin typeface="Arial"/>
                <a:ea typeface="標楷體" panose="03000509000000000000" pitchFamily="65" charset="-120"/>
                <a:cs typeface="Times New Roman" panose="02020603050405020304" pitchFamily="18" charset="0"/>
              </a:rPr>
              <a:t>出道</a:t>
            </a:r>
            <a:r>
              <a:rPr kumimoji="0" lang="zh-TW" altLang="en-US" sz="4000" dirty="0">
                <a:solidFill>
                  <a:srgbClr val="000000"/>
                </a:solidFill>
                <a:latin typeface="Arial"/>
                <a:ea typeface="標楷體" panose="03000509000000000000" pitchFamily="65" charset="-120"/>
                <a:cs typeface="Times New Roman" panose="02020603050405020304" pitchFamily="18" charset="0"/>
              </a:rPr>
              <a:t>單曲</a:t>
            </a:r>
            <a:r>
              <a:rPr kumimoji="0" lang="en-US" altLang="zh-TW" sz="4000" dirty="0">
                <a:solidFill>
                  <a:srgbClr val="000000"/>
                </a:solidFill>
                <a:latin typeface="Arial"/>
                <a:ea typeface="標楷體" panose="03000509000000000000" pitchFamily="65" charset="-120"/>
                <a:cs typeface="Times New Roman" panose="02020603050405020304" pitchFamily="18" charset="0"/>
              </a:rPr>
              <a:t>《</a:t>
            </a:r>
            <a:r>
              <a:rPr kumimoji="0" lang="zh-TW" altLang="en-US" sz="4000" dirty="0">
                <a:solidFill>
                  <a:srgbClr val="000000"/>
                </a:solidFill>
                <a:latin typeface="Arial"/>
                <a:ea typeface="標楷體" panose="03000509000000000000" pitchFamily="65" charset="-120"/>
                <a:cs typeface="Times New Roman" panose="02020603050405020304" pitchFamily="18" charset="0"/>
              </a:rPr>
              <a:t>我是真的</a:t>
            </a:r>
            <a:r>
              <a:rPr kumimoji="0" lang="en-US" altLang="zh-TW" sz="4000" dirty="0">
                <a:solidFill>
                  <a:srgbClr val="000000"/>
                </a:solidFill>
                <a:latin typeface="Arial"/>
                <a:ea typeface="標楷體" panose="03000509000000000000" pitchFamily="65" charset="-120"/>
                <a:cs typeface="Times New Roman" panose="02020603050405020304" pitchFamily="18" charset="0"/>
              </a:rPr>
              <a:t>》</a:t>
            </a:r>
            <a:r>
              <a:rPr kumimoji="0" lang="zh-TW" altLang="en-US" sz="4000" dirty="0">
                <a:solidFill>
                  <a:srgbClr val="000000"/>
                </a:solidFill>
                <a:latin typeface="Arial"/>
                <a:ea typeface="標楷體" panose="03000509000000000000" pitchFamily="65" charset="-120"/>
                <a:cs typeface="Times New Roman" panose="02020603050405020304" pitchFamily="18" charset="0"/>
              </a:rPr>
              <a:t>（</a:t>
            </a:r>
            <a:r>
              <a:rPr kumimoji="0" lang="en-US" altLang="zh-TW" sz="4000" dirty="0">
                <a:solidFill>
                  <a:srgbClr val="000000"/>
                </a:solidFill>
                <a:latin typeface="Arial"/>
                <a:ea typeface="標楷體" panose="03000509000000000000" pitchFamily="65" charset="-120"/>
                <a:cs typeface="Times New Roman" panose="02020603050405020304" pitchFamily="18" charset="0"/>
              </a:rPr>
              <a:t>I'm Real</a:t>
            </a:r>
            <a:r>
              <a:rPr kumimoji="0" lang="zh-TW" altLang="en-US" sz="4000" dirty="0" smtClean="0">
                <a:solidFill>
                  <a:srgbClr val="000000"/>
                </a:solidFill>
                <a:latin typeface="Arial"/>
                <a:ea typeface="標楷體" panose="03000509000000000000" pitchFamily="65" charset="-120"/>
                <a:cs typeface="Times New Roman" panose="02020603050405020304" pitchFamily="18" charset="0"/>
              </a:rPr>
              <a:t>）</a:t>
            </a:r>
            <a:endParaRPr kumimoji="0" lang="zh-TW" altLang="en-US" sz="4000" b="0" i="0" u="none" strike="noStrike" kern="1200" cap="none" spc="0" normalizeH="0" baseline="0" noProof="0" dirty="0">
              <a:ln>
                <a:noFill/>
              </a:ln>
              <a:solidFill>
                <a:srgbClr val="000000"/>
              </a:solidFill>
              <a:effectLst/>
              <a:uLnTx/>
              <a:uFillTx/>
              <a:latin typeface="Arial"/>
              <a:ea typeface="Microsoft YaHei"/>
            </a:endParaRPr>
          </a:p>
        </p:txBody>
      </p:sp>
      <p:sp>
        <p:nvSpPr>
          <p:cNvPr id="3" name="Shape 285">
            <a:extLst>
              <a:ext uri="{FF2B5EF4-FFF2-40B4-BE49-F238E27FC236}">
                <a16:creationId xmlns:a16="http://schemas.microsoft.com/office/drawing/2014/main" id="{B4CA9598-F318-47B2-8369-EF4A01DB6851}"/>
              </a:ext>
            </a:extLst>
          </p:cNvPr>
          <p:cNvSpPr txBox="1"/>
          <p:nvPr/>
        </p:nvSpPr>
        <p:spPr>
          <a:xfrm>
            <a:off x="1830502" y="2107447"/>
            <a:ext cx="7284923" cy="629369"/>
          </a:xfrm>
          <a:prstGeom prst="rect">
            <a:avLst/>
          </a:prstGeom>
          <a:noFill/>
          <a:ln>
            <a:noFill/>
          </a:ln>
        </p:spPr>
        <p:txBody>
          <a:bodyPr lIns="91413" tIns="45700" rIns="91413" bIns="45700" anchor="t" anchorCtr="0">
            <a:noAutofit/>
          </a:bodyPr>
          <a:lstStyle/>
          <a:p>
            <a:pPr lvl="0" defTabSz="1219170" eaLnBrk="1" fontAlgn="auto" hangingPunct="1">
              <a:lnSpc>
                <a:spcPct val="130000"/>
              </a:lnSpc>
              <a:spcBef>
                <a:spcPts val="0"/>
              </a:spcBef>
              <a:spcAft>
                <a:spcPts val="0"/>
              </a:spcAft>
              <a:defRPr/>
            </a:pPr>
            <a:r>
              <a:rPr kumimoji="0" lang="en-US" altLang="zh-TW" sz="2400" dirty="0">
                <a:solidFill>
                  <a:srgbClr val="FF0000"/>
                </a:solidFill>
                <a:latin typeface="Arial"/>
                <a:ea typeface="Microsoft YaHei"/>
                <a:cs typeface="+mn-ea"/>
                <a:sym typeface="+mn-lt"/>
                <a:hlinkClick r:id="rId2"/>
              </a:rPr>
              <a:t>https://www.youtube.com/watch?v=EYIdOXjwOOE</a:t>
            </a:r>
            <a:endParaRPr kumimoji="0" lang="en-US" altLang="zh-TW" sz="2400" b="0" i="0" u="none" strike="noStrike" kern="1200" cap="none" spc="0" normalizeH="0" baseline="0" noProof="0" dirty="0">
              <a:ln>
                <a:noFill/>
              </a:ln>
              <a:solidFill>
                <a:srgbClr val="FF0000"/>
              </a:solidFill>
              <a:effectLst/>
              <a:uLnTx/>
              <a:uFillTx/>
              <a:latin typeface="Arial"/>
              <a:ea typeface="Microsoft YaHei"/>
              <a:cs typeface="+mn-ea"/>
              <a:sym typeface="+mn-lt"/>
            </a:endParaRPr>
          </a:p>
        </p:txBody>
      </p:sp>
      <p:pic>
        <p:nvPicPr>
          <p:cNvPr id="5" name="圖片 4"/>
          <p:cNvPicPr>
            <a:picLocks noChangeAspect="1"/>
          </p:cNvPicPr>
          <p:nvPr/>
        </p:nvPicPr>
        <p:blipFill>
          <a:blip r:embed="rId3"/>
          <a:stretch>
            <a:fillRect/>
          </a:stretch>
        </p:blipFill>
        <p:spPr>
          <a:xfrm>
            <a:off x="2400299" y="2736816"/>
            <a:ext cx="6543675" cy="3667335"/>
          </a:xfrm>
          <a:prstGeom prst="rect">
            <a:avLst/>
          </a:prstGeom>
        </p:spPr>
      </p:pic>
    </p:spTree>
    <p:extLst>
      <p:ext uri="{BB962C8B-B14F-4D97-AF65-F5344CB8AC3E}">
        <p14:creationId xmlns:p14="http://schemas.microsoft.com/office/powerpoint/2010/main" val="232085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39777" y="1084877"/>
            <a:ext cx="5570798" cy="707886"/>
          </a:xfrm>
          <a:prstGeom prst="rect">
            <a:avLst/>
          </a:prstGeom>
        </p:spPr>
        <p:txBody>
          <a:bodyPr wrap="square">
            <a:spAutoFit/>
          </a:bodyPr>
          <a:lstStyle/>
          <a:p>
            <a:pPr lvl="0" algn="ctr" defTabSz="1219170" eaLnBrk="1" fontAlgn="auto" hangingPunct="1">
              <a:spcBef>
                <a:spcPts val="0"/>
              </a:spcBef>
              <a:spcAft>
                <a:spcPts val="0"/>
              </a:spcAft>
              <a:defRPr/>
            </a:pPr>
            <a:r>
              <a:rPr kumimoji="0" lang="en-US" altLang="zh-TW" sz="4000" dirty="0" smtClean="0">
                <a:solidFill>
                  <a:srgbClr val="000000"/>
                </a:solidFill>
                <a:latin typeface="Arial"/>
                <a:ea typeface="標楷體" panose="03000509000000000000" pitchFamily="65" charset="-120"/>
                <a:cs typeface="Times New Roman" panose="02020603050405020304" pitchFamily="18" charset="0"/>
              </a:rPr>
              <a:t>ChatGPT3.5</a:t>
            </a:r>
            <a:r>
              <a:rPr kumimoji="0" lang="zh-TW" altLang="en-US" sz="4000" dirty="0" smtClean="0">
                <a:solidFill>
                  <a:srgbClr val="000000"/>
                </a:solidFill>
                <a:latin typeface="Arial"/>
                <a:ea typeface="標楷體" panose="03000509000000000000" pitchFamily="65" charset="-120"/>
                <a:cs typeface="Times New Roman" panose="02020603050405020304" pitchFamily="18" charset="0"/>
              </a:rPr>
              <a:t>  </a:t>
            </a:r>
            <a:r>
              <a:rPr kumimoji="0" lang="en-US" altLang="zh-TW" sz="4000" dirty="0" smtClean="0">
                <a:solidFill>
                  <a:srgbClr val="000000"/>
                </a:solidFill>
                <a:latin typeface="Arial"/>
                <a:ea typeface="標楷體" panose="03000509000000000000" pitchFamily="65" charset="-120"/>
                <a:cs typeface="Times New Roman" panose="02020603050405020304" pitchFamily="18" charset="0"/>
              </a:rPr>
              <a:t>-</a:t>
            </a:r>
            <a:r>
              <a:rPr kumimoji="0" lang="zh-TW" altLang="en-US" sz="4000" dirty="0" smtClean="0">
                <a:solidFill>
                  <a:srgbClr val="000000"/>
                </a:solidFill>
                <a:latin typeface="Arial"/>
                <a:ea typeface="標楷體" panose="03000509000000000000" pitchFamily="65" charset="-120"/>
                <a:cs typeface="Times New Roman" panose="02020603050405020304" pitchFamily="18" charset="0"/>
              </a:rPr>
              <a:t>  </a:t>
            </a:r>
            <a:r>
              <a:rPr kumimoji="0" lang="en-US" altLang="zh-TW" sz="4000" dirty="0" smtClean="0">
                <a:solidFill>
                  <a:srgbClr val="000000"/>
                </a:solidFill>
                <a:latin typeface="Arial"/>
                <a:ea typeface="標楷體" panose="03000509000000000000" pitchFamily="65" charset="-120"/>
                <a:cs typeface="Times New Roman" panose="02020603050405020304" pitchFamily="18" charset="0"/>
              </a:rPr>
              <a:t>GPT4</a:t>
            </a:r>
            <a:endParaRPr kumimoji="0" lang="zh-TW" altLang="en-US" sz="4000" b="0" i="0" u="none" strike="noStrike" kern="1200" cap="none" spc="0" normalizeH="0" baseline="0" noProof="0" dirty="0">
              <a:ln>
                <a:noFill/>
              </a:ln>
              <a:solidFill>
                <a:srgbClr val="000000"/>
              </a:solidFill>
              <a:effectLst/>
              <a:uLnTx/>
              <a:uFillTx/>
              <a:latin typeface="Arial"/>
              <a:ea typeface="Microsoft YaHei"/>
            </a:endParaRPr>
          </a:p>
        </p:txBody>
      </p:sp>
      <p:pic>
        <p:nvPicPr>
          <p:cNvPr id="4" name="圖片 3"/>
          <p:cNvPicPr>
            <a:picLocks noChangeAspect="1"/>
          </p:cNvPicPr>
          <p:nvPr/>
        </p:nvPicPr>
        <p:blipFill>
          <a:blip r:embed="rId2"/>
          <a:stretch>
            <a:fillRect/>
          </a:stretch>
        </p:blipFill>
        <p:spPr>
          <a:xfrm>
            <a:off x="3038475" y="2219324"/>
            <a:ext cx="5519563" cy="2409825"/>
          </a:xfrm>
          <a:prstGeom prst="rect">
            <a:avLst/>
          </a:prstGeom>
        </p:spPr>
      </p:pic>
      <p:sp>
        <p:nvSpPr>
          <p:cNvPr id="6" name="矩形 5"/>
          <p:cNvSpPr/>
          <p:nvPr/>
        </p:nvSpPr>
        <p:spPr>
          <a:xfrm>
            <a:off x="4102920" y="4787384"/>
            <a:ext cx="3390672" cy="369332"/>
          </a:xfrm>
          <a:prstGeom prst="rect">
            <a:avLst/>
          </a:prstGeom>
        </p:spPr>
        <p:txBody>
          <a:bodyPr wrap="none">
            <a:spAutoFit/>
          </a:bodyPr>
          <a:lstStyle/>
          <a:p>
            <a:r>
              <a:rPr lang="zh-TW" altLang="en-US" b="1" dirty="0">
                <a:solidFill>
                  <a:srgbClr val="111111"/>
                </a:solidFill>
                <a:latin typeface="Roboto Condensed"/>
              </a:rPr>
              <a:t>生物奧林匹亞分數贏過</a:t>
            </a:r>
            <a:r>
              <a:rPr lang="en-US" altLang="zh-TW" b="1" dirty="0">
                <a:solidFill>
                  <a:srgbClr val="111111"/>
                </a:solidFill>
                <a:latin typeface="Roboto Condensed"/>
              </a:rPr>
              <a:t>99%</a:t>
            </a:r>
            <a:r>
              <a:rPr lang="zh-TW" altLang="en-US" b="1" dirty="0">
                <a:solidFill>
                  <a:srgbClr val="111111"/>
                </a:solidFill>
                <a:latin typeface="Roboto Condensed"/>
              </a:rPr>
              <a:t>考生</a:t>
            </a:r>
            <a:endParaRPr lang="zh-TW" altLang="en-US" b="1" i="0" dirty="0">
              <a:solidFill>
                <a:srgbClr val="111111"/>
              </a:solidFill>
              <a:effectLst/>
              <a:latin typeface="Roboto Condensed"/>
            </a:endParaRPr>
          </a:p>
        </p:txBody>
      </p:sp>
      <p:sp>
        <p:nvSpPr>
          <p:cNvPr id="7" name="矩形 6"/>
          <p:cNvSpPr/>
          <p:nvPr/>
        </p:nvSpPr>
        <p:spPr>
          <a:xfrm>
            <a:off x="4102920" y="5055710"/>
            <a:ext cx="2616422" cy="646331"/>
          </a:xfrm>
          <a:prstGeom prst="rect">
            <a:avLst/>
          </a:prstGeom>
        </p:spPr>
        <p:txBody>
          <a:bodyPr wrap="none">
            <a:spAutoFit/>
          </a:bodyPr>
          <a:lstStyle/>
          <a:p>
            <a:r>
              <a:rPr lang="zh-TW" altLang="en-US" b="1" dirty="0">
                <a:latin typeface="Roboto Condensed"/>
              </a:rPr>
              <a:t>能懂哏圖笑</a:t>
            </a:r>
            <a:r>
              <a:rPr lang="zh-TW" altLang="en-US" b="1" dirty="0" smtClean="0">
                <a:latin typeface="Roboto Condensed"/>
              </a:rPr>
              <a:t>點</a:t>
            </a:r>
            <a:endParaRPr lang="en-US" altLang="zh-TW" b="1" dirty="0" smtClean="0">
              <a:latin typeface="Roboto Condensed"/>
            </a:endParaRPr>
          </a:p>
          <a:p>
            <a:r>
              <a:rPr lang="zh-TW" altLang="en-US" b="1" dirty="0" smtClean="0">
                <a:latin typeface="Roboto Condensed"/>
              </a:rPr>
              <a:t>律師</a:t>
            </a:r>
            <a:r>
              <a:rPr lang="zh-TW" altLang="en-US" b="1" dirty="0">
                <a:latin typeface="Roboto Condensed"/>
              </a:rPr>
              <a:t>考試也贏過</a:t>
            </a:r>
            <a:r>
              <a:rPr lang="en-US" altLang="zh-TW" b="1" dirty="0">
                <a:latin typeface="Roboto Condensed"/>
              </a:rPr>
              <a:t>9</a:t>
            </a:r>
            <a:r>
              <a:rPr lang="zh-TW" altLang="en-US" b="1" dirty="0">
                <a:latin typeface="Roboto Condensed"/>
              </a:rPr>
              <a:t>成考生</a:t>
            </a:r>
            <a:endParaRPr lang="zh-TW" altLang="en-US" b="1" i="0" dirty="0">
              <a:effectLst/>
              <a:latin typeface="Roboto Condensed"/>
            </a:endParaRPr>
          </a:p>
        </p:txBody>
      </p:sp>
    </p:spTree>
    <p:extLst>
      <p:ext uri="{BB962C8B-B14F-4D97-AF65-F5344CB8AC3E}">
        <p14:creationId xmlns:p14="http://schemas.microsoft.com/office/powerpoint/2010/main" val="30140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0E373F6-7E14-4B96-A1EC-F6855EB5A9D0}"/>
              </a:ext>
            </a:extLst>
          </p:cNvPr>
          <p:cNvSpPr/>
          <p:nvPr/>
        </p:nvSpPr>
        <p:spPr>
          <a:xfrm>
            <a:off x="2703489" y="2162090"/>
            <a:ext cx="7696434" cy="1938992"/>
          </a:xfrm>
          <a:prstGeom prst="rect">
            <a:avLst/>
          </a:prstGeom>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zh-TW" altLang="en-US" sz="6600" b="1" i="0" u="none" strike="noStrike" kern="0" cap="none" spc="30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幸運</a:t>
            </a:r>
            <a:r>
              <a:rPr kumimoji="0" lang="zh-TW" altLang="en-US" sz="6600" b="1" i="0" u="none" strike="noStrike" kern="0" cap="none" spc="30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的教育</a:t>
            </a:r>
            <a:r>
              <a:rPr kumimoji="0" lang="zh-TW" altLang="en-US" sz="6600" b="1" i="0" u="none" strike="noStrike" kern="0" cap="none" spc="30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鷹架</a:t>
            </a:r>
            <a:r>
              <a:rPr kumimoji="0" lang="en-US" altLang="zh-TW" sz="6600" b="1" i="0" u="none" strike="noStrike" kern="0" cap="none" spc="30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zh-TW" altLang="en-US" sz="5400" b="1" i="0" u="none" strike="noStrike" kern="0" cap="none" spc="30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支持</a:t>
            </a:r>
            <a:r>
              <a:rPr kumimoji="0" lang="zh-TW" altLang="en-US" sz="3200" b="1" i="0" u="none" strike="noStrike" kern="0" cap="none" spc="30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而不是</a:t>
            </a:r>
            <a:r>
              <a:rPr kumimoji="0" lang="zh-TW" altLang="en-US" sz="5400" b="1" i="0" u="none" strike="noStrike" kern="0" cap="none" spc="30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限制</a:t>
            </a:r>
            <a:endParaRPr kumimoji="0" lang="zh-TW" altLang="en-US" sz="5400" b="1" i="0" u="none" strike="noStrike" kern="0" cap="none" spc="30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D0E373F6-7E14-4B96-A1EC-F6855EB5A9D0}"/>
              </a:ext>
            </a:extLst>
          </p:cNvPr>
          <p:cNvSpPr/>
          <p:nvPr/>
        </p:nvSpPr>
        <p:spPr>
          <a:xfrm>
            <a:off x="2538236" y="4247945"/>
            <a:ext cx="7861687" cy="923330"/>
          </a:xfrm>
          <a:prstGeom prst="rect">
            <a:avLst/>
          </a:prstGeom>
        </p:spPr>
        <p:txBody>
          <a:bodyPr wrap="square">
            <a:spAutoFit/>
          </a:bodyPr>
          <a:lstStyle/>
          <a:p>
            <a:pPr marL="457200" marR="0" lvl="1" indent="0" algn="l" defTabSz="914354" rtl="0" eaLnBrk="1" fontAlgn="auto" latinLnBrk="0" hangingPunct="1">
              <a:lnSpc>
                <a:spcPct val="100000"/>
              </a:lnSpc>
              <a:spcBef>
                <a:spcPts val="0"/>
              </a:spcBef>
              <a:spcAft>
                <a:spcPts val="0"/>
              </a:spcAft>
              <a:buClrTx/>
              <a:buSzTx/>
              <a:buFontTx/>
              <a:buNone/>
              <a:tabLst/>
              <a:defRPr/>
            </a:pPr>
            <a:r>
              <a:rPr kumimoji="0" lang="zh-TW" altLang="en-US" sz="5400" b="1" i="0" u="none" strike="noStrike" kern="0" cap="none" spc="300" normalizeH="0" baseline="0" noProof="0" dirty="0" smtClean="0">
                <a:ln>
                  <a:noFill/>
                </a:ln>
                <a:solidFill>
                  <a:srgbClr val="3939FF"/>
                </a:solidFill>
                <a:effectLst/>
                <a:uLnTx/>
                <a:uFillTx/>
                <a:latin typeface="微軟正黑體" panose="020B0604030504040204" pitchFamily="34" charset="-120"/>
                <a:ea typeface="微軟正黑體" panose="020B0604030504040204" pitchFamily="34" charset="-120"/>
                <a:cs typeface="+mn-cs"/>
              </a:rPr>
              <a:t>家庭、學校、社會</a:t>
            </a:r>
            <a:r>
              <a:rPr kumimoji="0" lang="en-US" altLang="zh-TW" sz="5400" b="1" i="0" u="none" strike="noStrike" kern="0" cap="none" spc="300" normalizeH="0" baseline="0" noProof="0" dirty="0" smtClean="0">
                <a:ln>
                  <a:noFill/>
                </a:ln>
                <a:solidFill>
                  <a:srgbClr val="3939FF"/>
                </a:solidFill>
                <a:effectLst/>
                <a:uLnTx/>
                <a:uFillTx/>
                <a:latin typeface="微軟正黑體" panose="020B0604030504040204" pitchFamily="34" charset="-120"/>
                <a:ea typeface="微軟正黑體" panose="020B0604030504040204" pitchFamily="34" charset="-120"/>
                <a:cs typeface="+mn-cs"/>
              </a:rPr>
              <a:t>…</a:t>
            </a:r>
            <a:endParaRPr kumimoji="0" lang="zh-TW" altLang="en-US" sz="5400" b="1" i="0" u="none" strike="noStrike" kern="0" cap="none" spc="300" normalizeH="0" baseline="0" noProof="0" dirty="0">
              <a:ln>
                <a:noFill/>
              </a:ln>
              <a:solidFill>
                <a:srgbClr val="3939FF"/>
              </a:solidFill>
              <a:effectLst/>
              <a:uLnTx/>
              <a:uFillTx/>
              <a:latin typeface="微軟正黑體" panose="020B0604030504040204" pitchFamily="34" charset="-120"/>
              <a:ea typeface="微軟正黑體" panose="020B0604030504040204" pitchFamily="34" charset="-120"/>
              <a:cs typeface="+mn-cs"/>
            </a:endParaRPr>
          </a:p>
        </p:txBody>
      </p:sp>
      <p:sp>
        <p:nvSpPr>
          <p:cNvPr id="4" name="矩形 3"/>
          <p:cNvSpPr/>
          <p:nvPr/>
        </p:nvSpPr>
        <p:spPr>
          <a:xfrm>
            <a:off x="3645539" y="814898"/>
            <a:ext cx="4733347" cy="1200329"/>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7200" b="0"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Scaffolding</a:t>
            </a:r>
            <a:endParaRPr kumimoji="1" lang="en-US" altLang="zh-TW" sz="7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85430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3">
            <a:extLst>
              <a:ext uri="{FF2B5EF4-FFF2-40B4-BE49-F238E27FC236}">
                <a16:creationId xmlns:a16="http://schemas.microsoft.com/office/drawing/2014/main" id="{42272365-1945-4896-A0FC-D599224CA06F}"/>
              </a:ext>
            </a:extLst>
          </p:cNvPr>
          <p:cNvSpPr txBox="1">
            <a:spLocks/>
          </p:cNvSpPr>
          <p:nvPr/>
        </p:nvSpPr>
        <p:spPr>
          <a:xfrm>
            <a:off x="1517398" y="597778"/>
            <a:ext cx="9697077" cy="1118319"/>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6667" b="1" i="0" u="none" strike="noStrike" kern="0" cap="none" spc="30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終身學習能力</a:t>
            </a:r>
            <a:endParaRPr kumimoji="0" lang="en-US" altLang="zh-TW" sz="6667" b="1" i="0" u="none" strike="noStrike" kern="0" cap="none" spc="30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3" name="內容版面配置區 3">
            <a:extLst>
              <a:ext uri="{FF2B5EF4-FFF2-40B4-BE49-F238E27FC236}">
                <a16:creationId xmlns:a16="http://schemas.microsoft.com/office/drawing/2014/main" id="{6D0FAE5B-C9B4-479D-B7FB-39D4571A25F8}"/>
              </a:ext>
            </a:extLst>
          </p:cNvPr>
          <p:cNvSpPr txBox="1">
            <a:spLocks/>
          </p:cNvSpPr>
          <p:nvPr/>
        </p:nvSpPr>
        <p:spPr>
          <a:xfrm>
            <a:off x="2981312" y="2925712"/>
            <a:ext cx="6144683" cy="1118319"/>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6667" b="1" i="0" u="none" strike="noStrike" kern="0" cap="none" spc="30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IQ.</a:t>
            </a:r>
            <a:r>
              <a:rPr kumimoji="0" lang="en-US" altLang="zh-TW" sz="6667" b="0" i="0" u="none" strike="noStrike" kern="0" cap="none" spc="300" normalizeH="0" baseline="0" noProof="0" dirty="0">
                <a:ln>
                  <a:noFill/>
                </a:ln>
                <a:solidFill>
                  <a:srgbClr val="C2465B">
                    <a:lumMod val="75000"/>
                  </a:srgbClr>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EQ.</a:t>
            </a:r>
            <a:r>
              <a:rPr kumimoji="0" lang="en-US" altLang="zh-TW" sz="6667" b="0" i="0" u="none" strike="noStrike" kern="0" cap="none" spc="300" normalizeH="0" baseline="0" noProof="0" dirty="0">
                <a:ln>
                  <a:noFill/>
                </a:ln>
                <a:solidFill>
                  <a:srgbClr val="4C8EA5">
                    <a:lumMod val="75000"/>
                  </a:srgbClr>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LQ</a:t>
            </a:r>
          </a:p>
        </p:txBody>
      </p:sp>
      <p:sp>
        <p:nvSpPr>
          <p:cNvPr id="4" name="內容版面配置區 3">
            <a:extLst>
              <a:ext uri="{FF2B5EF4-FFF2-40B4-BE49-F238E27FC236}">
                <a16:creationId xmlns:a16="http://schemas.microsoft.com/office/drawing/2014/main" id="{5E50EEA1-3BBD-42A3-A622-4A157D10A896}"/>
              </a:ext>
            </a:extLst>
          </p:cNvPr>
          <p:cNvSpPr txBox="1">
            <a:spLocks/>
          </p:cNvSpPr>
          <p:nvPr/>
        </p:nvSpPr>
        <p:spPr>
          <a:xfrm>
            <a:off x="253922" y="4526605"/>
            <a:ext cx="6144683" cy="461665"/>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400" b="0" i="0" u="none" strike="noStrike" kern="0" cap="none" spc="300" normalizeH="0" baseline="0" noProof="0" dirty="0">
                <a:ln>
                  <a:noFill/>
                </a:ln>
                <a:solidFill>
                  <a:srgbClr val="4C8EA5">
                    <a:lumMod val="75000"/>
                  </a:srgbClr>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Intelligence Quotient</a:t>
            </a:r>
            <a:endParaRPr kumimoji="0" lang="zh-TW" altLang="en-US" sz="2400" b="0" i="0" u="none" strike="noStrike" kern="0" cap="none" spc="300" normalizeH="0" baseline="0" noProof="0" dirty="0">
              <a:ln>
                <a:noFill/>
              </a:ln>
              <a:solidFill>
                <a:srgbClr val="4C8EA5">
                  <a:lumMod val="75000"/>
                </a:srgbClr>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5" name="內容版面配置區 3">
            <a:extLst>
              <a:ext uri="{FF2B5EF4-FFF2-40B4-BE49-F238E27FC236}">
                <a16:creationId xmlns:a16="http://schemas.microsoft.com/office/drawing/2014/main" id="{EE47EC77-6B33-4A5A-BD03-59E9E1240610}"/>
              </a:ext>
            </a:extLst>
          </p:cNvPr>
          <p:cNvSpPr txBox="1">
            <a:spLocks/>
          </p:cNvSpPr>
          <p:nvPr/>
        </p:nvSpPr>
        <p:spPr>
          <a:xfrm>
            <a:off x="5836285" y="4527170"/>
            <a:ext cx="6144683" cy="461665"/>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400" b="0" i="0" u="none" strike="noStrike" kern="0" cap="none" spc="300" normalizeH="0" baseline="0" noProof="0" dirty="0">
                <a:ln>
                  <a:noFill/>
                </a:ln>
                <a:solidFill>
                  <a:srgbClr val="4C8EA5">
                    <a:lumMod val="75000"/>
                  </a:srgbClr>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Emotional Intelligence Quotient</a:t>
            </a:r>
            <a:endParaRPr kumimoji="0" lang="zh-TW" altLang="en-US" sz="2400" b="0" i="0" u="none" strike="noStrike" kern="0" cap="none" spc="300" normalizeH="0" baseline="0" noProof="0" dirty="0">
              <a:ln>
                <a:noFill/>
              </a:ln>
              <a:solidFill>
                <a:srgbClr val="4C8EA5">
                  <a:lumMod val="75000"/>
                </a:srgbClr>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7" name="矩形 6">
            <a:extLst>
              <a:ext uri="{FF2B5EF4-FFF2-40B4-BE49-F238E27FC236}">
                <a16:creationId xmlns:a16="http://schemas.microsoft.com/office/drawing/2014/main" id="{A33DE095-D1A3-4D09-B7B2-4B9271F0ABC5}"/>
              </a:ext>
            </a:extLst>
          </p:cNvPr>
          <p:cNvSpPr/>
          <p:nvPr/>
        </p:nvSpPr>
        <p:spPr>
          <a:xfrm>
            <a:off x="4334552" y="5294258"/>
            <a:ext cx="3330784" cy="46166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Learnability Quotient</a:t>
            </a:r>
            <a:endPar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8" name="內容版面配置區 3">
            <a:extLst>
              <a:ext uri="{FF2B5EF4-FFF2-40B4-BE49-F238E27FC236}">
                <a16:creationId xmlns:a16="http://schemas.microsoft.com/office/drawing/2014/main" id="{42272365-1945-4896-A0FC-D599224CA06F}"/>
              </a:ext>
            </a:extLst>
          </p:cNvPr>
          <p:cNvSpPr txBox="1">
            <a:spLocks/>
          </p:cNvSpPr>
          <p:nvPr/>
        </p:nvSpPr>
        <p:spPr>
          <a:xfrm>
            <a:off x="1325468" y="2021520"/>
            <a:ext cx="9456373" cy="584775"/>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200" b="1" i="0" u="none" strike="noStrike" kern="0" cap="none" spc="30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有人問學習</a:t>
            </a:r>
            <a:r>
              <a:rPr kumimoji="0" lang="zh-TW" altLang="en-US" sz="3200" b="1" i="0" u="none" strike="noStrike" kern="0" cap="none" spc="30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什麼才能</a:t>
            </a:r>
            <a:r>
              <a:rPr kumimoji="0" lang="zh-TW" altLang="en-US" sz="3200" b="1" i="0" u="none" strike="noStrike" kern="0" cap="none" spc="30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進在競爭激烈的社會生存？</a:t>
            </a:r>
            <a:endParaRPr kumimoji="0" lang="en-US" altLang="zh-TW" sz="3200" b="1" i="0" u="none" strike="noStrike" kern="0" cap="none" spc="300" normalizeH="0" baseline="0" noProof="0" dirty="0">
              <a:ln>
                <a:noFill/>
              </a:ln>
              <a:solidFill>
                <a:srgbClr val="0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41545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3">
            <a:extLst>
              <a:ext uri="{FF2B5EF4-FFF2-40B4-BE49-F238E27FC236}">
                <a16:creationId xmlns:a16="http://schemas.microsoft.com/office/drawing/2014/main" id="{5A1C2190-E6D7-4EA9-A7A5-FA92A00F0E79}"/>
              </a:ext>
            </a:extLst>
          </p:cNvPr>
          <p:cNvSpPr txBox="1">
            <a:spLocks/>
          </p:cNvSpPr>
          <p:nvPr/>
        </p:nvSpPr>
        <p:spPr>
          <a:xfrm>
            <a:off x="2278289" y="3717033"/>
            <a:ext cx="7635424" cy="2800767"/>
          </a:xfrm>
          <a:prstGeom prst="rect">
            <a:avLst/>
          </a:prstGeom>
        </p:spPr>
        <p:txBody>
          <a:bodyPr wrap="non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8000" b="0" i="0" u="none" strike="noStrike" kern="0" cap="none" spc="300" normalizeH="0" baseline="0" noProof="0" dirty="0">
                <a:ln>
                  <a:noFill/>
                </a:ln>
                <a:solidFill>
                  <a:srgbClr val="4C8EA5">
                    <a:lumMod val="75000"/>
                  </a:srgbClr>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適度的壓力</a:t>
            </a:r>
            <a:endParaRPr kumimoji="0" lang="en-US" altLang="zh-TW" sz="8000" b="0" i="0" u="none" strike="noStrike" kern="0" cap="none" spc="300" normalizeH="0" baseline="0" noProof="0" dirty="0">
              <a:ln>
                <a:noFill/>
              </a:ln>
              <a:solidFill>
                <a:srgbClr val="4C8EA5">
                  <a:lumMod val="75000"/>
                </a:srgbClr>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8000" b="0" i="0" u="none" strike="noStrike" kern="0" cap="none" spc="300" normalizeH="0" baseline="0" noProof="0" dirty="0">
                <a:ln>
                  <a:noFill/>
                </a:ln>
                <a:solidFill>
                  <a:srgbClr val="4C8EA5">
                    <a:lumMod val="75000"/>
                  </a:srgbClr>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才是進步的動力</a:t>
            </a:r>
          </a:p>
        </p:txBody>
      </p:sp>
      <p:sp>
        <p:nvSpPr>
          <p:cNvPr id="3" name="內容版面配置區 3">
            <a:extLst>
              <a:ext uri="{FF2B5EF4-FFF2-40B4-BE49-F238E27FC236}">
                <a16:creationId xmlns:a16="http://schemas.microsoft.com/office/drawing/2014/main" id="{6136850B-3C5A-442F-A6C7-762C21F46061}"/>
              </a:ext>
            </a:extLst>
          </p:cNvPr>
          <p:cNvSpPr txBox="1">
            <a:spLocks/>
          </p:cNvSpPr>
          <p:nvPr/>
        </p:nvSpPr>
        <p:spPr>
          <a:xfrm>
            <a:off x="2810485" y="611694"/>
            <a:ext cx="6571030" cy="2800767"/>
          </a:xfrm>
          <a:prstGeom prst="rect">
            <a:avLst/>
          </a:prstGeom>
        </p:spPr>
        <p:txBody>
          <a:bodyPr wrap="non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8000" b="0" i="0" u="none" strike="noStrike" kern="0" cap="none" spc="300" normalizeH="0" baseline="0" noProof="0" dirty="0">
                <a:ln>
                  <a:noFill/>
                </a:ln>
                <a:solidFill>
                  <a:srgbClr val="C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多元探索</a:t>
            </a:r>
            <a:endParaRPr kumimoji="0" lang="en-US" altLang="zh-TW" sz="8000" b="0" i="0" u="none" strike="noStrike" kern="0" cap="none" spc="300" normalizeH="0" baseline="0" noProof="0" dirty="0">
              <a:ln>
                <a:noFill/>
              </a:ln>
              <a:solidFill>
                <a:srgbClr val="C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914354"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8000" b="0" i="0" u="none" strike="noStrike" kern="0" cap="none" spc="300" normalizeH="0" baseline="0" noProof="0" dirty="0">
                <a:ln>
                  <a:noFill/>
                </a:ln>
                <a:solidFill>
                  <a:srgbClr val="C0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才能發現自我</a:t>
            </a:r>
          </a:p>
        </p:txBody>
      </p:sp>
    </p:spTree>
    <p:extLst>
      <p:ext uri="{BB962C8B-B14F-4D97-AF65-F5344CB8AC3E}">
        <p14:creationId xmlns:p14="http://schemas.microsoft.com/office/powerpoint/2010/main" val="368679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384631" y="2953127"/>
            <a:ext cx="3877985"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4800" b="0" i="0" u="none" strike="noStrike" kern="1200" cap="none" spc="0" normalizeH="0" baseline="0" noProof="0" dirty="0" smtClean="0">
                <a:ln>
                  <a:noFill/>
                </a:ln>
                <a:solidFill>
                  <a:srgbClr val="000000">
                    <a:lumMod val="75000"/>
                    <a:lumOff val="25000"/>
                  </a:srgbClr>
                </a:solidFill>
                <a:effectLst/>
                <a:uLnTx/>
                <a:uFillTx/>
                <a:latin typeface="Arial"/>
                <a:ea typeface="Microsoft YaHei"/>
                <a:cs typeface="+mn-ea"/>
                <a:sym typeface="+mn-lt"/>
              </a:rPr>
              <a:t>適性入學宣導</a:t>
            </a:r>
            <a:endParaRPr kumimoji="0" lang="zh-CN" altLang="en-US" sz="4800" b="0" i="0" u="none" strike="noStrike" kern="1200" cap="none" spc="0" normalizeH="0" baseline="0" noProof="0" dirty="0">
              <a:ln>
                <a:noFill/>
              </a:ln>
              <a:solidFill>
                <a:srgbClr val="000000">
                  <a:lumMod val="75000"/>
                  <a:lumOff val="25000"/>
                </a:srgbClr>
              </a:solidFill>
              <a:effectLst/>
              <a:uLnTx/>
              <a:uFillTx/>
              <a:latin typeface="Arial"/>
              <a:ea typeface="Microsoft YaHei"/>
              <a:cs typeface="+mn-ea"/>
              <a:sym typeface="+mn-lt"/>
            </a:endParaRPr>
          </a:p>
        </p:txBody>
      </p:sp>
      <p:grpSp>
        <p:nvGrpSpPr>
          <p:cNvPr id="2" name="组合 1">
            <a:extLst>
              <a:ext uri="{FF2B5EF4-FFF2-40B4-BE49-F238E27FC236}">
                <a16:creationId xmlns:a16="http://schemas.microsoft.com/office/drawing/2014/main" id="{9851FC04-4BFB-4454-80EB-631B7FD93E33}"/>
              </a:ext>
            </a:extLst>
          </p:cNvPr>
          <p:cNvGrpSpPr/>
          <p:nvPr/>
        </p:nvGrpSpPr>
        <p:grpSpPr>
          <a:xfrm>
            <a:off x="719403" y="1842502"/>
            <a:ext cx="4526217" cy="3168353"/>
            <a:chOff x="55613" y="1159675"/>
            <a:chExt cx="3868884" cy="2708220"/>
          </a:xfrm>
        </p:grpSpPr>
        <p:pic>
          <p:nvPicPr>
            <p:cNvPr id="15" name="图片 14">
              <a:extLst>
                <a:ext uri="{FF2B5EF4-FFF2-40B4-BE49-F238E27FC236}">
                  <a16:creationId xmlns:a16="http://schemas.microsoft.com/office/drawing/2014/main" id="{162C605E-DA88-4350-9FA9-D7916761C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13" y="1159675"/>
              <a:ext cx="3868884" cy="2708220"/>
            </a:xfrm>
            <a:prstGeom prst="rect">
              <a:avLst/>
            </a:prstGeom>
          </p:spPr>
        </p:pic>
        <p:sp>
          <p:nvSpPr>
            <p:cNvPr id="19" name="文本框 18">
              <a:extLst>
                <a:ext uri="{FF2B5EF4-FFF2-40B4-BE49-F238E27FC236}">
                  <a16:creationId xmlns:a16="http://schemas.microsoft.com/office/drawing/2014/main" id="{939F5A18-3FB1-4360-8BF7-2F9330E54352}"/>
                </a:ext>
              </a:extLst>
            </p:cNvPr>
            <p:cNvSpPr txBox="1"/>
            <p:nvPr/>
          </p:nvSpPr>
          <p:spPr>
            <a:xfrm>
              <a:off x="958353" y="2109007"/>
              <a:ext cx="2283689" cy="710313"/>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FFFF"/>
                  </a:solidFill>
                  <a:effectLst/>
                  <a:uLnTx/>
                  <a:uFillTx/>
                  <a:latin typeface="Arial"/>
                  <a:ea typeface="Microsoft YaHei"/>
                  <a:cs typeface="+mn-ea"/>
                  <a:sym typeface="+mn-lt"/>
                </a:rPr>
                <a:t>PART 02</a:t>
              </a:r>
              <a:endParaRPr kumimoji="0" lang="zh-CN" altLang="en-US" sz="4800" b="1" i="0" u="none" strike="noStrike" kern="1200" cap="none" spc="0" normalizeH="0" baseline="0" noProof="0" dirty="0">
                <a:ln>
                  <a:noFill/>
                </a:ln>
                <a:solidFill>
                  <a:srgbClr val="FFFFFF"/>
                </a:solidFill>
                <a:effectLst/>
                <a:uLnTx/>
                <a:uFillTx/>
                <a:latin typeface="Arial"/>
                <a:ea typeface="Microsoft YaHei"/>
                <a:cs typeface="+mn-ea"/>
                <a:sym typeface="+mn-lt"/>
              </a:endParaRPr>
            </a:p>
          </p:txBody>
        </p:sp>
      </p:grpSp>
    </p:spTree>
    <p:extLst>
      <p:ext uri="{BB962C8B-B14F-4D97-AF65-F5344CB8AC3E}">
        <p14:creationId xmlns:p14="http://schemas.microsoft.com/office/powerpoint/2010/main" val="1546562320"/>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F387416-7571-4B38-908C-0A45C4A3B632}"/>
              </a:ext>
            </a:extLst>
          </p:cNvPr>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96259" name="標題 3"/>
          <p:cNvSpPr>
            <a:spLocks noGrp="1"/>
          </p:cNvSpPr>
          <p:nvPr>
            <p:ph type="title"/>
          </p:nvPr>
        </p:nvSpPr>
        <p:spPr>
          <a:xfrm>
            <a:off x="1771650" y="3244850"/>
            <a:ext cx="889635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962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a16="http://schemas.microsoft.com/office/drawing/2014/main" id="{952B01A9-89D4-4946-8531-E576742A205B}"/>
              </a:ext>
            </a:extLst>
          </p:cNvPr>
          <p:cNvSpPr>
            <a:spLocks noGrp="1"/>
          </p:cNvSpPr>
          <p:nvPr>
            <p:ph type="sldNum" sz="quarter" idx="12"/>
          </p:nvPr>
        </p:nvSpPr>
        <p:spPr>
          <a:xfrm>
            <a:off x="329682" y="324485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18693628"/>
      </p:ext>
    </p:ext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文字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A60AC1-3B6E-4597-A1AA-55423F91E2D9}"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300" y="127844"/>
            <a:ext cx="10558646" cy="6599136"/>
          </a:xfrm>
          <a:prstGeom prst="rect">
            <a:avLst/>
          </a:prstGeom>
        </p:spPr>
      </p:pic>
      <p:sp>
        <p:nvSpPr>
          <p:cNvPr id="6" name="橢圓 5"/>
          <p:cNvSpPr/>
          <p:nvPr/>
        </p:nvSpPr>
        <p:spPr>
          <a:xfrm>
            <a:off x="3657600" y="200025"/>
            <a:ext cx="209550" cy="219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8" name="橢圓 7"/>
          <p:cNvSpPr/>
          <p:nvPr/>
        </p:nvSpPr>
        <p:spPr>
          <a:xfrm>
            <a:off x="3967162" y="223837"/>
            <a:ext cx="200025" cy="219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9" name="矩形 8"/>
          <p:cNvSpPr/>
          <p:nvPr/>
        </p:nvSpPr>
        <p:spPr>
          <a:xfrm>
            <a:off x="1685924" y="771525"/>
            <a:ext cx="1095375" cy="5174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10" name="矩形 9"/>
          <p:cNvSpPr/>
          <p:nvPr/>
        </p:nvSpPr>
        <p:spPr>
          <a:xfrm>
            <a:off x="1511300" y="925455"/>
            <a:ext cx="174625"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11" name="矩形 10"/>
          <p:cNvSpPr/>
          <p:nvPr/>
        </p:nvSpPr>
        <p:spPr>
          <a:xfrm>
            <a:off x="1685923" y="1482294"/>
            <a:ext cx="1095375" cy="4503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12" name="矩形 11"/>
          <p:cNvSpPr/>
          <p:nvPr/>
        </p:nvSpPr>
        <p:spPr>
          <a:xfrm>
            <a:off x="1685922" y="2384677"/>
            <a:ext cx="1095375" cy="4156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13" name="矩形 12"/>
          <p:cNvSpPr/>
          <p:nvPr/>
        </p:nvSpPr>
        <p:spPr>
          <a:xfrm>
            <a:off x="1685922" y="3042099"/>
            <a:ext cx="1095375" cy="5174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14" name="矩形 13"/>
          <p:cNvSpPr/>
          <p:nvPr/>
        </p:nvSpPr>
        <p:spPr>
          <a:xfrm>
            <a:off x="1685922" y="3736894"/>
            <a:ext cx="1095375" cy="4769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15" name="矩形 14"/>
          <p:cNvSpPr/>
          <p:nvPr/>
        </p:nvSpPr>
        <p:spPr>
          <a:xfrm>
            <a:off x="1647819" y="4567921"/>
            <a:ext cx="1133478" cy="4612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16" name="矩形 15"/>
          <p:cNvSpPr/>
          <p:nvPr/>
        </p:nvSpPr>
        <p:spPr>
          <a:xfrm>
            <a:off x="1685922" y="5435662"/>
            <a:ext cx="1190628" cy="5174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1627574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022D4A0F-F097-40A8-B67E-BCDFB85B4C5B}" type="slidenum">
              <a:rPr lang="zh-TW" altLang="en-US" smtClean="0"/>
              <a:pPr>
                <a:defRPr/>
              </a:pPr>
              <a:t>2</a:t>
            </a:fld>
            <a:endParaRPr lang="zh-TW" altLang="en-US"/>
          </a:p>
        </p:txBody>
      </p:sp>
      <p:sp>
        <p:nvSpPr>
          <p:cNvPr id="3" name="文字方塊 2"/>
          <p:cNvSpPr txBox="1">
            <a:spLocks noChangeArrowheads="1"/>
          </p:cNvSpPr>
          <p:nvPr/>
        </p:nvSpPr>
        <p:spPr bwMode="auto">
          <a:xfrm>
            <a:off x="2124075" y="2282182"/>
            <a:ext cx="89535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7200" dirty="0" smtClean="0">
                <a:solidFill>
                  <a:srgbClr val="FF3300"/>
                </a:solidFill>
                <a:latin typeface="微軟正黑體" panose="020B0604030504040204" pitchFamily="34" charset="-120"/>
              </a:rPr>
              <a:t>完整簡報資料，請至學校首頁連結下載</a:t>
            </a:r>
            <a:endParaRPr kumimoji="0" lang="zh-TW" altLang="en-US" sz="7200" dirty="0">
              <a:solidFill>
                <a:srgbClr val="FF3300"/>
              </a:solidFill>
              <a:latin typeface="微軟正黑體" panose="020B0604030504040204" pitchFamily="34" charset="-120"/>
            </a:endParaRPr>
          </a:p>
        </p:txBody>
      </p:sp>
    </p:spTree>
    <p:extLst>
      <p:ext uri="{BB962C8B-B14F-4D97-AF65-F5344CB8AC3E}">
        <p14:creationId xmlns:p14="http://schemas.microsoft.com/office/powerpoint/2010/main" val="90409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noChangeArrowheads="1"/>
          </p:cNvSpPr>
          <p:nvPr>
            <p:ph type="title"/>
          </p:nvPr>
        </p:nvSpPr>
        <p:spPr>
          <a:xfrm>
            <a:off x="2965450" y="192088"/>
            <a:ext cx="6683375" cy="960437"/>
          </a:xfrm>
        </p:spPr>
        <p:txBody>
          <a:bodyPr/>
          <a:lstStyle/>
          <a:p>
            <a:pPr eaLnBrk="1" hangingPunct="1"/>
            <a:r>
              <a:rPr lang="en-US" altLang="zh-TW">
                <a:solidFill>
                  <a:srgbClr val="0000FF"/>
                </a:solidFill>
                <a:latin typeface="華康正顏楷體W5"/>
                <a:ea typeface="華康正顏楷體W5"/>
                <a:cs typeface="華康正顏楷體W5"/>
              </a:rPr>
              <a:t>12</a:t>
            </a:r>
            <a:r>
              <a:rPr lang="zh-TW" altLang="en-US">
                <a:solidFill>
                  <a:srgbClr val="0000FF"/>
                </a:solidFill>
                <a:latin typeface="華康正顏楷體W5"/>
                <a:ea typeface="華康正顏楷體W5"/>
                <a:cs typeface="華康正顏楷體W5"/>
              </a:rPr>
              <a:t>年國教入學管道</a:t>
            </a:r>
            <a:r>
              <a:rPr lang="en-US" altLang="zh-TW" sz="3100">
                <a:solidFill>
                  <a:srgbClr val="0000FF"/>
                </a:solidFill>
                <a:latin typeface="華康正顏楷體W5"/>
                <a:ea typeface="華康正顏楷體W5"/>
                <a:cs typeface="華康正顏楷體W5"/>
              </a:rPr>
              <a:t>(</a:t>
            </a:r>
            <a:r>
              <a:rPr lang="zh-TW" altLang="en-US" sz="3100">
                <a:solidFill>
                  <a:srgbClr val="0000FF"/>
                </a:solidFill>
                <a:latin typeface="華康正顏楷體W5"/>
                <a:ea typeface="華康正顏楷體W5"/>
                <a:cs typeface="華康正顏楷體W5"/>
              </a:rPr>
              <a:t>高級中等學校</a:t>
            </a:r>
            <a:r>
              <a:rPr lang="en-US" altLang="zh-TW" sz="3100">
                <a:solidFill>
                  <a:srgbClr val="0000FF"/>
                </a:solidFill>
                <a:latin typeface="華康正顏楷體W5"/>
                <a:ea typeface="華康正顏楷體W5"/>
                <a:cs typeface="華康正顏楷體W5"/>
              </a:rPr>
              <a:t>)</a:t>
            </a:r>
            <a:endParaRPr lang="zh-TW" altLang="en-US">
              <a:solidFill>
                <a:srgbClr val="0000FF"/>
              </a:solidFill>
              <a:latin typeface="華康正顏楷體W5"/>
              <a:ea typeface="華康正顏楷體W5"/>
              <a:cs typeface="華康正顏楷體W5"/>
            </a:endParaRPr>
          </a:p>
        </p:txBody>
      </p:sp>
      <p:graphicFrame>
        <p:nvGraphicFramePr>
          <p:cNvPr id="5" name="表格 4">
            <a:extLst>
              <a:ext uri="{FF2B5EF4-FFF2-40B4-BE49-F238E27FC236}">
                <a16:creationId xmlns:a16="http://schemas.microsoft.com/office/drawing/2014/main" id="{E341DD3E-218C-4393-8945-FF1ABDE136B9}"/>
              </a:ext>
            </a:extLst>
          </p:cNvPr>
          <p:cNvGraphicFramePr>
            <a:graphicFrameLocks noGrp="1"/>
          </p:cNvGraphicFramePr>
          <p:nvPr>
            <p:extLst/>
          </p:nvPr>
        </p:nvGraphicFramePr>
        <p:xfrm>
          <a:off x="1739900" y="787400"/>
          <a:ext cx="9728201" cy="5972276"/>
        </p:xfrm>
        <a:graphic>
          <a:graphicData uri="http://schemas.openxmlformats.org/drawingml/2006/table">
            <a:tbl>
              <a:tblPr firstRow="1" firstCol="1" bandRow="1">
                <a:tableStyleId>{5C22544A-7EE6-4342-B048-85BDC9FD1C3A}</a:tableStyleId>
              </a:tblPr>
              <a:tblGrid>
                <a:gridCol w="564469">
                  <a:extLst>
                    <a:ext uri="{9D8B030D-6E8A-4147-A177-3AD203B41FA5}">
                      <a16:colId xmlns:a16="http://schemas.microsoft.com/office/drawing/2014/main" val="20000"/>
                    </a:ext>
                  </a:extLst>
                </a:gridCol>
                <a:gridCol w="627749">
                  <a:extLst>
                    <a:ext uri="{9D8B030D-6E8A-4147-A177-3AD203B41FA5}">
                      <a16:colId xmlns:a16="http://schemas.microsoft.com/office/drawing/2014/main" val="20001"/>
                    </a:ext>
                  </a:extLst>
                </a:gridCol>
                <a:gridCol w="627749">
                  <a:extLst>
                    <a:ext uri="{9D8B030D-6E8A-4147-A177-3AD203B41FA5}">
                      <a16:colId xmlns:a16="http://schemas.microsoft.com/office/drawing/2014/main" val="20002"/>
                    </a:ext>
                  </a:extLst>
                </a:gridCol>
                <a:gridCol w="627749">
                  <a:extLst>
                    <a:ext uri="{9D8B030D-6E8A-4147-A177-3AD203B41FA5}">
                      <a16:colId xmlns:a16="http://schemas.microsoft.com/office/drawing/2014/main" val="20003"/>
                    </a:ext>
                  </a:extLst>
                </a:gridCol>
                <a:gridCol w="627749">
                  <a:extLst>
                    <a:ext uri="{9D8B030D-6E8A-4147-A177-3AD203B41FA5}">
                      <a16:colId xmlns:a16="http://schemas.microsoft.com/office/drawing/2014/main" val="20004"/>
                    </a:ext>
                  </a:extLst>
                </a:gridCol>
                <a:gridCol w="627749">
                  <a:extLst>
                    <a:ext uri="{9D8B030D-6E8A-4147-A177-3AD203B41FA5}">
                      <a16:colId xmlns:a16="http://schemas.microsoft.com/office/drawing/2014/main" val="20005"/>
                    </a:ext>
                  </a:extLst>
                </a:gridCol>
                <a:gridCol w="565585">
                  <a:extLst>
                    <a:ext uri="{9D8B030D-6E8A-4147-A177-3AD203B41FA5}">
                      <a16:colId xmlns:a16="http://schemas.microsoft.com/office/drawing/2014/main" val="20006"/>
                    </a:ext>
                  </a:extLst>
                </a:gridCol>
                <a:gridCol w="564469">
                  <a:extLst>
                    <a:ext uri="{9D8B030D-6E8A-4147-A177-3AD203B41FA5}">
                      <a16:colId xmlns:a16="http://schemas.microsoft.com/office/drawing/2014/main" val="20007"/>
                    </a:ext>
                  </a:extLst>
                </a:gridCol>
                <a:gridCol w="565585">
                  <a:extLst>
                    <a:ext uri="{9D8B030D-6E8A-4147-A177-3AD203B41FA5}">
                      <a16:colId xmlns:a16="http://schemas.microsoft.com/office/drawing/2014/main" val="20008"/>
                    </a:ext>
                  </a:extLst>
                </a:gridCol>
                <a:gridCol w="510816">
                  <a:extLst>
                    <a:ext uri="{9D8B030D-6E8A-4147-A177-3AD203B41FA5}">
                      <a16:colId xmlns:a16="http://schemas.microsoft.com/office/drawing/2014/main" val="20009"/>
                    </a:ext>
                  </a:extLst>
                </a:gridCol>
                <a:gridCol w="591296">
                  <a:extLst>
                    <a:ext uri="{9D8B030D-6E8A-4147-A177-3AD203B41FA5}">
                      <a16:colId xmlns:a16="http://schemas.microsoft.com/office/drawing/2014/main" val="20010"/>
                    </a:ext>
                  </a:extLst>
                </a:gridCol>
                <a:gridCol w="565585">
                  <a:extLst>
                    <a:ext uri="{9D8B030D-6E8A-4147-A177-3AD203B41FA5}">
                      <a16:colId xmlns:a16="http://schemas.microsoft.com/office/drawing/2014/main" val="20011"/>
                    </a:ext>
                  </a:extLst>
                </a:gridCol>
                <a:gridCol w="546673">
                  <a:extLst>
                    <a:ext uri="{9D8B030D-6E8A-4147-A177-3AD203B41FA5}">
                      <a16:colId xmlns:a16="http://schemas.microsoft.com/office/drawing/2014/main" val="20012"/>
                    </a:ext>
                  </a:extLst>
                </a:gridCol>
                <a:gridCol w="510816">
                  <a:extLst>
                    <a:ext uri="{9D8B030D-6E8A-4147-A177-3AD203B41FA5}">
                      <a16:colId xmlns:a16="http://schemas.microsoft.com/office/drawing/2014/main" val="20013"/>
                    </a:ext>
                  </a:extLst>
                </a:gridCol>
                <a:gridCol w="510816">
                  <a:extLst>
                    <a:ext uri="{9D8B030D-6E8A-4147-A177-3AD203B41FA5}">
                      <a16:colId xmlns:a16="http://schemas.microsoft.com/office/drawing/2014/main" val="20014"/>
                    </a:ext>
                  </a:extLst>
                </a:gridCol>
                <a:gridCol w="546673">
                  <a:extLst>
                    <a:ext uri="{9D8B030D-6E8A-4147-A177-3AD203B41FA5}">
                      <a16:colId xmlns:a16="http://schemas.microsoft.com/office/drawing/2014/main" val="20015"/>
                    </a:ext>
                  </a:extLst>
                </a:gridCol>
                <a:gridCol w="546673">
                  <a:extLst>
                    <a:ext uri="{9D8B030D-6E8A-4147-A177-3AD203B41FA5}">
                      <a16:colId xmlns:a16="http://schemas.microsoft.com/office/drawing/2014/main" val="20016"/>
                    </a:ext>
                  </a:extLst>
                </a:gridCol>
              </a:tblGrid>
              <a:tr h="607796">
                <a:tc rowSpan="3">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E80011"/>
                    </a:solidFill>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其他</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764470">
                <a:tc vMerge="1">
                  <a:txBody>
                    <a:bodyPr/>
                    <a:lstStyle/>
                    <a:p>
                      <a:endParaRPr lang="zh-TW" altLang="en-US"/>
                    </a:p>
                  </a:txBody>
                  <a:tcPr/>
                </a:tc>
                <a:tc rowSpan="2">
                  <a:txBody>
                    <a:bodyPr/>
                    <a:lstStyle/>
                    <a:p>
                      <a:pPr algn="ctr">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en-US"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含園區生</a:t>
                      </a:r>
                      <a:r>
                        <a:rPr lang="zh-TW" altLang="en-US" sz="2400" kern="100" dirty="0">
                          <a:solidFill>
                            <a:srgbClr val="FFC000"/>
                          </a:solidFill>
                          <a:effectLst/>
                          <a:latin typeface="標楷體" panose="03000509000000000000" pitchFamily="65" charset="-120"/>
                          <a:ea typeface="標楷體" panose="03000509000000000000" pitchFamily="65" charset="-120"/>
                        </a:rPr>
                        <a:t>及</a:t>
                      </a: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gridSpan="4">
                  <a:txBody>
                    <a:bodyPr/>
                    <a:lstStyle/>
                    <a:p>
                      <a:pPr algn="ctr">
                        <a:spcAft>
                          <a:spcPts val="0"/>
                        </a:spcAft>
                      </a:pPr>
                      <a:r>
                        <a:rPr 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endParaRPr lang="en-US" altLang="zh-TW" sz="2800" kern="100" dirty="0">
                        <a:solidFill>
                          <a:srgbClr val="FFFF00"/>
                        </a:solidFill>
                        <a:effectLst/>
                        <a:latin typeface="標楷體" panose="03000509000000000000" pitchFamily="65" charset="-120"/>
                        <a:ea typeface="標楷體" panose="03000509000000000000" pitchFamily="65" charset="-120"/>
                        <a:cs typeface="Times New Roman" panose="02020603050405020304" pitchFamily="18" charset="0"/>
                      </a:endParaRPr>
                    </a:p>
                    <a:p>
                      <a:pPr algn="ctr">
                        <a:spcAft>
                          <a:spcPts val="0"/>
                        </a:spcAft>
                      </a:pPr>
                      <a:r>
                        <a:rPr lang="zh-TW" altLang="en-US" sz="2800"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臺南沒有</a:t>
                      </a:r>
                      <a:endParaRPr lang="zh-TW" sz="2800"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910885"/>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實用技能班</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學程</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gridSpan="3">
                  <a:txBody>
                    <a:bodyPr/>
                    <a:lstStyle/>
                    <a:p>
                      <a:pPr algn="ctr">
                        <a:spcAft>
                          <a:spcPts val="0"/>
                        </a:spcAft>
                      </a:pPr>
                      <a:r>
                        <a:rPr 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extLst>
                  <a:ext uri="{0D108BD9-81ED-4DB2-BD59-A6C34878D82A}">
                    <a16:rowId xmlns:a16="http://schemas.microsoft.com/office/drawing/2014/main" val="10001"/>
                  </a:ext>
                </a:extLst>
              </a:tr>
              <a:tr h="459990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職業類群科</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4" marR="51434"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獨招</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甄試</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甄審</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vMerge="1">
                  <a:txBody>
                    <a:bodyPr/>
                    <a:lstStyle/>
                    <a:p>
                      <a:endParaRPr lang="zh-TW" altLang="en-US"/>
                    </a:p>
                  </a:txBody>
                  <a:tcPr/>
                </a:tc>
                <a:extLst>
                  <a:ext uri="{0D108BD9-81ED-4DB2-BD59-A6C34878D82A}">
                    <a16:rowId xmlns:a16="http://schemas.microsoft.com/office/drawing/2014/main" val="10002"/>
                  </a:ext>
                </a:extLst>
              </a:tr>
            </a:tbl>
          </a:graphicData>
        </a:graphic>
      </p:graphicFrame>
      <p:sp>
        <p:nvSpPr>
          <p:cNvPr id="7" name="投影片編號版面配置區 11">
            <a:extLst>
              <a:ext uri="{FF2B5EF4-FFF2-40B4-BE49-F238E27FC236}">
                <a16:creationId xmlns:a16="http://schemas.microsoft.com/office/drawing/2014/main" id="{97DF587A-2CFB-4892-91F1-873694ABE5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 name="橢圓 3">
            <a:extLst>
              <a:ext uri="{FF2B5EF4-FFF2-40B4-BE49-F238E27FC236}">
                <a16:creationId xmlns:a16="http://schemas.microsoft.com/office/drawing/2014/main" id="{1D87B286-620D-4125-9D23-54FEB961350C}"/>
              </a:ext>
            </a:extLst>
          </p:cNvPr>
          <p:cNvSpPr/>
          <p:nvPr/>
        </p:nvSpPr>
        <p:spPr>
          <a:xfrm>
            <a:off x="7628021" y="4499811"/>
            <a:ext cx="697832" cy="225986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308748125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zh-TW" altLang="en-US" sz="44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升學管道</a:t>
            </a:r>
            <a:r>
              <a:rPr kumimoji="0" lang="en-US" altLang="zh-TW" sz="44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0" lang="zh-TW" altLang="en-US" sz="44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學術傾向</a:t>
            </a:r>
          </a:p>
        </p:txBody>
      </p:sp>
      <p:graphicFrame>
        <p:nvGraphicFramePr>
          <p:cNvPr id="5" name="資料庫圖表 4">
            <a:extLst>
              <a:ext uri="{FF2B5EF4-FFF2-40B4-BE49-F238E27FC236}">
                <a16:creationId xmlns:a16="http://schemas.microsoft.com/office/drawing/2014/main" id="{A2FA010A-B250-47BB-AF66-682D416DF76F}"/>
              </a:ext>
            </a:extLst>
          </p:cNvPr>
          <p:cNvGraphicFramePr/>
          <p:nvPr>
            <p:extLst/>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投影片編號版面配置區 11">
            <a:extLst>
              <a:ext uri="{FF2B5EF4-FFF2-40B4-BE49-F238E27FC236}">
                <a16:creationId xmlns:a16="http://schemas.microsoft.com/office/drawing/2014/main" id="{20C6A027-340D-4D87-A202-D5A24B681B7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橢圓 1"/>
          <p:cNvSpPr/>
          <p:nvPr/>
        </p:nvSpPr>
        <p:spPr>
          <a:xfrm>
            <a:off x="4990641" y="4968606"/>
            <a:ext cx="1781060" cy="7271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prstClr val="black"/>
                </a:solidFill>
                <a:effectLst/>
                <a:uLnTx/>
                <a:uFillTx/>
                <a:latin typeface="Century Gothic"/>
                <a:ea typeface="微軟正黑體" panose="020B0604030504040204" pitchFamily="34" charset="-120"/>
                <a:cs typeface="+mn-cs"/>
              </a:rPr>
              <a:t>臺南區</a:t>
            </a:r>
            <a:endParaRPr kumimoji="1" lang="en-US" altLang="zh-TW" sz="1800" b="0" i="0" u="none" strike="noStrike" kern="1200" cap="none" spc="0" normalizeH="0" baseline="0" noProof="0" dirty="0" smtClean="0">
              <a:ln>
                <a:noFill/>
              </a:ln>
              <a:solidFill>
                <a:prstClr val="black"/>
              </a:solidFill>
              <a:effectLst/>
              <a:uLnTx/>
              <a:uFillTx/>
              <a:latin typeface="Century Gothic"/>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prstClr val="black"/>
                </a:solidFill>
                <a:effectLst/>
                <a:uLnTx/>
                <a:uFillTx/>
                <a:latin typeface="Century Gothic"/>
                <a:ea typeface="微軟正黑體" panose="020B0604030504040204" pitchFamily="34" charset="-120"/>
                <a:cs typeface="+mn-cs"/>
              </a:rPr>
              <a:t>沒有</a:t>
            </a:r>
            <a:endParaRPr kumimoji="1" lang="zh-TW" altLang="en-US" sz="1800" b="0" i="0" u="none" strike="noStrike" kern="1200" cap="none" spc="0" normalizeH="0" baseline="0" noProof="0" dirty="0">
              <a:ln>
                <a:noFill/>
              </a:ln>
              <a:solidFill>
                <a:prstClr val="black"/>
              </a:solidFill>
              <a:effectLst/>
              <a:uLnTx/>
              <a:uFillTx/>
              <a:latin typeface="Century Gothic"/>
              <a:ea typeface="微軟正黑體" panose="020B0604030504040204" pitchFamily="34" charset="-120"/>
              <a:cs typeface="+mn-cs"/>
            </a:endParaRPr>
          </a:p>
        </p:txBody>
      </p:sp>
      <p:sp>
        <p:nvSpPr>
          <p:cNvPr id="6" name="橢圓 5"/>
          <p:cNvSpPr/>
          <p:nvPr/>
        </p:nvSpPr>
        <p:spPr>
          <a:xfrm>
            <a:off x="4990641" y="1782895"/>
            <a:ext cx="1781060" cy="7271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prstClr val="black"/>
                </a:solidFill>
                <a:effectLst/>
                <a:uLnTx/>
                <a:uFillTx/>
                <a:latin typeface="Century Gothic"/>
                <a:ea typeface="微軟正黑體" panose="020B0604030504040204" pitchFamily="34" charset="-120"/>
                <a:cs typeface="+mn-cs"/>
              </a:rPr>
              <a:t>忠孝國中沒有</a:t>
            </a:r>
            <a:endParaRPr kumimoji="1" lang="zh-TW" altLang="en-US" sz="1800" b="0" i="0" u="none" strike="noStrike" kern="1200" cap="none" spc="0" normalizeH="0" baseline="0" noProof="0" dirty="0">
              <a:ln>
                <a:noFill/>
              </a:ln>
              <a:solidFill>
                <a:prstClr val="black"/>
              </a:solidFill>
              <a:effectLst/>
              <a:uLnTx/>
              <a:uFillTx/>
              <a:latin typeface="Century Gothic"/>
              <a:ea typeface="微軟正黑體" panose="020B0604030504040204" pitchFamily="34" charset="-120"/>
              <a:cs typeface="+mn-cs"/>
            </a:endParaRPr>
          </a:p>
        </p:txBody>
      </p:sp>
      <p:sp>
        <p:nvSpPr>
          <p:cNvPr id="8" name="橢圓 7"/>
          <p:cNvSpPr/>
          <p:nvPr/>
        </p:nvSpPr>
        <p:spPr>
          <a:xfrm>
            <a:off x="5009002" y="2842352"/>
            <a:ext cx="1781060" cy="7271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prstClr val="black"/>
                </a:solidFill>
                <a:effectLst/>
                <a:uLnTx/>
                <a:uFillTx/>
                <a:latin typeface="Century Gothic"/>
                <a:ea typeface="微軟正黑體" panose="020B0604030504040204" pitchFamily="34" charset="-120"/>
                <a:cs typeface="+mn-cs"/>
              </a:rPr>
              <a:t>忠孝國中沒有</a:t>
            </a:r>
            <a:endParaRPr kumimoji="1" lang="zh-TW" altLang="en-US" sz="1800" b="0" i="0" u="none" strike="noStrike" kern="1200" cap="none" spc="0" normalizeH="0" baseline="0" noProof="0" dirty="0">
              <a:ln>
                <a:noFill/>
              </a:ln>
              <a:solidFill>
                <a:prstClr val="black"/>
              </a:solidFill>
              <a:effectLst/>
              <a:uLnTx/>
              <a:uFillTx/>
              <a:latin typeface="Century Gothic"/>
              <a:ea typeface="微軟正黑體" panose="020B0604030504040204" pitchFamily="34" charset="-120"/>
              <a:cs typeface="+mn-cs"/>
            </a:endParaRPr>
          </a:p>
        </p:txBody>
      </p:sp>
      <p:sp>
        <p:nvSpPr>
          <p:cNvPr id="9" name="矩形 8"/>
          <p:cNvSpPr/>
          <p:nvPr/>
        </p:nvSpPr>
        <p:spPr>
          <a:xfrm rot="986079">
            <a:off x="9434732" y="3081604"/>
            <a:ext cx="2236287" cy="4255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smtClean="0">
                <a:ln>
                  <a:noFill/>
                </a:ln>
                <a:solidFill>
                  <a:srgbClr val="FF0000">
                    <a:alpha val="54000"/>
                  </a:srgbClr>
                </a:solidFill>
                <a:effectLst/>
                <a:uLnTx/>
                <a:uFillTx/>
                <a:latin typeface="Century Gothic"/>
                <a:ea typeface="微軟正黑體" panose="020B0604030504040204" pitchFamily="34" charset="-120"/>
                <a:cs typeface="+mn-cs"/>
              </a:rPr>
              <a:t>忠孝國中畢業生不適用</a:t>
            </a:r>
            <a:endParaRPr kumimoji="1" lang="zh-TW" altLang="en-US" sz="1600" b="0" i="0" u="none" strike="noStrike" kern="1200" cap="none" spc="0" normalizeH="0" baseline="0" noProof="0" dirty="0">
              <a:ln>
                <a:noFill/>
              </a:ln>
              <a:solidFill>
                <a:srgbClr val="FF0000">
                  <a:alpha val="54000"/>
                </a:srgbClr>
              </a:solidFill>
              <a:effectLst/>
              <a:uLnTx/>
              <a:uFillTx/>
              <a:latin typeface="Century Gothic"/>
              <a:ea typeface="微軟正黑體" panose="020B0604030504040204" pitchFamily="34" charset="-120"/>
              <a:cs typeface="+mn-cs"/>
            </a:endParaRPr>
          </a:p>
        </p:txBody>
      </p:sp>
      <p:sp>
        <p:nvSpPr>
          <p:cNvPr id="10" name="矩形 9"/>
          <p:cNvSpPr/>
          <p:nvPr/>
        </p:nvSpPr>
        <p:spPr>
          <a:xfrm rot="986079">
            <a:off x="9416372" y="2109149"/>
            <a:ext cx="2236287" cy="4255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smtClean="0">
                <a:ln>
                  <a:noFill/>
                </a:ln>
                <a:solidFill>
                  <a:srgbClr val="FF0000">
                    <a:alpha val="54000"/>
                  </a:srgbClr>
                </a:solidFill>
                <a:effectLst/>
                <a:uLnTx/>
                <a:uFillTx/>
                <a:latin typeface="Century Gothic"/>
                <a:ea typeface="微軟正黑體" panose="020B0604030504040204" pitchFamily="34" charset="-120"/>
                <a:cs typeface="+mn-cs"/>
              </a:rPr>
              <a:t>忠孝國中畢業生不適用</a:t>
            </a:r>
            <a:endParaRPr kumimoji="1" lang="zh-TW" altLang="en-US" sz="1600" b="0" i="0" u="none" strike="noStrike" kern="1200" cap="none" spc="0" normalizeH="0" baseline="0" noProof="0" dirty="0">
              <a:ln>
                <a:noFill/>
              </a:ln>
              <a:solidFill>
                <a:srgbClr val="FF0000">
                  <a:alpha val="54000"/>
                </a:srgbClr>
              </a:solidFill>
              <a:effectLst/>
              <a:uLnTx/>
              <a:uFillTx/>
              <a:latin typeface="Century Gothic"/>
              <a:ea typeface="微軟正黑體" panose="020B0604030504040204" pitchFamily="34" charset="-120"/>
              <a:cs typeface="+mn-cs"/>
            </a:endParaRPr>
          </a:p>
        </p:txBody>
      </p:sp>
      <p:sp>
        <p:nvSpPr>
          <p:cNvPr id="12" name="矩形 11"/>
          <p:cNvSpPr/>
          <p:nvPr/>
        </p:nvSpPr>
        <p:spPr>
          <a:xfrm>
            <a:off x="10242240" y="5119388"/>
            <a:ext cx="1443294" cy="425550"/>
          </a:xfrm>
          <a:prstGeom prst="rect">
            <a:avLst/>
          </a:prstGeom>
          <a:noFill/>
          <a:ln w="28575">
            <a:solidFill>
              <a:srgbClr val="393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smtClean="0">
                <a:ln>
                  <a:noFill/>
                </a:ln>
                <a:solidFill>
                  <a:srgbClr val="3939FF"/>
                </a:solidFill>
                <a:effectLst/>
                <a:uLnTx/>
                <a:uFillTx/>
                <a:latin typeface="Century Gothic"/>
                <a:ea typeface="微軟正黑體" panose="020B0604030504040204" pitchFamily="34" charset="-120"/>
                <a:cs typeface="+mn-cs"/>
              </a:rPr>
              <a:t>其他就學區有</a:t>
            </a:r>
            <a:endParaRPr kumimoji="1" lang="zh-TW" altLang="en-US" sz="1600" b="0" i="0" u="none" strike="noStrike" kern="1200" cap="none" spc="0" normalizeH="0" baseline="0" noProof="0" dirty="0">
              <a:ln>
                <a:noFill/>
              </a:ln>
              <a:solidFill>
                <a:srgbClr val="3939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3708434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5267FAB-1A6B-41BE-88FF-84A279982DF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2D4A0F-F097-40A8-B67E-BCDFB85B4C5B}"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D567FA5F-E281-4EA7-BEB9-D340F170763C}"/>
              </a:ext>
            </a:extLst>
          </p:cNvPr>
          <p:cNvSpPr/>
          <p:nvPr/>
        </p:nvSpPr>
        <p:spPr>
          <a:xfrm>
            <a:off x="2309567" y="161429"/>
            <a:ext cx="8625526" cy="107721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112</a:t>
            </a:r>
            <a:r>
              <a:rPr kumimoji="1" lang="zh-TW" altLang="en-US"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學年度</a:t>
            </a:r>
            <a:r>
              <a:rPr kumimoji="1" lang="zh-TW" altLang="en-US"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高級中等學校特色招生</a:t>
            </a:r>
            <a:endParaRPr kumimoji="1" lang="en-US" altLang="zh-TW"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hlinkClick r:id="rId2">
                  <a:extLst>
                    <a:ext uri="{A12FA001-AC4F-418D-AE19-62706E023703}">
                      <ahyp:hlinkClr xmlns="" xmlns:ahyp="http://schemas.microsoft.com/office/drawing/2018/hyperlinkcolor" val="tx"/>
                    </a:ext>
                  </a:extLst>
                </a:hlinkClick>
              </a:rPr>
              <a:t>考試分發入學辦理學校招生名額等資訊一覽表</a:t>
            </a:r>
            <a:endPar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endParaRPr>
          </a:p>
        </p:txBody>
      </p:sp>
      <p:sp>
        <p:nvSpPr>
          <p:cNvPr id="4" name="矩形 3">
            <a:extLst>
              <a:ext uri="{FF2B5EF4-FFF2-40B4-BE49-F238E27FC236}">
                <a16:creationId xmlns:a16="http://schemas.microsoft.com/office/drawing/2014/main" id="{7E2F15FC-4498-4033-9D3C-A58689A0B6FC}"/>
              </a:ext>
            </a:extLst>
          </p:cNvPr>
          <p:cNvSpPr/>
          <p:nvPr/>
        </p:nvSpPr>
        <p:spPr>
          <a:xfrm>
            <a:off x="1787236" y="1152525"/>
            <a:ext cx="9872951" cy="4830938"/>
          </a:xfrm>
          <a:prstGeom prst="rect">
            <a:avLst/>
          </a:prstGeom>
        </p:spPr>
        <p:txBody>
          <a:bodyPr wrap="square">
            <a:spAutoFit/>
          </a:bodyPr>
          <a:lstStyle/>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基北區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國立臺灣師範大學附屬高級中學資訊科學特色班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國立臺灣海洋大學附屬基隆海事高級中等學校海洋科技人才培育實驗班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臺北市立西松高級中學國際文憑</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mn-cs"/>
              </a:rPr>
              <a:t>臺北市立中正高級中學國際移動力課程實驗班</a:t>
            </a:r>
            <a:r>
              <a:rPr kumimoji="1" lang="en-US" altLang="zh-TW" sz="24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mn-cs"/>
              </a:rPr>
              <a:t>-</a:t>
            </a:r>
            <a:r>
              <a:rPr kumimoji="1" lang="zh-TW" altLang="en-US" sz="24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mn-cs"/>
              </a:rPr>
              <a:t>大學預科</a:t>
            </a:r>
            <a:r>
              <a:rPr kumimoji="1" lang="en-US" altLang="zh-TW" sz="24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mn-cs"/>
              </a:rPr>
              <a:t>(IBDP)</a:t>
            </a:r>
            <a:r>
              <a:rPr kumimoji="1" lang="zh-TW" altLang="en-US" sz="24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mn-cs"/>
              </a:rPr>
              <a:t>、國際移 動力課程實驗班 </a:t>
            </a:r>
            <a:r>
              <a:rPr kumimoji="1" lang="en-US" altLang="zh-TW" sz="24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mn-cs"/>
              </a:rPr>
              <a:t>-</a:t>
            </a:r>
            <a:r>
              <a:rPr kumimoji="1" lang="zh-TW" altLang="en-US" sz="24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mn-cs"/>
              </a:rPr>
              <a:t>生涯發展路向</a:t>
            </a:r>
            <a:r>
              <a:rPr kumimoji="1" lang="en-US" altLang="zh-TW" sz="24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mn-cs"/>
              </a:rPr>
              <a:t>(IB-CP)</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桃連區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桃園市立大園高級中等學校國際文憑課程</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專班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嘉義區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2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嘉義縣立永慶高級中學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AI</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科技特色班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p:txBody>
      </p:sp>
      <p:sp>
        <p:nvSpPr>
          <p:cNvPr id="5" name="橢圓 4">
            <a:extLst>
              <a:ext uri="{FF2B5EF4-FFF2-40B4-BE49-F238E27FC236}">
                <a16:creationId xmlns:a16="http://schemas.microsoft.com/office/drawing/2014/main" id="{197E90BD-97ED-4E81-9635-741DB58B1A65}"/>
              </a:ext>
            </a:extLst>
          </p:cNvPr>
          <p:cNvSpPr/>
          <p:nvPr/>
        </p:nvSpPr>
        <p:spPr>
          <a:xfrm>
            <a:off x="8704829" y="3717348"/>
            <a:ext cx="3106756" cy="139743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000" b="0" i="0" u="none" strike="noStrike" kern="1200" cap="none" spc="0" normalizeH="0" baseline="0" noProof="0" dirty="0">
                <a:ln>
                  <a:noFill/>
                </a:ln>
                <a:solidFill>
                  <a:srgbClr val="FF0000"/>
                </a:solidFill>
                <a:effectLst/>
                <a:uLnTx/>
                <a:uFillTx/>
                <a:latin typeface="Century Gothic"/>
                <a:ea typeface="微軟正黑體" panose="020B0604030504040204" pitchFamily="34" charset="-120"/>
                <a:cs typeface="+mn-cs"/>
              </a:rPr>
              <a:t>臺南區</a:t>
            </a:r>
            <a:endParaRPr kumimoji="1" lang="en-US" altLang="zh-TW" sz="4000" b="0" i="0" u="none" strike="noStrike" kern="1200" cap="none" spc="0" normalizeH="0" baseline="0" noProof="0" dirty="0">
              <a:ln>
                <a:noFill/>
              </a:ln>
              <a:solidFill>
                <a:srgbClr val="FF0000"/>
              </a:solidFill>
              <a:effectLst/>
              <a:uLnTx/>
              <a:uFillTx/>
              <a:latin typeface="Century Gothic"/>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000" b="0" i="0" u="none" strike="noStrike" kern="1200" cap="none" spc="0" normalizeH="0" baseline="0" noProof="0" dirty="0">
                <a:ln>
                  <a:noFill/>
                </a:ln>
                <a:solidFill>
                  <a:srgbClr val="FF0000"/>
                </a:solidFill>
                <a:effectLst/>
                <a:uLnTx/>
                <a:uFillTx/>
                <a:latin typeface="Century Gothic"/>
                <a:ea typeface="微軟正黑體" panose="020B0604030504040204" pitchFamily="34" charset="-120"/>
                <a:cs typeface="+mn-cs"/>
              </a:rPr>
              <a:t>沒有</a:t>
            </a:r>
          </a:p>
        </p:txBody>
      </p:sp>
      <p:sp>
        <p:nvSpPr>
          <p:cNvPr id="6" name="橢圓 5">
            <a:extLst>
              <a:ext uri="{FF2B5EF4-FFF2-40B4-BE49-F238E27FC236}">
                <a16:creationId xmlns:a16="http://schemas.microsoft.com/office/drawing/2014/main" id="{E7AFB570-AB38-4336-9006-80E458A38078}"/>
              </a:ext>
            </a:extLst>
          </p:cNvPr>
          <p:cNvSpPr/>
          <p:nvPr/>
        </p:nvSpPr>
        <p:spPr>
          <a:xfrm>
            <a:off x="8851386" y="5284745"/>
            <a:ext cx="3106756" cy="139743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600" b="0" i="0" u="none" strike="noStrike" kern="1200" cap="none" spc="0" normalizeH="0" baseline="0" noProof="0" dirty="0">
                <a:ln>
                  <a:noFill/>
                </a:ln>
                <a:solidFill>
                  <a:srgbClr val="FF0000"/>
                </a:solidFill>
                <a:effectLst/>
                <a:uLnTx/>
                <a:uFillTx/>
                <a:latin typeface="Century Gothic"/>
                <a:ea typeface="微軟正黑體" panose="020B0604030504040204" pitchFamily="34" charset="-120"/>
                <a:cs typeface="+mn-cs"/>
              </a:rPr>
              <a:t>可全國擇一報考</a:t>
            </a:r>
          </a:p>
        </p:txBody>
      </p:sp>
    </p:spTree>
    <p:extLst>
      <p:ext uri="{BB962C8B-B14F-4D97-AF65-F5344CB8AC3E}">
        <p14:creationId xmlns:p14="http://schemas.microsoft.com/office/powerpoint/2010/main" val="1174682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zh-TW" altLang="en-US" sz="44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升學管道</a:t>
            </a:r>
            <a:r>
              <a:rPr kumimoji="0" lang="en-US" altLang="zh-TW" sz="44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0" lang="zh-TW" altLang="en-US" sz="44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技職傾向</a:t>
            </a:r>
          </a:p>
        </p:txBody>
      </p:sp>
      <p:graphicFrame>
        <p:nvGraphicFramePr>
          <p:cNvPr id="5" name="資料庫圖表 4">
            <a:extLst>
              <a:ext uri="{FF2B5EF4-FFF2-40B4-BE49-F238E27FC236}">
                <a16:creationId xmlns:a16="http://schemas.microsoft.com/office/drawing/2014/main" id="{794F057A-FC87-47AB-88C4-D11F4EFC8F5B}"/>
              </a:ext>
            </a:extLst>
          </p:cNvPr>
          <p:cNvGraphicFramePr/>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B384CDFD-539E-4399-A159-541B912C44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橢圓 6"/>
          <p:cNvSpPr/>
          <p:nvPr/>
        </p:nvSpPr>
        <p:spPr>
          <a:xfrm>
            <a:off x="9547952" y="4395730"/>
            <a:ext cx="2467779" cy="85931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FF0000"/>
                </a:solidFill>
                <a:effectLst/>
                <a:uLnTx/>
                <a:uFillTx/>
                <a:latin typeface="Century Gothic"/>
                <a:ea typeface="微軟正黑體" panose="020B0604030504040204" pitchFamily="34" charset="-120"/>
                <a:cs typeface="+mn-cs"/>
              </a:rPr>
              <a:t>參加技藝學程的同學</a:t>
            </a:r>
          </a:p>
        </p:txBody>
      </p:sp>
      <p:sp>
        <p:nvSpPr>
          <p:cNvPr id="8" name="橢圓 7"/>
          <p:cNvSpPr/>
          <p:nvPr/>
        </p:nvSpPr>
        <p:spPr>
          <a:xfrm>
            <a:off x="9624899" y="1617876"/>
            <a:ext cx="2050974" cy="85931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srgbClr val="FF0000"/>
                </a:solidFill>
                <a:effectLst/>
                <a:uLnTx/>
                <a:uFillTx/>
                <a:latin typeface="Century Gothic"/>
                <a:ea typeface="微軟正黑體" panose="020B0604030504040204" pitchFamily="34" charset="-120"/>
                <a:cs typeface="+mn-cs"/>
              </a:rPr>
              <a:t>考術科</a:t>
            </a:r>
          </a:p>
        </p:txBody>
      </p:sp>
      <p:sp>
        <p:nvSpPr>
          <p:cNvPr id="10" name="矩形 9"/>
          <p:cNvSpPr/>
          <p:nvPr/>
        </p:nvSpPr>
        <p:spPr>
          <a:xfrm>
            <a:off x="9760945" y="2577926"/>
            <a:ext cx="2254786" cy="92465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慈幼、南英、華德</a:t>
            </a:r>
            <a:endParaRPr kumimoji="1" lang="en-US" altLang="zh-TW" sz="20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長女、亞洲、崑山</a:t>
            </a:r>
            <a:endParaRPr kumimoji="1" lang="en-US" altLang="zh-TW" sz="20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六信   部分科別  </a:t>
            </a:r>
          </a:p>
        </p:txBody>
      </p:sp>
    </p:spTree>
    <p:extLst>
      <p:ext uri="{BB962C8B-B14F-4D97-AF65-F5344CB8AC3E}">
        <p14:creationId xmlns:p14="http://schemas.microsoft.com/office/powerpoint/2010/main" val="2018080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zh-TW" altLang="en-US" sz="44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升學管道</a:t>
            </a:r>
            <a:r>
              <a:rPr kumimoji="0" lang="en-US" altLang="zh-TW" sz="44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0" lang="zh-TW" altLang="en-US" sz="44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技職傾向</a:t>
            </a:r>
          </a:p>
        </p:txBody>
      </p:sp>
      <p:graphicFrame>
        <p:nvGraphicFramePr>
          <p:cNvPr id="5" name="資料庫圖表 4">
            <a:extLst>
              <a:ext uri="{FF2B5EF4-FFF2-40B4-BE49-F238E27FC236}">
                <a16:creationId xmlns:a16="http://schemas.microsoft.com/office/drawing/2014/main" id="{20AB2225-3E26-4684-811B-B778E330A8AE}"/>
              </a:ext>
            </a:extLst>
          </p:cNvPr>
          <p:cNvGraphicFramePr/>
          <p:nvPr/>
        </p:nvGraphicFramePr>
        <p:xfrm>
          <a:off x="1872488" y="1652968"/>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25827D04-3A94-46BD-AD93-8FDEAB6D6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矩形 6"/>
          <p:cNvSpPr/>
          <p:nvPr/>
        </p:nvSpPr>
        <p:spPr>
          <a:xfrm>
            <a:off x="10223654" y="3476702"/>
            <a:ext cx="1850833" cy="7711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1.</a:t>
            </a:r>
            <a:r>
              <a:rPr kumimoji="1" lang="zh-TW" altLang="en-US"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全國一區</a:t>
            </a:r>
            <a:endParaRPr kumimoji="1" lang="en-US" altLang="zh-TW"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2.</a:t>
            </a:r>
            <a:r>
              <a:rPr kumimoji="1" lang="zh-TW" altLang="en-US"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可選</a:t>
            </a:r>
            <a:r>
              <a:rPr kumimoji="1" lang="en-US" altLang="zh-TW"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30</a:t>
            </a:r>
            <a:r>
              <a:rPr kumimoji="1" lang="zh-TW" altLang="en-US"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個志願</a:t>
            </a:r>
            <a:endParaRPr kumimoji="1" lang="en-US" altLang="zh-TW"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3.</a:t>
            </a:r>
            <a:r>
              <a:rPr kumimoji="1" lang="zh-TW" altLang="en-US"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電腦統一分發</a:t>
            </a:r>
          </a:p>
        </p:txBody>
      </p:sp>
      <p:sp>
        <p:nvSpPr>
          <p:cNvPr id="8" name="矩形 7"/>
          <p:cNvSpPr/>
          <p:nvPr/>
        </p:nvSpPr>
        <p:spPr>
          <a:xfrm>
            <a:off x="10223654" y="4499087"/>
            <a:ext cx="2004389" cy="7711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1.</a:t>
            </a:r>
            <a:r>
              <a:rPr kumimoji="1" lang="zh-TW" altLang="en-US"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北、中、南區</a:t>
            </a:r>
            <a:endParaRPr kumimoji="1" lang="en-US" altLang="zh-TW"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2.</a:t>
            </a:r>
            <a:r>
              <a:rPr kumimoji="1" lang="zh-TW" altLang="en-US"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均可擇一校報名</a:t>
            </a:r>
            <a:endParaRPr kumimoji="1" lang="en-US" altLang="zh-TW"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3.</a:t>
            </a:r>
            <a:r>
              <a:rPr kumimoji="1" lang="zh-TW" altLang="en-US"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擇一區現場登記</a:t>
            </a:r>
          </a:p>
        </p:txBody>
      </p:sp>
      <p:sp>
        <p:nvSpPr>
          <p:cNvPr id="11" name="矩形 10"/>
          <p:cNvSpPr/>
          <p:nvPr/>
        </p:nvSpPr>
        <p:spPr>
          <a:xfrm>
            <a:off x="10223653" y="2405743"/>
            <a:ext cx="2142518" cy="8197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1.</a:t>
            </a:r>
            <a:r>
              <a:rPr kumimoji="1" lang="zh-TW" altLang="en-US"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南應大</a:t>
            </a:r>
            <a:r>
              <a:rPr kumimoji="1" lang="en-US" altLang="zh-TW"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a:t>
            </a:r>
            <a:r>
              <a:rPr kumimoji="1" lang="zh-TW" altLang="en-US"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東方設計</a:t>
            </a:r>
            <a:endParaRPr kumimoji="1" lang="en-US" altLang="zh-TW"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2.</a:t>
            </a:r>
            <a:r>
              <a:rPr kumimoji="1" lang="zh-TW" altLang="en-US"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七年一貫制</a:t>
            </a:r>
            <a:endParaRPr kumimoji="1" lang="en-US" altLang="zh-TW"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3.</a:t>
            </a:r>
            <a:r>
              <a:rPr kumimoji="1" lang="zh-TW" altLang="en-US" sz="1200" b="0"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rPr>
              <a:t>美術音樂舞蹈美術工藝</a:t>
            </a:r>
          </a:p>
        </p:txBody>
      </p:sp>
    </p:spTree>
    <p:extLst>
      <p:ext uri="{BB962C8B-B14F-4D97-AF65-F5344CB8AC3E}">
        <p14:creationId xmlns:p14="http://schemas.microsoft.com/office/powerpoint/2010/main" val="275765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335B77F7-EDF2-4E83-BF7E-E19EBE730341}"/>
              </a:ext>
            </a:extLst>
          </p:cNvPr>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E6D4C3B3-C805-476C-915C-BC809FBA13A8}"/>
              </a:ext>
            </a:extLst>
          </p:cNvPr>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rPr>
              <a:t>免試入學</a:t>
            </a:r>
          </a:p>
        </p:txBody>
      </p:sp>
      <p:sp>
        <p:nvSpPr>
          <p:cNvPr id="8" name="橢圓 7">
            <a:extLst>
              <a:ext uri="{FF2B5EF4-FFF2-40B4-BE49-F238E27FC236}">
                <a16:creationId xmlns:a16="http://schemas.microsoft.com/office/drawing/2014/main" id="{69657734-8F56-4D78-9FF6-FCC642D5DF5B}"/>
              </a:ext>
            </a:extLst>
          </p:cNvPr>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9" name="圓角矩形 8">
            <a:extLst>
              <a:ext uri="{FF2B5EF4-FFF2-40B4-BE49-F238E27FC236}">
                <a16:creationId xmlns:a16="http://schemas.microsoft.com/office/drawing/2014/main" id="{CC43587A-5038-470B-80E5-BC0300E0DACB}"/>
              </a:ext>
            </a:extLst>
          </p:cNvPr>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srgbClr val="FF0000"/>
                </a:solidFill>
                <a:effectLst/>
                <a:uLnTx/>
                <a:uFillTx/>
                <a:latin typeface="華康粗圓體" pitchFamily="49" charset="-120"/>
                <a:ea typeface="華康粗圓體" pitchFamily="49" charset="-120"/>
                <a:cs typeface="+mn-cs"/>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en-US" altLang="zh-TW" sz="2000" b="0" i="0" u="none" strike="noStrike" kern="1200" cap="none" spc="0" normalizeH="0" baseline="0" noProof="0">
                <a:ln>
                  <a:noFill/>
                </a:ln>
                <a:solidFill>
                  <a:srgbClr val="000000"/>
                </a:solidFill>
                <a:effectLst/>
                <a:uLnTx/>
                <a:uFillTx/>
                <a:latin typeface="華康粗圓體" panose="020F0709000000000000" pitchFamily="49" charset="-120"/>
                <a:ea typeface="華康粗圓體" panose="020F0709000000000000" pitchFamily="49" charset="-120"/>
                <a:cs typeface="+mn-cs"/>
              </a:rPr>
              <a:t>5</a:t>
            </a:r>
            <a:r>
              <a:rPr kumimoji="1" lang="zh-TW" altLang="en-US" sz="2000" b="0" i="0" u="none" strike="noStrike" kern="1200" cap="none" spc="0" normalizeH="0" baseline="0" noProof="0">
                <a:ln>
                  <a:noFill/>
                </a:ln>
                <a:solidFill>
                  <a:srgbClr val="000000"/>
                </a:solidFill>
                <a:effectLst/>
                <a:uLnTx/>
                <a:uFillTx/>
                <a:latin typeface="華康粗圓體" panose="020F0709000000000000" pitchFamily="49" charset="-120"/>
                <a:ea typeface="華康粗圓體" panose="020F0709000000000000" pitchFamily="49" charset="-120"/>
                <a:cs typeface="+mn-cs"/>
              </a:rPr>
              <a:t>月中旬</a:t>
            </a:r>
          </a:p>
        </p:txBody>
      </p:sp>
      <p:cxnSp>
        <p:nvCxnSpPr>
          <p:cNvPr id="11" name="直線單箭頭接點 10">
            <a:extLst>
              <a:ext uri="{FF2B5EF4-FFF2-40B4-BE49-F238E27FC236}">
                <a16:creationId xmlns:a16="http://schemas.microsoft.com/office/drawing/2014/main" id="{0448D9CC-9616-4E75-8118-1AB8BA779124}"/>
              </a:ext>
            </a:extLst>
          </p:cNvPr>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a:extLst>
              <a:ext uri="{FF2B5EF4-FFF2-40B4-BE49-F238E27FC236}">
                <a16:creationId xmlns:a16="http://schemas.microsoft.com/office/drawing/2014/main" id="{988883CD-B946-4EA0-948A-A0B9BE1E8759}"/>
              </a:ext>
            </a:extLst>
          </p:cNvPr>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a:extLst>
              <a:ext uri="{FF2B5EF4-FFF2-40B4-BE49-F238E27FC236}">
                <a16:creationId xmlns:a16="http://schemas.microsoft.com/office/drawing/2014/main" id="{B6FE542E-8B2C-4792-9E58-677291850C61}"/>
              </a:ext>
            </a:extLst>
          </p:cNvPr>
          <p:cNvCxnSpPr/>
          <p:nvPr/>
        </p:nvCxnSpPr>
        <p:spPr>
          <a:xfrm>
            <a:off x="8109766"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695825" y="533876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  </a:t>
            </a:r>
            <a:r>
              <a:rPr kumimoji="1" lang="zh-TW" altLang="en-US"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臺南區高中職</a:t>
            </a:r>
          </a:p>
        </p:txBody>
      </p:sp>
      <p:sp>
        <p:nvSpPr>
          <p:cNvPr id="15" name="文字方塊 14"/>
          <p:cNvSpPr txBox="1">
            <a:spLocks noChangeArrowheads="1"/>
          </p:cNvSpPr>
          <p:nvPr/>
        </p:nvSpPr>
        <p:spPr bwMode="auto">
          <a:xfrm>
            <a:off x="7425554" y="5321122"/>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1.</a:t>
            </a:r>
            <a:r>
              <a:rPr kumimoji="1" lang="zh-TW" altLang="en-US"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可跨區報考</a:t>
            </a:r>
          </a:p>
        </p:txBody>
      </p:sp>
      <p:sp>
        <p:nvSpPr>
          <p:cNvPr id="16" name="文字方塊 15"/>
          <p:cNvSpPr txBox="1">
            <a:spLocks noChangeArrowheads="1"/>
          </p:cNvSpPr>
          <p:nvPr/>
        </p:nvSpPr>
        <p:spPr bwMode="auto">
          <a:xfrm>
            <a:off x="7425554" y="5800547"/>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2.</a:t>
            </a:r>
            <a:r>
              <a:rPr kumimoji="1" lang="zh-TW" altLang="en-US"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參加學科測驗</a:t>
            </a:r>
          </a:p>
        </p:txBody>
      </p:sp>
      <p:sp>
        <p:nvSpPr>
          <p:cNvPr id="17" name="圓角矩形 16">
            <a:extLst>
              <a:ext uri="{FF2B5EF4-FFF2-40B4-BE49-F238E27FC236}">
                <a16:creationId xmlns:a16="http://schemas.microsoft.com/office/drawing/2014/main" id="{66D67DAB-CFF2-4A9E-A91E-798432A99CB6}"/>
              </a:ext>
            </a:extLst>
          </p:cNvPr>
          <p:cNvSpPr/>
          <p:nvPr/>
        </p:nvSpPr>
        <p:spPr>
          <a:xfrm>
            <a:off x="7425554"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rPr>
              <a:t>特色招生</a:t>
            </a:r>
            <a:endParaRPr kumimoji="1" lang="en-US" altLang="zh-TW" sz="3200"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rPr>
              <a:t>（考試分發）</a:t>
            </a:r>
          </a:p>
        </p:txBody>
      </p:sp>
      <p:sp>
        <p:nvSpPr>
          <p:cNvPr id="18" name="圓角矩形 17">
            <a:extLst>
              <a:ext uri="{FF2B5EF4-FFF2-40B4-BE49-F238E27FC236}">
                <a16:creationId xmlns:a16="http://schemas.microsoft.com/office/drawing/2014/main" id="{C41C1664-1FEB-4ABC-82D6-A22B2ED8D1AF}"/>
              </a:ext>
            </a:extLst>
          </p:cNvPr>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rPr>
              <a:t>特色招生</a:t>
            </a:r>
            <a:endParaRPr kumimoji="1" lang="en-US" altLang="zh-TW" sz="3200"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rPr>
              <a:t>（甄選入學）</a:t>
            </a:r>
          </a:p>
        </p:txBody>
      </p:sp>
      <p:cxnSp>
        <p:nvCxnSpPr>
          <p:cNvPr id="19" name="直線單箭頭接點 18">
            <a:extLst>
              <a:ext uri="{FF2B5EF4-FFF2-40B4-BE49-F238E27FC236}">
                <a16:creationId xmlns:a16="http://schemas.microsoft.com/office/drawing/2014/main" id="{6A4DF46C-0FC2-42AC-BE74-0C90904ABF4D}"/>
              </a:ext>
            </a:extLst>
          </p:cNvPr>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1.</a:t>
            </a:r>
            <a:r>
              <a:rPr kumimoji="1" lang="zh-TW" altLang="en-US"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藝術才能班、專業群科、體育班、科學班</a:t>
            </a:r>
            <a:endParaRPr kumimoji="1" lang="en-US" altLang="zh-TW"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2.</a:t>
            </a:r>
            <a:r>
              <a:rPr kumimoji="1" lang="zh-TW" altLang="en-US"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可跨區報考</a:t>
            </a:r>
            <a:endParaRPr kumimoji="1" lang="en-US" altLang="zh-TW"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en-US" altLang="zh-TW"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3.</a:t>
            </a:r>
            <a:r>
              <a:rPr kumimoji="1" lang="zh-TW" altLang="en-US"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需先術科測驗</a:t>
            </a:r>
          </a:p>
        </p:txBody>
      </p:sp>
      <p:cxnSp>
        <p:nvCxnSpPr>
          <p:cNvPr id="23" name="直線單箭頭接點 22">
            <a:extLst>
              <a:ext uri="{FF2B5EF4-FFF2-40B4-BE49-F238E27FC236}">
                <a16:creationId xmlns:a16="http://schemas.microsoft.com/office/drawing/2014/main" id="{9177D91C-18FA-49CA-A822-44A71C8E2050}"/>
              </a:ext>
            </a:extLst>
          </p:cNvPr>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id="{9F5D0242-E7AE-42E6-AB1D-6F85979986E3}"/>
              </a:ext>
            </a:extLst>
          </p:cNvPr>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26" name="橢圓 25">
            <a:extLst>
              <a:ext uri="{FF2B5EF4-FFF2-40B4-BE49-F238E27FC236}">
                <a16:creationId xmlns:a16="http://schemas.microsoft.com/office/drawing/2014/main" id="{0696EE2A-CACE-4C8D-9207-D216D8E4485A}"/>
              </a:ext>
            </a:extLst>
          </p:cNvPr>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27" name="橢圓 26">
            <a:extLst>
              <a:ext uri="{FF2B5EF4-FFF2-40B4-BE49-F238E27FC236}">
                <a16:creationId xmlns:a16="http://schemas.microsoft.com/office/drawing/2014/main" id="{065E43F0-2E63-4DCC-B194-CA2B693C2F16}"/>
              </a:ext>
            </a:extLst>
          </p:cNvPr>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0" i="0" u="none" strike="noStrike" kern="1200" cap="none" spc="0" normalizeH="0" baseline="0" noProof="0">
                <a:ln>
                  <a:noFill/>
                </a:ln>
                <a:solidFill>
                  <a:srgbClr val="000000"/>
                </a:solidFill>
                <a:effectLst/>
                <a:uLnTx/>
                <a:uFillTx/>
                <a:latin typeface="華康粗圓體" panose="020F0709000000000000" pitchFamily="49" charset="-120"/>
                <a:ea typeface="華康粗圓體" panose="020F0709000000000000" pitchFamily="49" charset="-120"/>
                <a:cs typeface="+mn-cs"/>
              </a:rPr>
              <a:t>4</a:t>
            </a:r>
            <a:r>
              <a:rPr kumimoji="1" lang="zh-TW" altLang="en-US" sz="2000" b="0" i="0" u="none" strike="noStrike" kern="1200" cap="none" spc="0" normalizeH="0" baseline="0" noProof="0">
                <a:ln>
                  <a:noFill/>
                </a:ln>
                <a:solidFill>
                  <a:srgbClr val="000000"/>
                </a:solidFill>
                <a:effectLst/>
                <a:uLnTx/>
                <a:uFillTx/>
                <a:latin typeface="華康粗圓體" panose="020F0709000000000000" pitchFamily="49" charset="-120"/>
                <a:ea typeface="華康粗圓體" panose="020F0709000000000000" pitchFamily="49" charset="-120"/>
                <a:cs typeface="+mn-cs"/>
              </a:rPr>
              <a:t>、</a:t>
            </a:r>
            <a:r>
              <a:rPr kumimoji="1" lang="en-US" altLang="zh-TW" sz="2000" b="0" i="0" u="none" strike="noStrike" kern="1200" cap="none" spc="0" normalizeH="0" baseline="0" noProof="0">
                <a:ln>
                  <a:noFill/>
                </a:ln>
                <a:solidFill>
                  <a:srgbClr val="000000"/>
                </a:solidFill>
                <a:effectLst/>
                <a:uLnTx/>
                <a:uFillTx/>
                <a:latin typeface="華康粗圓體" panose="020F0709000000000000" pitchFamily="49" charset="-120"/>
                <a:ea typeface="華康粗圓體" panose="020F0709000000000000" pitchFamily="49" charset="-120"/>
                <a:cs typeface="+mn-cs"/>
              </a:rPr>
              <a:t>5</a:t>
            </a:r>
            <a:r>
              <a:rPr kumimoji="1" lang="zh-TW" altLang="en-US" sz="2000" b="0" i="0" u="none" strike="noStrike" kern="1200" cap="none" spc="0" normalizeH="0" baseline="0" noProof="0">
                <a:ln>
                  <a:noFill/>
                </a:ln>
                <a:solidFill>
                  <a:srgbClr val="000000"/>
                </a:solidFill>
                <a:effectLst/>
                <a:uLnTx/>
                <a:uFillTx/>
                <a:latin typeface="華康粗圓體" panose="020F0709000000000000" pitchFamily="49" charset="-120"/>
                <a:ea typeface="華康粗圓體" panose="020F0709000000000000" pitchFamily="49" charset="-120"/>
                <a:cs typeface="+mn-cs"/>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a:ln>
                  <a:noFill/>
                </a:ln>
                <a:solidFill>
                  <a:srgbClr val="000000"/>
                </a:solidFill>
                <a:effectLst/>
                <a:uLnTx/>
                <a:uFillTx/>
                <a:latin typeface="華康粗圓體" panose="020F0709000000000000" pitchFamily="49" charset="-120"/>
                <a:ea typeface="華康粗圓體" panose="020F0709000000000000" pitchFamily="49" charset="-120"/>
                <a:cs typeface="+mn-cs"/>
              </a:rPr>
              <a:t>6</a:t>
            </a:r>
            <a:r>
              <a:rPr kumimoji="1" lang="zh-TW" altLang="en-US" sz="2400" b="0" i="0" u="none" strike="noStrike" kern="1200" cap="none" spc="0" normalizeH="0" baseline="0" noProof="0">
                <a:ln>
                  <a:noFill/>
                </a:ln>
                <a:solidFill>
                  <a:srgbClr val="000000"/>
                </a:solidFill>
                <a:effectLst/>
                <a:uLnTx/>
                <a:uFillTx/>
                <a:latin typeface="華康粗圓體" panose="020F0709000000000000" pitchFamily="49" charset="-120"/>
                <a:ea typeface="華康粗圓體" panose="020F0709000000000000" pitchFamily="49" charset="-120"/>
                <a:cs typeface="+mn-cs"/>
              </a:rPr>
              <a:t>月</a:t>
            </a:r>
          </a:p>
        </p:txBody>
      </p:sp>
      <p:sp>
        <p:nvSpPr>
          <p:cNvPr id="31" name="圓角矩形 30">
            <a:extLst>
              <a:ext uri="{FF2B5EF4-FFF2-40B4-BE49-F238E27FC236}">
                <a16:creationId xmlns:a16="http://schemas.microsoft.com/office/drawing/2014/main" id="{40527BD3-BDC0-4704-A330-292E69131464}"/>
              </a:ext>
            </a:extLst>
          </p:cNvPr>
          <p:cNvSpPr/>
          <p:nvPr/>
        </p:nvSpPr>
        <p:spPr>
          <a:xfrm>
            <a:off x="4541838" y="3490913"/>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rPr>
              <a:t>直升</a:t>
            </a:r>
          </a:p>
        </p:txBody>
      </p:sp>
      <p:sp>
        <p:nvSpPr>
          <p:cNvPr id="32" name="文字方塊 31"/>
          <p:cNvSpPr txBox="1">
            <a:spLocks noChangeArrowheads="1"/>
          </p:cNvSpPr>
          <p:nvPr/>
        </p:nvSpPr>
        <p:spPr bwMode="auto">
          <a:xfrm>
            <a:off x="8065615"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7</a:t>
            </a:r>
            <a:r>
              <a:rPr kumimoji="1" lang="zh-TW" altLang="en-US"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月</a:t>
            </a:r>
          </a:p>
        </p:txBody>
      </p:sp>
      <p:cxnSp>
        <p:nvCxnSpPr>
          <p:cNvPr id="33" name="直線單箭頭接點 32">
            <a:extLst>
              <a:ext uri="{FF2B5EF4-FFF2-40B4-BE49-F238E27FC236}">
                <a16:creationId xmlns:a16="http://schemas.microsoft.com/office/drawing/2014/main" id="{354B24F0-B034-420C-9895-3F9935C7F4CF}"/>
              </a:ext>
            </a:extLst>
          </p:cNvPr>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a:extLst>
              <a:ext uri="{FF2B5EF4-FFF2-40B4-BE49-F238E27FC236}">
                <a16:creationId xmlns:a16="http://schemas.microsoft.com/office/drawing/2014/main" id="{DE5F57E4-CCA1-40EB-A9D7-049FC06B2CF4}"/>
              </a:ext>
            </a:extLst>
          </p:cNvPr>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rPr>
              <a:t>報到</a:t>
            </a:r>
          </a:p>
        </p:txBody>
      </p:sp>
      <p:sp>
        <p:nvSpPr>
          <p:cNvPr id="36" name="文字方塊 35"/>
          <p:cNvSpPr txBox="1">
            <a:spLocks noChangeArrowheads="1"/>
          </p:cNvSpPr>
          <p:nvPr/>
        </p:nvSpPr>
        <p:spPr bwMode="auto">
          <a:xfrm>
            <a:off x="1505871"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1.</a:t>
            </a:r>
            <a:r>
              <a:rPr kumimoji="1" lang="zh-TW" altLang="en-US"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藝術才能班</a:t>
            </a:r>
            <a:endParaRPr kumimoji="1" lang="en-US" altLang="zh-TW"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2.</a:t>
            </a:r>
            <a:r>
              <a:rPr kumimoji="1" lang="zh-TW" altLang="en-US"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專業群科</a:t>
            </a:r>
            <a:endParaRPr kumimoji="1" lang="en-US" altLang="zh-TW"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3.</a:t>
            </a:r>
            <a:r>
              <a:rPr kumimoji="1" lang="zh-TW" altLang="en-US"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體育班</a:t>
            </a:r>
          </a:p>
        </p:txBody>
      </p:sp>
      <p:sp>
        <p:nvSpPr>
          <p:cNvPr id="37" name="橢圓 36">
            <a:extLst>
              <a:ext uri="{FF2B5EF4-FFF2-40B4-BE49-F238E27FC236}">
                <a16:creationId xmlns:a16="http://schemas.microsoft.com/office/drawing/2014/main" id="{E0252260-A105-40E2-89A8-A8927F6CC7C7}"/>
              </a:ext>
            </a:extLst>
          </p:cNvPr>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cxnSp>
        <p:nvCxnSpPr>
          <p:cNvPr id="38" name="直線單箭頭接點 37">
            <a:extLst>
              <a:ext uri="{FF2B5EF4-FFF2-40B4-BE49-F238E27FC236}">
                <a16:creationId xmlns:a16="http://schemas.microsoft.com/office/drawing/2014/main" id="{88E746A1-7D4F-4A23-A9AC-837B7527E38A}"/>
              </a:ext>
            </a:extLst>
          </p:cNvPr>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a:ln>
                  <a:noFill/>
                </a:ln>
                <a:solidFill>
                  <a:srgbClr val="000000"/>
                </a:solidFill>
                <a:effectLst/>
                <a:uLnTx/>
                <a:uFillTx/>
                <a:latin typeface="華康粗圓體" panose="020F0709000000000000" pitchFamily="49" charset="-120"/>
                <a:ea typeface="華康粗圓體" panose="020F0709000000000000" pitchFamily="49" charset="-120"/>
                <a:cs typeface="+mn-cs"/>
              </a:rPr>
              <a:t> </a:t>
            </a:r>
            <a:r>
              <a:rPr kumimoji="1" lang="zh-TW" altLang="en-US" sz="2400" b="0" i="0" u="none" strike="noStrike" kern="1200" cap="none" spc="0" normalizeH="0" baseline="0" noProof="0">
                <a:ln>
                  <a:noFill/>
                </a:ln>
                <a:solidFill>
                  <a:srgbClr val="000000"/>
                </a:solidFill>
                <a:effectLst/>
                <a:uLnTx/>
                <a:uFillTx/>
                <a:latin typeface="華康粗圓體" panose="020F0709000000000000" pitchFamily="49" charset="-120"/>
                <a:ea typeface="華康粗圓體" panose="020F0709000000000000" pitchFamily="49" charset="-120"/>
                <a:cs typeface="+mn-cs"/>
              </a:rPr>
              <a:t>科學班</a:t>
            </a: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0" i="0" u="none" strike="noStrike" kern="1200" cap="none" spc="0" normalizeH="0" baseline="0" noProof="0">
                <a:ln>
                  <a:noFill/>
                </a:ln>
                <a:solidFill>
                  <a:srgbClr val="000000"/>
                </a:solidFill>
                <a:effectLst/>
                <a:uLnTx/>
                <a:uFillTx/>
                <a:latin typeface="華康粗圓體" panose="020F0709000000000000" pitchFamily="49" charset="-120"/>
                <a:ea typeface="華康粗圓體" panose="020F0709000000000000" pitchFamily="49" charset="-120"/>
                <a:cs typeface="+mn-cs"/>
              </a:rPr>
              <a:t>3</a:t>
            </a:r>
            <a:r>
              <a:rPr kumimoji="1" lang="zh-TW" altLang="en-US" sz="2000" b="0" i="0" u="none" strike="noStrike" kern="1200" cap="none" spc="0" normalizeH="0" baseline="0" noProof="0">
                <a:ln>
                  <a:noFill/>
                </a:ln>
                <a:solidFill>
                  <a:srgbClr val="000000"/>
                </a:solidFill>
                <a:effectLst/>
                <a:uLnTx/>
                <a:uFillTx/>
                <a:latin typeface="華康粗圓體" panose="020F0709000000000000" pitchFamily="49" charset="-120"/>
                <a:ea typeface="華康粗圓體" panose="020F0709000000000000" pitchFamily="49" charset="-120"/>
                <a:cs typeface="+mn-cs"/>
              </a:rPr>
              <a:t>月</a:t>
            </a:r>
          </a:p>
        </p:txBody>
      </p:sp>
      <p:sp>
        <p:nvSpPr>
          <p:cNvPr id="41" name="橢圓 40">
            <a:extLst>
              <a:ext uri="{FF2B5EF4-FFF2-40B4-BE49-F238E27FC236}">
                <a16:creationId xmlns:a16="http://schemas.microsoft.com/office/drawing/2014/main" id="{A173A903-674C-46E8-9FB2-9F2E8719FF4B}"/>
              </a:ext>
            </a:extLst>
          </p:cNvPr>
          <p:cNvSpPr/>
          <p:nvPr/>
        </p:nvSpPr>
        <p:spPr>
          <a:xfrm>
            <a:off x="7963716"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45" name="圓角矩形 44">
            <a:extLst>
              <a:ext uri="{FF2B5EF4-FFF2-40B4-BE49-F238E27FC236}">
                <a16:creationId xmlns:a16="http://schemas.microsoft.com/office/drawing/2014/main" id="{3E9442E5-C97A-485B-B06B-BBEC323B9C31}"/>
              </a:ext>
            </a:extLst>
          </p:cNvPr>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rPr>
              <a:t>免試續招</a:t>
            </a:r>
            <a:endParaRPr kumimoji="1" lang="en-US" altLang="zh-TW" sz="3200"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rPr>
              <a:t>(7</a:t>
            </a:r>
            <a:r>
              <a:rPr kumimoji="1" lang="zh-TW" altLang="en-US" sz="2400"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rPr>
              <a:t>月中下旬</a:t>
            </a:r>
            <a:r>
              <a:rPr kumimoji="1" lang="en-US" altLang="zh-TW" sz="2400"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rPr>
              <a:t>)</a:t>
            </a:r>
            <a:endParaRPr kumimoji="1" lang="zh-TW" altLang="en-US" sz="3200"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endParaRPr>
          </a:p>
        </p:txBody>
      </p:sp>
      <p:cxnSp>
        <p:nvCxnSpPr>
          <p:cNvPr id="46" name="直線單箭頭接點 45">
            <a:extLst>
              <a:ext uri="{FF2B5EF4-FFF2-40B4-BE49-F238E27FC236}">
                <a16:creationId xmlns:a16="http://schemas.microsoft.com/office/drawing/2014/main" id="{BF0DA6FB-A944-4237-BD43-96DB2D19768D}"/>
              </a:ext>
            </a:extLst>
          </p:cNvPr>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a:extLst>
              <a:ext uri="{FF2B5EF4-FFF2-40B4-BE49-F238E27FC236}">
                <a16:creationId xmlns:a16="http://schemas.microsoft.com/office/drawing/2014/main" id="{6DC1B5CF-F825-4098-A79B-F3174EB38199}"/>
              </a:ext>
            </a:extLst>
          </p:cNvPr>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48" name="圓角矩形 47">
            <a:extLst>
              <a:ext uri="{FF2B5EF4-FFF2-40B4-BE49-F238E27FC236}">
                <a16:creationId xmlns:a16="http://schemas.microsoft.com/office/drawing/2014/main" id="{E5B95323-1A22-40FE-B01E-6CBBAF75FBC3}"/>
              </a:ext>
            </a:extLst>
          </p:cNvPr>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rPr>
              <a:t>特色招生</a:t>
            </a:r>
            <a:endParaRPr kumimoji="1" lang="en-US" altLang="zh-TW" sz="3200"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133"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rPr>
              <a:t>（甄選入學）</a:t>
            </a:r>
          </a:p>
        </p:txBody>
      </p:sp>
      <p:sp>
        <p:nvSpPr>
          <p:cNvPr id="49" name="圓角矩形 48">
            <a:extLst>
              <a:ext uri="{FF2B5EF4-FFF2-40B4-BE49-F238E27FC236}">
                <a16:creationId xmlns:a16="http://schemas.microsoft.com/office/drawing/2014/main" id="{53844A78-0FF1-4CB0-8E07-7BC08FE4CB7D}"/>
              </a:ext>
            </a:extLst>
          </p:cNvPr>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rPr>
              <a:t>術科測驗</a:t>
            </a:r>
          </a:p>
        </p:txBody>
      </p:sp>
      <p:sp>
        <p:nvSpPr>
          <p:cNvPr id="50" name="文字方塊 49"/>
          <p:cNvSpPr txBox="1">
            <a:spLocks noChangeArrowheads="1"/>
          </p:cNvSpPr>
          <p:nvPr/>
        </p:nvSpPr>
        <p:spPr bwMode="auto">
          <a:xfrm>
            <a:off x="9089231" y="1376362"/>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7</a:t>
            </a:r>
            <a:r>
              <a:rPr kumimoji="1" lang="zh-TW" altLang="en-US" sz="2400" b="0" i="0" u="none" strike="noStrike" kern="1200" cap="none" spc="0" normalizeH="0" baseline="0" noProof="0" dirty="0">
                <a:ln>
                  <a:noFill/>
                </a:ln>
                <a:solidFill>
                  <a:srgbClr val="000000"/>
                </a:solidFill>
                <a:effectLst/>
                <a:uLnTx/>
                <a:uFillTx/>
                <a:latin typeface="華康粗圓體" panose="020F0709000000000000" pitchFamily="49" charset="-120"/>
                <a:ea typeface="華康粗圓體" panose="020F0709000000000000" pitchFamily="49" charset="-120"/>
                <a:cs typeface="+mn-cs"/>
              </a:rPr>
              <a:t>月放榜  報到</a:t>
            </a:r>
          </a:p>
        </p:txBody>
      </p:sp>
      <p:sp>
        <p:nvSpPr>
          <p:cNvPr id="2" name="矩形 1">
            <a:extLst>
              <a:ext uri="{FF2B5EF4-FFF2-40B4-BE49-F238E27FC236}">
                <a16:creationId xmlns:a16="http://schemas.microsoft.com/office/drawing/2014/main" id="{1C81915A-10A4-45BF-A293-135B584476E8}"/>
              </a:ext>
            </a:extLst>
          </p:cNvPr>
          <p:cNvSpPr/>
          <p:nvPr/>
        </p:nvSpPr>
        <p:spPr>
          <a:xfrm>
            <a:off x="1716088" y="34925"/>
            <a:ext cx="8437562" cy="749300"/>
          </a:xfrm>
          <a:prstGeom prst="rect">
            <a:avLst/>
          </a:prstGeom>
          <a:solidFill>
            <a:srgbClr val="0000FF"/>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4267"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臺南區高中職多元入學重要日程表</a:t>
            </a:r>
          </a:p>
        </p:txBody>
      </p:sp>
      <p:sp>
        <p:nvSpPr>
          <p:cNvPr id="51" name="圓角矩形 50">
            <a:extLst>
              <a:ext uri="{FF2B5EF4-FFF2-40B4-BE49-F238E27FC236}">
                <a16:creationId xmlns:a16="http://schemas.microsoft.com/office/drawing/2014/main" id="{9A820408-0FF5-48A7-998D-74643FBF4EC2}"/>
              </a:ext>
            </a:extLst>
          </p:cNvPr>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white"/>
                </a:solidFill>
                <a:effectLst/>
                <a:uLnTx/>
                <a:uFillTx/>
                <a:latin typeface="華康粗圓體" pitchFamily="49" charset="-120"/>
                <a:ea typeface="華康粗圓體" pitchFamily="49" charset="-120"/>
                <a:cs typeface="+mn-cs"/>
              </a:rPr>
              <a:t>完全免試</a:t>
            </a:r>
          </a:p>
        </p:txBody>
      </p:sp>
      <p:sp>
        <p:nvSpPr>
          <p:cNvPr id="43" name="投影片編號版面配置區 11">
            <a:extLst>
              <a:ext uri="{FF2B5EF4-FFF2-40B4-BE49-F238E27FC236}">
                <a16:creationId xmlns:a16="http://schemas.microsoft.com/office/drawing/2014/main" id="{2484A867-7D58-4260-B03D-75A9A0A4A8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4" name="文字方塊 43">
            <a:extLst>
              <a:ext uri="{FF2B5EF4-FFF2-40B4-BE49-F238E27FC236}">
                <a16:creationId xmlns:a16="http://schemas.microsoft.com/office/drawing/2014/main" id="{34AA0B27-A4CD-4A09-B97C-F9551721D061}"/>
              </a:ext>
            </a:extLst>
          </p:cNvPr>
          <p:cNvSpPr txBox="1"/>
          <p:nvPr/>
        </p:nvSpPr>
        <p:spPr>
          <a:xfrm>
            <a:off x="7219000" y="6262509"/>
            <a:ext cx="278800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(112</a:t>
            </a:r>
            <a:r>
              <a:rPr kumimoji="1" lang="zh-TW" altLang="en-US" sz="1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學年度臺南區未辦理</a:t>
            </a:r>
            <a:r>
              <a:rPr kumimoji="1" lang="en-US" altLang="zh-TW" sz="1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endParaRPr kumimoji="1" lang="zh-TW" altLang="en-US" sz="18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16510629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randombar(horizontal)">
                                      <p:cBhvr>
                                        <p:cTn id="135" dur="500"/>
                                        <p:tgtEl>
                                          <p:spTgt spid="32"/>
                                        </p:tgtEl>
                                      </p:cBhvr>
                                    </p:animEffect>
                                  </p:childTnLst>
                                </p:cTn>
                              </p:par>
                              <p:par>
                                <p:cTn id="136" presetID="42" presetClass="entr" presetSubtype="0" fill="hold"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nodeType="afterGroup">
                            <p:stCondLst>
                              <p:cond delay="1000"/>
                            </p:stCondLst>
                            <p:childTnLst>
                              <p:par>
                                <p:cTn id="142" presetID="42" presetClass="entr" presetSubtype="0" fill="hold" nodeType="after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anim calcmode="lin" valueType="num">
                                      <p:cBhvr>
                                        <p:cTn id="145" dur="1000" fill="hold"/>
                                        <p:tgtEl>
                                          <p:spTgt spid="33"/>
                                        </p:tgtEl>
                                        <p:attrNameLst>
                                          <p:attrName>ppt_x</p:attrName>
                                        </p:attrNameLst>
                                      </p:cBhvr>
                                      <p:tavLst>
                                        <p:tav tm="0">
                                          <p:val>
                                            <p:strVal val="#ppt_x"/>
                                          </p:val>
                                        </p:tav>
                                        <p:tav tm="100000">
                                          <p:val>
                                            <p:strVal val="#ppt_x"/>
                                          </p:val>
                                        </p:tav>
                                      </p:tavLst>
                                    </p:anim>
                                    <p:anim calcmode="lin" valueType="num">
                                      <p:cBhvr>
                                        <p:cTn id="146" dur="1000" fill="hold"/>
                                        <p:tgtEl>
                                          <p:spTgt spid="33"/>
                                        </p:tgtEl>
                                        <p:attrNameLst>
                                          <p:attrName>ppt_y</p:attrName>
                                        </p:attrNameLst>
                                      </p:cBhvr>
                                      <p:tavLst>
                                        <p:tav tm="0">
                                          <p:val>
                                            <p:strVal val="#ppt_y+.1"/>
                                          </p:val>
                                        </p:tav>
                                        <p:tav tm="100000">
                                          <p:val>
                                            <p:strVal val="#ppt_y"/>
                                          </p:val>
                                        </p:tav>
                                      </p:tavLst>
                                    </p:anim>
                                  </p:childTnLst>
                                </p:cTn>
                              </p:par>
                              <p:par>
                                <p:cTn id="147" presetID="14" presetClass="entr" presetSubtype="10" fill="hold" nodeType="with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randombar(horizontal)">
                                      <p:cBhvr>
                                        <p:cTn id="149" dur="500"/>
                                        <p:tgtEl>
                                          <p:spTgt spid="34"/>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4" presetClass="entr" presetSubtype="10" fill="hold" grpId="0" nodeType="click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randombar(horizontal)">
                                      <p:cBhvr>
                                        <p:cTn id="154" dur="500"/>
                                        <p:tgtEl>
                                          <p:spTgt spid="47"/>
                                        </p:tgtEl>
                                      </p:cBhvr>
                                    </p:animEffect>
                                  </p:childTnLst>
                                </p:cTn>
                              </p:par>
                            </p:childTnLst>
                          </p:cTn>
                        </p:par>
                        <p:par>
                          <p:cTn id="155" fill="hold" nodeType="afterGroup">
                            <p:stCondLst>
                              <p:cond delay="500"/>
                            </p:stCondLst>
                            <p:childTnLst>
                              <p:par>
                                <p:cTn id="156" presetID="14" presetClass="entr" presetSubtype="10" fill="hold" nodeType="after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randombar(horizontal)">
                                      <p:cBhvr>
                                        <p:cTn id="158" dur="500"/>
                                        <p:tgtEl>
                                          <p:spTgt spid="46"/>
                                        </p:tgtEl>
                                      </p:cBhvr>
                                    </p:animEffect>
                                  </p:childTnLst>
                                </p:cTn>
                              </p:par>
                              <p:par>
                                <p:cTn id="159" presetID="14" presetClass="entr" presetSubtype="10"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randombar(horizontal)">
                                      <p:cBhvr>
                                        <p:cTn id="161" dur="500"/>
                                        <p:tgtEl>
                                          <p:spTgt spid="4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randombar(horizontal)">
                                      <p:cBhvr>
                                        <p:cTn id="164" dur="500"/>
                                        <p:tgtEl>
                                          <p:spTgt spid="50"/>
                                        </p:tgtEl>
                                      </p:cBhvr>
                                    </p:animEffect>
                                  </p:childTnLst>
                                </p:cTn>
                              </p:par>
                              <p:par>
                                <p:cTn id="165" presetID="14" presetClass="entr" presetSubtype="1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randombar(horizontal)">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6" grpId="0"/>
      <p:bldP spid="37" grpId="0" animBg="1"/>
      <p:bldP spid="39" grpId="0"/>
      <p:bldP spid="40" grpId="0"/>
      <p:bldP spid="47" grpId="0" animBg="1"/>
      <p:bldP spid="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45DB6244-15DC-45DE-BBC7-60E3DF611FC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14EF61-0EF2-426E-A98D-103D907F6B65}"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zh-TW" altLang="en-US" sz="2000" b="0" i="0" u="none" strike="noStrike" kern="1200" cap="none" spc="0" normalizeH="0" baseline="0" noProof="0" dirty="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6" name="矩形 5">
            <a:extLst>
              <a:ext uri="{FF2B5EF4-FFF2-40B4-BE49-F238E27FC236}">
                <a16:creationId xmlns:a16="http://schemas.microsoft.com/office/drawing/2014/main" id="{63A5645C-318F-4E02-BFB8-938BB501E53A}"/>
              </a:ext>
            </a:extLst>
          </p:cNvPr>
          <p:cNvSpPr/>
          <p:nvPr/>
        </p:nvSpPr>
        <p:spPr>
          <a:xfrm>
            <a:off x="1760476" y="595312"/>
            <a:ext cx="8437562" cy="2062296"/>
          </a:xfrm>
          <a:prstGeom prst="rect">
            <a:avLst/>
          </a:prstGeom>
          <a:solidFill>
            <a:srgbClr val="0000FF"/>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4267"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可參閱</a:t>
            </a:r>
            <a:r>
              <a:rPr kumimoji="1" lang="en-US" altLang="zh-TW" sz="4267"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112</a:t>
            </a:r>
            <a:r>
              <a:rPr kumimoji="1" lang="zh-TW" altLang="en-US" sz="4267"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學年度國中教育會考及全國高級中等學校與專科學校五年制適性入學重要日程表</a:t>
            </a:r>
          </a:p>
        </p:txBody>
      </p:sp>
      <p:pic>
        <p:nvPicPr>
          <p:cNvPr id="8" name="圖片 7">
            <a:extLst>
              <a:ext uri="{FF2B5EF4-FFF2-40B4-BE49-F238E27FC236}">
                <a16:creationId xmlns:a16="http://schemas.microsoft.com/office/drawing/2014/main" id="{5782D052-43E3-44A7-B4C9-004D195593D8}"/>
              </a:ext>
            </a:extLst>
          </p:cNvPr>
          <p:cNvPicPr>
            <a:picLocks noChangeAspect="1"/>
          </p:cNvPicPr>
          <p:nvPr/>
        </p:nvPicPr>
        <p:blipFill rotWithShape="1">
          <a:blip r:embed="rId2"/>
          <a:srcRect b="49531"/>
          <a:stretch/>
        </p:blipFill>
        <p:spPr>
          <a:xfrm>
            <a:off x="300994" y="3012197"/>
            <a:ext cx="9588292" cy="3619421"/>
          </a:xfrm>
          <a:prstGeom prst="rect">
            <a:avLst/>
          </a:prstGeom>
        </p:spPr>
      </p:pic>
      <p:sp>
        <p:nvSpPr>
          <p:cNvPr id="9" name="文字方塊 8">
            <a:extLst>
              <a:ext uri="{FF2B5EF4-FFF2-40B4-BE49-F238E27FC236}">
                <a16:creationId xmlns:a16="http://schemas.microsoft.com/office/drawing/2014/main" id="{88A27690-9024-41B8-8EF6-AB121C10F546}"/>
              </a:ext>
            </a:extLst>
          </p:cNvPr>
          <p:cNvSpPr txBox="1"/>
          <p:nvPr/>
        </p:nvSpPr>
        <p:spPr>
          <a:xfrm>
            <a:off x="9935570" y="5110868"/>
            <a:ext cx="2256430"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仍需以各就學區公布日程為準</a:t>
            </a:r>
          </a:p>
        </p:txBody>
      </p:sp>
    </p:spTree>
    <p:extLst>
      <p:ext uri="{BB962C8B-B14F-4D97-AF65-F5344CB8AC3E}">
        <p14:creationId xmlns:p14="http://schemas.microsoft.com/office/powerpoint/2010/main" val="668063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a:cxnSpLocks/>
          </p:cNvCxnSpPr>
          <p:nvPr/>
        </p:nvCxnSpPr>
        <p:spPr>
          <a:xfrm>
            <a:off x="1690769" y="3356993"/>
            <a:ext cx="8132861" cy="41275"/>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4659306" y="4301117"/>
            <a:ext cx="2005441" cy="987417"/>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7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免試入學</a:t>
            </a:r>
            <a:endParaRPr kumimoji="0" lang="en-US" altLang="zh-TW" sz="17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7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6/21-25</a:t>
            </a:r>
            <a:r>
              <a:rPr kumimoji="0" lang="zh-TW" altLang="en-US" sz="17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志願選填</a:t>
            </a:r>
            <a:endParaRPr kumimoji="0" lang="en-US" altLang="zh-TW" sz="17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7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6/28</a:t>
            </a:r>
            <a:r>
              <a:rPr kumimoji="0" lang="zh-TW" altLang="en-US" sz="17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報名</a:t>
            </a:r>
            <a:endParaRPr kumimoji="0" lang="en-US" altLang="zh-TW" sz="17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endParaRPr>
          </a:p>
        </p:txBody>
      </p:sp>
      <p:sp>
        <p:nvSpPr>
          <p:cNvPr id="8" name="橢圓 7"/>
          <p:cNvSpPr/>
          <p:nvPr/>
        </p:nvSpPr>
        <p:spPr>
          <a:xfrm>
            <a:off x="3791601" y="3243265"/>
            <a:ext cx="216694"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onstantia"/>
              <a:ea typeface="新細明體" panose="02020500000000000000" pitchFamily="18" charset="-120"/>
              <a:cs typeface="+mn-cs"/>
            </a:endParaRPr>
          </a:p>
        </p:txBody>
      </p:sp>
      <p:sp>
        <p:nvSpPr>
          <p:cNvPr id="9" name="圓角矩形 8"/>
          <p:cNvSpPr/>
          <p:nvPr/>
        </p:nvSpPr>
        <p:spPr>
          <a:xfrm>
            <a:off x="2910365" y="4106666"/>
            <a:ext cx="1440656" cy="611619"/>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500" b="0"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5/20-21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500" b="0"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教育會考</a:t>
            </a:r>
          </a:p>
        </p:txBody>
      </p:sp>
      <p:sp>
        <p:nvSpPr>
          <p:cNvPr id="10" name="文字方塊 9"/>
          <p:cNvSpPr txBox="1">
            <a:spLocks noChangeArrowheads="1"/>
          </p:cNvSpPr>
          <p:nvPr/>
        </p:nvSpPr>
        <p:spPr bwMode="auto">
          <a:xfrm>
            <a:off x="3400803" y="2859088"/>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dirty="0">
                <a:ln>
                  <a:noFill/>
                </a:ln>
                <a:solidFill>
                  <a:srgbClr val="000000"/>
                </a:solidFill>
                <a:effectLst/>
                <a:uLnTx/>
                <a:uFillTx/>
                <a:latin typeface="華康粗圓體"/>
                <a:ea typeface="華康粗圓體"/>
                <a:cs typeface="華康粗圓體"/>
              </a:rPr>
              <a:t>5</a:t>
            </a:r>
            <a:r>
              <a:rPr kumimoji="0" lang="zh-TW" altLang="en-US" sz="2000" b="1" i="0" u="none" strike="noStrike" kern="1200" cap="none" spc="0" normalizeH="0" baseline="0" noProof="0" dirty="0">
                <a:ln>
                  <a:noFill/>
                </a:ln>
                <a:solidFill>
                  <a:srgbClr val="000000"/>
                </a:solidFill>
                <a:effectLst/>
                <a:uLnTx/>
                <a:uFillTx/>
                <a:latin typeface="華康粗圓體"/>
                <a:ea typeface="華康粗圓體"/>
                <a:cs typeface="華康粗圓體"/>
              </a:rPr>
              <a:t>月中旬</a:t>
            </a:r>
          </a:p>
        </p:txBody>
      </p:sp>
      <p:cxnSp>
        <p:nvCxnSpPr>
          <p:cNvPr id="11" name="直線單箭頭接點 10"/>
          <p:cNvCxnSpPr>
            <a:cxnSpLocks/>
            <a:stCxn id="8" idx="4"/>
          </p:cNvCxnSpPr>
          <p:nvPr/>
        </p:nvCxnSpPr>
        <p:spPr>
          <a:xfrm>
            <a:off x="3899948" y="3530602"/>
            <a:ext cx="0" cy="53957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p:cNvCxnSpPr>
            <a:cxnSpLocks/>
          </p:cNvCxnSpPr>
          <p:nvPr/>
        </p:nvCxnSpPr>
        <p:spPr>
          <a:xfrm>
            <a:off x="5899452" y="3492501"/>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p:cNvCxnSpPr>
            <a:cxnSpLocks/>
          </p:cNvCxnSpPr>
          <p:nvPr/>
        </p:nvCxnSpPr>
        <p:spPr>
          <a:xfrm>
            <a:off x="6915910" y="3434486"/>
            <a:ext cx="44865" cy="824600"/>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8" name="圓角矩形 17"/>
          <p:cNvSpPr/>
          <p:nvPr/>
        </p:nvSpPr>
        <p:spPr>
          <a:xfrm>
            <a:off x="6685405" y="4319588"/>
            <a:ext cx="1498151" cy="863600"/>
          </a:xfrm>
          <a:prstGeom prst="roundRect">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ysClr val="windowText" lastClr="000000"/>
                </a:solidFill>
                <a:effectLst/>
                <a:uLnTx/>
                <a:uFillTx/>
                <a:latin typeface="華康粗圓體" pitchFamily="49" charset="-120"/>
                <a:ea typeface="華康粗圓體" pitchFamily="49" charset="-120"/>
                <a:cs typeface="+mn-cs"/>
              </a:rPr>
              <a:t>特色招生</a:t>
            </a:r>
            <a:endParaRPr kumimoji="0" lang="en-US" altLang="zh-TW" sz="1600" b="1" i="0" u="none" strike="noStrike" kern="1200" cap="none" spc="0" normalizeH="0" baseline="0" noProof="0" dirty="0">
              <a:ln>
                <a:noFill/>
              </a:ln>
              <a:solidFill>
                <a:sysClr val="windowText" lastClr="000000"/>
              </a:solidFill>
              <a:effectLst/>
              <a:uLnTx/>
              <a:uFillTx/>
              <a:latin typeface="華康粗圓體" pitchFamily="49" charset="-120"/>
              <a:ea typeface="華康粗圓體"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ysClr val="windowText" lastClr="000000"/>
                </a:solidFill>
                <a:effectLst/>
                <a:uLnTx/>
                <a:uFillTx/>
                <a:latin typeface="華康粗圓體" pitchFamily="49" charset="-120"/>
                <a:ea typeface="華康粗圓體" pitchFamily="49" charset="-120"/>
                <a:cs typeface="+mn-cs"/>
              </a:rPr>
              <a:t>（考試分發）</a:t>
            </a:r>
          </a:p>
        </p:txBody>
      </p:sp>
      <p:sp>
        <p:nvSpPr>
          <p:cNvPr id="20" name="文字方塊 19"/>
          <p:cNvSpPr txBox="1">
            <a:spLocks noChangeArrowheads="1"/>
          </p:cNvSpPr>
          <p:nvPr/>
        </p:nvSpPr>
        <p:spPr bwMode="auto">
          <a:xfrm>
            <a:off x="966646" y="6167046"/>
            <a:ext cx="1848227"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華康粗圓體"/>
                <a:ea typeface="華康粗圓體"/>
                <a:cs typeface="華康粗圓體"/>
              </a:rPr>
              <a:t>1.</a:t>
            </a:r>
            <a:r>
              <a:rPr kumimoji="0" lang="zh-TW" altLang="en-US" sz="1800" b="1" i="0" u="none" strike="noStrike" kern="1200" cap="none" spc="0" normalizeH="0" baseline="0" noProof="0" dirty="0">
                <a:ln>
                  <a:noFill/>
                </a:ln>
                <a:solidFill>
                  <a:srgbClr val="000000"/>
                </a:solidFill>
                <a:effectLst/>
                <a:uLnTx/>
                <a:uFillTx/>
                <a:latin typeface="華康粗圓體"/>
                <a:ea typeface="華康粗圓體"/>
                <a:cs typeface="華康粗圓體"/>
              </a:rPr>
              <a:t>可跨區報考</a:t>
            </a:r>
            <a:endParaRPr kumimoji="0" lang="en-US" altLang="zh-TW" sz="1800" b="1" i="0" u="none" strike="noStrike" kern="1200" cap="none" spc="0" normalizeH="0" baseline="0" noProof="0" dirty="0">
              <a:ln>
                <a:noFill/>
              </a:ln>
              <a:solidFill>
                <a:srgbClr val="000000"/>
              </a:solidFill>
              <a:effectLst/>
              <a:uLnTx/>
              <a:uFillTx/>
              <a:latin typeface="華康粗圓體"/>
              <a:ea typeface="華康粗圓體"/>
              <a:cs typeface="華康粗圓體"/>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華康粗圓體"/>
                <a:ea typeface="華康粗圓體"/>
                <a:cs typeface="華康粗圓體"/>
              </a:rPr>
              <a:t>2.</a:t>
            </a:r>
            <a:r>
              <a:rPr kumimoji="0" lang="zh-TW" altLang="en-US" sz="1800" b="1" i="0" u="none" strike="noStrike" kern="1200" cap="none" spc="0" normalizeH="0" baseline="0" noProof="0" dirty="0">
                <a:ln>
                  <a:noFill/>
                </a:ln>
                <a:solidFill>
                  <a:srgbClr val="000000"/>
                </a:solidFill>
                <a:effectLst/>
                <a:uLnTx/>
                <a:uFillTx/>
                <a:latin typeface="華康粗圓體"/>
                <a:ea typeface="華康粗圓體"/>
                <a:cs typeface="華康粗圓體"/>
              </a:rPr>
              <a:t>需先術科測驗</a:t>
            </a:r>
          </a:p>
        </p:txBody>
      </p:sp>
      <p:cxnSp>
        <p:nvCxnSpPr>
          <p:cNvPr id="23" name="直線單箭頭接點 22"/>
          <p:cNvCxnSpPr>
            <a:cxnSpLocks/>
          </p:cNvCxnSpPr>
          <p:nvPr/>
        </p:nvCxnSpPr>
        <p:spPr>
          <a:xfrm flipH="1" flipV="1">
            <a:off x="2375744" y="2740025"/>
            <a:ext cx="15479"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262790" y="3209369"/>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onstantia"/>
              <a:ea typeface="新細明體" panose="02020500000000000000" pitchFamily="18" charset="-120"/>
              <a:cs typeface="+mn-cs"/>
            </a:endParaRPr>
          </a:p>
        </p:txBody>
      </p:sp>
      <p:sp>
        <p:nvSpPr>
          <p:cNvPr id="27" name="橢圓 26"/>
          <p:cNvSpPr/>
          <p:nvPr/>
        </p:nvSpPr>
        <p:spPr>
          <a:xfrm>
            <a:off x="5791702" y="3259138"/>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onstantia"/>
              <a:ea typeface="新細明體" panose="02020500000000000000" pitchFamily="18" charset="-120"/>
              <a:cs typeface="+mn-cs"/>
            </a:endParaRPr>
          </a:p>
        </p:txBody>
      </p:sp>
      <p:sp>
        <p:nvSpPr>
          <p:cNvPr id="29" name="文字方塊 28"/>
          <p:cNvSpPr txBox="1">
            <a:spLocks noChangeArrowheads="1"/>
          </p:cNvSpPr>
          <p:nvPr/>
        </p:nvSpPr>
        <p:spPr bwMode="auto">
          <a:xfrm>
            <a:off x="1830741" y="3532946"/>
            <a:ext cx="971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dirty="0">
                <a:ln>
                  <a:noFill/>
                </a:ln>
                <a:solidFill>
                  <a:srgbClr val="000000"/>
                </a:solidFill>
                <a:effectLst/>
                <a:uLnTx/>
                <a:uFillTx/>
                <a:latin typeface="華康粗圓體"/>
                <a:ea typeface="華康粗圓體"/>
                <a:cs typeface="華康粗圓體"/>
              </a:rPr>
              <a:t>4</a:t>
            </a:r>
            <a:r>
              <a:rPr kumimoji="0" lang="zh-TW" altLang="en-US" sz="2000" b="1" i="0" u="none" strike="noStrike" kern="1200" cap="none" spc="0" normalizeH="0" baseline="0" noProof="0" dirty="0">
                <a:ln>
                  <a:noFill/>
                </a:ln>
                <a:solidFill>
                  <a:srgbClr val="000000"/>
                </a:solidFill>
                <a:effectLst/>
                <a:uLnTx/>
                <a:uFillTx/>
                <a:latin typeface="華康粗圓體"/>
                <a:ea typeface="華康粗圓體"/>
                <a:cs typeface="華康粗圓體"/>
              </a:rPr>
              <a:t>月</a:t>
            </a:r>
          </a:p>
        </p:txBody>
      </p:sp>
      <p:sp>
        <p:nvSpPr>
          <p:cNvPr id="31" name="圓角矩形 30"/>
          <p:cNvSpPr/>
          <p:nvPr/>
        </p:nvSpPr>
        <p:spPr>
          <a:xfrm>
            <a:off x="4610963" y="3688759"/>
            <a:ext cx="850106"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直升</a:t>
            </a:r>
          </a:p>
        </p:txBody>
      </p:sp>
      <p:sp>
        <p:nvSpPr>
          <p:cNvPr id="34" name="圓角矩形 33"/>
          <p:cNvSpPr/>
          <p:nvPr/>
        </p:nvSpPr>
        <p:spPr>
          <a:xfrm>
            <a:off x="6201670" y="2110675"/>
            <a:ext cx="1766586" cy="61843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7/11</a:t>
            </a:r>
            <a:r>
              <a:rPr kumimoji="0" lang="zh-TW" altLang="en-US"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免試放榜</a:t>
            </a:r>
          </a:p>
        </p:txBody>
      </p:sp>
      <p:sp>
        <p:nvSpPr>
          <p:cNvPr id="35" name="矩形 34"/>
          <p:cNvSpPr/>
          <p:nvPr/>
        </p:nvSpPr>
        <p:spPr>
          <a:xfrm>
            <a:off x="4446907" y="3573288"/>
            <a:ext cx="3720905" cy="2970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onstantia"/>
              <a:ea typeface="新細明體" panose="02020500000000000000" pitchFamily="18" charset="-120"/>
              <a:cs typeface="+mn-cs"/>
            </a:endParaRPr>
          </a:p>
        </p:txBody>
      </p:sp>
      <p:sp>
        <p:nvSpPr>
          <p:cNvPr id="37" name="橢圓 36"/>
          <p:cNvSpPr/>
          <p:nvPr/>
        </p:nvSpPr>
        <p:spPr>
          <a:xfrm>
            <a:off x="1612187" y="3213100"/>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onstantia"/>
              <a:ea typeface="新細明體" panose="02020500000000000000" pitchFamily="18" charset="-120"/>
              <a:cs typeface="+mn-cs"/>
            </a:endParaRPr>
          </a:p>
        </p:txBody>
      </p:sp>
      <p:cxnSp>
        <p:nvCxnSpPr>
          <p:cNvPr id="38" name="直線單箭頭接點 37"/>
          <p:cNvCxnSpPr>
            <a:cxnSpLocks/>
          </p:cNvCxnSpPr>
          <p:nvPr/>
        </p:nvCxnSpPr>
        <p:spPr>
          <a:xfrm>
            <a:off x="1720534" y="3429000"/>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40" name="文字方塊 39"/>
          <p:cNvSpPr txBox="1">
            <a:spLocks noChangeArrowheads="1"/>
          </p:cNvSpPr>
          <p:nvPr/>
        </p:nvSpPr>
        <p:spPr bwMode="auto">
          <a:xfrm>
            <a:off x="1323685" y="2794000"/>
            <a:ext cx="9391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dirty="0">
                <a:ln>
                  <a:noFill/>
                </a:ln>
                <a:solidFill>
                  <a:srgbClr val="000000"/>
                </a:solidFill>
                <a:effectLst/>
                <a:uLnTx/>
                <a:uFillTx/>
                <a:latin typeface="華康粗圓體"/>
                <a:ea typeface="華康粗圓體"/>
                <a:cs typeface="華康粗圓體"/>
              </a:rPr>
              <a:t>2-3</a:t>
            </a:r>
            <a:r>
              <a:rPr kumimoji="0" lang="zh-TW" altLang="en-US" sz="2000" b="1" i="0" u="none" strike="noStrike" kern="1200" cap="none" spc="0" normalizeH="0" baseline="0" noProof="0" dirty="0">
                <a:ln>
                  <a:noFill/>
                </a:ln>
                <a:solidFill>
                  <a:srgbClr val="000000"/>
                </a:solidFill>
                <a:effectLst/>
                <a:uLnTx/>
                <a:uFillTx/>
                <a:latin typeface="華康粗圓體"/>
                <a:ea typeface="華康粗圓體"/>
                <a:cs typeface="華康粗圓體"/>
              </a:rPr>
              <a:t>月</a:t>
            </a:r>
          </a:p>
        </p:txBody>
      </p:sp>
      <p:sp>
        <p:nvSpPr>
          <p:cNvPr id="41" name="橢圓 40"/>
          <p:cNvSpPr/>
          <p:nvPr/>
        </p:nvSpPr>
        <p:spPr>
          <a:xfrm>
            <a:off x="6829994" y="3290817"/>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onstantia"/>
              <a:ea typeface="新細明體" panose="02020500000000000000" pitchFamily="18" charset="-120"/>
              <a:cs typeface="+mn-cs"/>
            </a:endParaRPr>
          </a:p>
        </p:txBody>
      </p:sp>
      <p:cxnSp>
        <p:nvCxnSpPr>
          <p:cNvPr id="43" name="直線單箭頭接點 42"/>
          <p:cNvCxnSpPr>
            <a:cxnSpLocks/>
          </p:cNvCxnSpPr>
          <p:nvPr/>
        </p:nvCxnSpPr>
        <p:spPr>
          <a:xfrm flipV="1">
            <a:off x="7648695" y="2824957"/>
            <a:ext cx="0" cy="466725"/>
          </a:xfrm>
          <a:prstGeom prst="straightConnector1">
            <a:avLst/>
          </a:prstGeom>
          <a:ln w="76200">
            <a:solidFill>
              <a:srgbClr val="366CAC"/>
            </a:solidFill>
            <a:tailEnd type="arrow"/>
          </a:ln>
        </p:spPr>
        <p:style>
          <a:lnRef idx="1">
            <a:schemeClr val="accent2"/>
          </a:lnRef>
          <a:fillRef idx="3">
            <a:schemeClr val="accent2"/>
          </a:fillRef>
          <a:effectRef idx="2">
            <a:schemeClr val="accent2"/>
          </a:effectRef>
          <a:fontRef idx="minor">
            <a:schemeClr val="lt1"/>
          </a:fontRef>
        </p:style>
      </p:cxnSp>
      <p:sp>
        <p:nvSpPr>
          <p:cNvPr id="44" name="橢圓 43"/>
          <p:cNvSpPr/>
          <p:nvPr/>
        </p:nvSpPr>
        <p:spPr>
          <a:xfrm>
            <a:off x="7530776" y="3249810"/>
            <a:ext cx="215503" cy="287338"/>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onstantia"/>
              <a:ea typeface="新細明體" panose="02020500000000000000" pitchFamily="18" charset="-120"/>
              <a:cs typeface="+mn-cs"/>
            </a:endParaRPr>
          </a:p>
        </p:txBody>
      </p:sp>
      <p:sp>
        <p:nvSpPr>
          <p:cNvPr id="45" name="圓角矩形 44"/>
          <p:cNvSpPr/>
          <p:nvPr/>
        </p:nvSpPr>
        <p:spPr>
          <a:xfrm>
            <a:off x="8178484" y="4197496"/>
            <a:ext cx="2474075" cy="1319737"/>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6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7/14</a:t>
            </a:r>
            <a:r>
              <a:rPr kumimoji="0" lang="zh-TW" altLang="en-US" sz="16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藝才班報到後放棄</a:t>
            </a:r>
            <a:endParaRPr kumimoji="0" lang="en-US" altLang="zh-TW" sz="16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6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7/17</a:t>
            </a:r>
            <a:r>
              <a:rPr kumimoji="0" lang="zh-TW" altLang="en-US" sz="16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免試入學、五專聯免報到後放棄</a:t>
            </a:r>
          </a:p>
        </p:txBody>
      </p:sp>
      <p:cxnSp>
        <p:nvCxnSpPr>
          <p:cNvPr id="46" name="直線單箭頭接點 45"/>
          <p:cNvCxnSpPr>
            <a:cxnSpLocks/>
          </p:cNvCxnSpPr>
          <p:nvPr/>
        </p:nvCxnSpPr>
        <p:spPr>
          <a:xfrm>
            <a:off x="9052995" y="3534570"/>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p:cNvSpPr/>
          <p:nvPr/>
        </p:nvSpPr>
        <p:spPr>
          <a:xfrm>
            <a:off x="8945243" y="3285949"/>
            <a:ext cx="215504"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onstantia"/>
              <a:ea typeface="新細明體" panose="02020500000000000000" pitchFamily="18" charset="-120"/>
              <a:cs typeface="+mn-cs"/>
            </a:endParaRPr>
          </a:p>
        </p:txBody>
      </p:sp>
      <p:sp>
        <p:nvSpPr>
          <p:cNvPr id="48" name="圓角矩形 47"/>
          <p:cNvSpPr/>
          <p:nvPr/>
        </p:nvSpPr>
        <p:spPr>
          <a:xfrm>
            <a:off x="966645" y="5083648"/>
            <a:ext cx="1835696" cy="721617"/>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藝才能班報名</a:t>
            </a:r>
            <a:endParaRPr kumimoji="0" lang="en-US" altLang="zh-TW"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專業群科報名</a:t>
            </a:r>
          </a:p>
        </p:txBody>
      </p:sp>
      <p:sp>
        <p:nvSpPr>
          <p:cNvPr id="49" name="圓角矩形 48"/>
          <p:cNvSpPr/>
          <p:nvPr/>
        </p:nvSpPr>
        <p:spPr>
          <a:xfrm>
            <a:off x="2058671" y="1358020"/>
            <a:ext cx="1719263" cy="86992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1.</a:t>
            </a:r>
            <a:r>
              <a:rPr kumimoji="0" lang="zh-TW" altLang="en-US" sz="1800" b="0"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藝術才能班</a:t>
            </a:r>
            <a:r>
              <a:rPr kumimoji="0" lang="en-US" altLang="zh-TW" sz="1800" b="0"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2.</a:t>
            </a:r>
            <a:r>
              <a:rPr kumimoji="0" lang="zh-TW" altLang="en-US" sz="1800" b="0"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專業群科</a:t>
            </a:r>
            <a:endParaRPr kumimoji="0" lang="en-US" altLang="zh-TW" sz="1800" b="0"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術科測驗</a:t>
            </a:r>
          </a:p>
        </p:txBody>
      </p:sp>
      <p:sp>
        <p:nvSpPr>
          <p:cNvPr id="2" name="矩形 1"/>
          <p:cNvSpPr/>
          <p:nvPr/>
        </p:nvSpPr>
        <p:spPr>
          <a:xfrm>
            <a:off x="1727199" y="34925"/>
            <a:ext cx="8738723" cy="749300"/>
          </a:xfrm>
          <a:prstGeom prst="rect">
            <a:avLst/>
          </a:prstGeom>
          <a:solidFill>
            <a:srgbClr val="0000FF"/>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4267"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多元入學重要日程表</a:t>
            </a:r>
          </a:p>
        </p:txBody>
      </p:sp>
      <p:sp>
        <p:nvSpPr>
          <p:cNvPr id="52" name="圓角矩形 51"/>
          <p:cNvSpPr/>
          <p:nvPr/>
        </p:nvSpPr>
        <p:spPr>
          <a:xfrm>
            <a:off x="2827816" y="4751917"/>
            <a:ext cx="1513283" cy="621300"/>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500" b="0"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5/22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500" b="0"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五專優免報名</a:t>
            </a:r>
          </a:p>
        </p:txBody>
      </p:sp>
      <p:sp>
        <p:nvSpPr>
          <p:cNvPr id="53" name="圓角矩形 52"/>
          <p:cNvSpPr/>
          <p:nvPr/>
        </p:nvSpPr>
        <p:spPr>
          <a:xfrm>
            <a:off x="2068797" y="2289599"/>
            <a:ext cx="1706134" cy="400050"/>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科學班報到</a:t>
            </a:r>
          </a:p>
        </p:txBody>
      </p:sp>
      <p:sp>
        <p:nvSpPr>
          <p:cNvPr id="54" name="圓角矩形 53"/>
          <p:cNvSpPr/>
          <p:nvPr/>
        </p:nvSpPr>
        <p:spPr>
          <a:xfrm>
            <a:off x="2023199" y="891408"/>
            <a:ext cx="1754735" cy="44936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體育班報名</a:t>
            </a:r>
          </a:p>
        </p:txBody>
      </p:sp>
      <p:sp>
        <p:nvSpPr>
          <p:cNvPr id="55" name="圓角矩形 54"/>
          <p:cNvSpPr/>
          <p:nvPr/>
        </p:nvSpPr>
        <p:spPr>
          <a:xfrm>
            <a:off x="931149" y="4149081"/>
            <a:ext cx="1896666" cy="49133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科學班報名及測驗</a:t>
            </a:r>
          </a:p>
        </p:txBody>
      </p:sp>
      <p:cxnSp>
        <p:nvCxnSpPr>
          <p:cNvPr id="4" name="直線單箭頭接點 3"/>
          <p:cNvCxnSpPr>
            <a:cxnSpLocks/>
          </p:cNvCxnSpPr>
          <p:nvPr/>
        </p:nvCxnSpPr>
        <p:spPr>
          <a:xfrm>
            <a:off x="1752680" y="5780446"/>
            <a:ext cx="0" cy="38485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6" name="圓角矩形 55"/>
          <p:cNvSpPr/>
          <p:nvPr/>
        </p:nvSpPr>
        <p:spPr>
          <a:xfrm>
            <a:off x="2816716" y="5400027"/>
            <a:ext cx="1560180" cy="833889"/>
          </a:xfrm>
          <a:prstGeom prst="roundRect">
            <a:avLst/>
          </a:prstGeom>
          <a:solidFill>
            <a:srgbClr val="01B3B7"/>
          </a:solidFill>
          <a:ln/>
        </p:spPr>
        <p:style>
          <a:lnRef idx="3">
            <a:schemeClr val="lt1"/>
          </a:lnRef>
          <a:fillRef idx="1">
            <a:schemeClr val="accent3"/>
          </a:fillRef>
          <a:effectRef idx="1">
            <a:schemeClr val="accent3"/>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5/11</a:t>
            </a:r>
            <a:r>
              <a:rPr kumimoji="0" lang="zh-TW" altLang="en-US" sz="1400" b="0"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技優志願選填</a:t>
            </a:r>
            <a:endParaRPr kumimoji="0" lang="en-US" altLang="zh-TW" sz="1400" b="0"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5/25</a:t>
            </a:r>
            <a:r>
              <a:rPr kumimoji="0" lang="zh-TW" altLang="en-US" sz="1400" b="0"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技優報名</a:t>
            </a:r>
          </a:p>
        </p:txBody>
      </p:sp>
      <p:sp>
        <p:nvSpPr>
          <p:cNvPr id="57" name="橢圓 56"/>
          <p:cNvSpPr/>
          <p:nvPr/>
        </p:nvSpPr>
        <p:spPr>
          <a:xfrm>
            <a:off x="4659306" y="3213670"/>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onstantia"/>
              <a:ea typeface="新細明體" panose="02020500000000000000" pitchFamily="18" charset="-120"/>
              <a:cs typeface="+mn-cs"/>
            </a:endParaRPr>
          </a:p>
        </p:txBody>
      </p:sp>
      <p:cxnSp>
        <p:nvCxnSpPr>
          <p:cNvPr id="58" name="直線單箭頭接點 57"/>
          <p:cNvCxnSpPr>
            <a:cxnSpLocks/>
            <a:stCxn id="57" idx="0"/>
          </p:cNvCxnSpPr>
          <p:nvPr/>
        </p:nvCxnSpPr>
        <p:spPr>
          <a:xfrm flipV="1">
            <a:off x="4767057" y="2729106"/>
            <a:ext cx="0" cy="48456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59" name="文字方塊 58"/>
          <p:cNvSpPr txBox="1">
            <a:spLocks noChangeArrowheads="1"/>
          </p:cNvSpPr>
          <p:nvPr/>
        </p:nvSpPr>
        <p:spPr bwMode="auto">
          <a:xfrm>
            <a:off x="3825549" y="1829527"/>
            <a:ext cx="2330401" cy="78483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marL="0" marR="0" lvl="0" indent="0" algn="l" defTabSz="914400" rtl="0" eaLnBrk="0" fontAlgn="base" latinLnBrk="0" hangingPunct="0">
              <a:lnSpc>
                <a:spcPct val="100000"/>
              </a:lnSpc>
              <a:spcBef>
                <a:spcPts val="1200"/>
              </a:spcBef>
              <a:spcAft>
                <a:spcPct val="0"/>
              </a:spcAft>
              <a:buClrTx/>
              <a:buSzTx/>
              <a:buFontTx/>
              <a:buNone/>
              <a:tabLst/>
              <a:defRPr/>
            </a:pPr>
            <a:r>
              <a:rPr kumimoji="0" lang="en-US" altLang="zh-TW" sz="15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6/15</a:t>
            </a:r>
            <a:r>
              <a:rPr kumimoji="0" lang="zh-TW" altLang="en-US" sz="15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專業群科、技優甄審、實用技能班、完全免試報到</a:t>
            </a:r>
            <a:endParaRPr kumimoji="0" lang="zh-TW" altLang="en-US" sz="1500" b="1" i="0" u="none" strike="noStrike" kern="1200" cap="none" spc="0" normalizeH="0" baseline="0" noProof="0" dirty="0">
              <a:ln>
                <a:noFill/>
              </a:ln>
              <a:solidFill>
                <a:srgbClr val="000000"/>
              </a:solidFill>
              <a:effectLst/>
              <a:uLnTx/>
              <a:uFillTx/>
              <a:latin typeface="華康粗圓體"/>
              <a:ea typeface="華康粗圓體"/>
              <a:cs typeface="華康粗圓體"/>
            </a:endParaRPr>
          </a:p>
        </p:txBody>
      </p:sp>
      <p:sp>
        <p:nvSpPr>
          <p:cNvPr id="60" name="圓角矩形 59"/>
          <p:cNvSpPr/>
          <p:nvPr/>
        </p:nvSpPr>
        <p:spPr>
          <a:xfrm>
            <a:off x="6397420" y="5443728"/>
            <a:ext cx="1632346" cy="723074"/>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五專聯合免試</a:t>
            </a:r>
            <a:r>
              <a:rPr kumimoji="0" lang="en-US" altLang="zh-TW" sz="16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6/21-7/3</a:t>
            </a:r>
            <a:r>
              <a:rPr kumimoji="0" lang="zh-TW" altLang="en-US" sz="16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報名</a:t>
            </a:r>
          </a:p>
        </p:txBody>
      </p:sp>
      <p:sp>
        <p:nvSpPr>
          <p:cNvPr id="61" name="文字方塊 60"/>
          <p:cNvSpPr txBox="1">
            <a:spLocks noChangeArrowheads="1"/>
          </p:cNvSpPr>
          <p:nvPr/>
        </p:nvSpPr>
        <p:spPr bwMode="auto">
          <a:xfrm>
            <a:off x="4909026" y="2878391"/>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dirty="0">
                <a:ln>
                  <a:noFill/>
                </a:ln>
                <a:solidFill>
                  <a:srgbClr val="000000"/>
                </a:solidFill>
                <a:effectLst/>
                <a:uLnTx/>
                <a:uFillTx/>
                <a:latin typeface="華康粗圓體"/>
                <a:ea typeface="華康粗圓體"/>
                <a:cs typeface="華康粗圓體"/>
              </a:rPr>
              <a:t>6</a:t>
            </a:r>
            <a:r>
              <a:rPr kumimoji="0" lang="zh-TW" altLang="en-US" sz="2000" b="1" i="0" u="none" strike="noStrike" kern="1200" cap="none" spc="0" normalizeH="0" baseline="0" noProof="0" dirty="0">
                <a:ln>
                  <a:noFill/>
                </a:ln>
                <a:solidFill>
                  <a:srgbClr val="000000"/>
                </a:solidFill>
                <a:effectLst/>
                <a:uLnTx/>
                <a:uFillTx/>
                <a:latin typeface="華康粗圓體"/>
                <a:ea typeface="華康粗圓體"/>
                <a:cs typeface="華康粗圓體"/>
              </a:rPr>
              <a:t>月中旬</a:t>
            </a:r>
          </a:p>
        </p:txBody>
      </p:sp>
      <p:sp>
        <p:nvSpPr>
          <p:cNvPr id="62" name="文字方塊 61"/>
          <p:cNvSpPr txBox="1">
            <a:spLocks noChangeArrowheads="1"/>
          </p:cNvSpPr>
          <p:nvPr/>
        </p:nvSpPr>
        <p:spPr bwMode="auto">
          <a:xfrm>
            <a:off x="6352185" y="2846124"/>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dirty="0">
                <a:ln>
                  <a:noFill/>
                </a:ln>
                <a:solidFill>
                  <a:srgbClr val="000000"/>
                </a:solidFill>
                <a:effectLst/>
                <a:uLnTx/>
                <a:uFillTx/>
                <a:latin typeface="華康粗圓體"/>
                <a:ea typeface="華康粗圓體"/>
                <a:cs typeface="華康粗圓體"/>
              </a:rPr>
              <a:t>7</a:t>
            </a:r>
            <a:r>
              <a:rPr kumimoji="0" lang="zh-TW" altLang="en-US" sz="2000" b="1" i="0" u="none" strike="noStrike" kern="1200" cap="none" spc="0" normalizeH="0" baseline="0" noProof="0" dirty="0">
                <a:ln>
                  <a:noFill/>
                </a:ln>
                <a:solidFill>
                  <a:srgbClr val="000000"/>
                </a:solidFill>
                <a:effectLst/>
                <a:uLnTx/>
                <a:uFillTx/>
                <a:latin typeface="華康粗圓體"/>
                <a:ea typeface="華康粗圓體"/>
                <a:cs typeface="華康粗圓體"/>
              </a:rPr>
              <a:t>月</a:t>
            </a:r>
          </a:p>
        </p:txBody>
      </p:sp>
      <p:sp>
        <p:nvSpPr>
          <p:cNvPr id="64" name="橢圓 63"/>
          <p:cNvSpPr/>
          <p:nvPr/>
        </p:nvSpPr>
        <p:spPr>
          <a:xfrm>
            <a:off x="2802292" y="3243530"/>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onstantia"/>
              <a:ea typeface="新細明體" panose="02020500000000000000" pitchFamily="18" charset="-120"/>
              <a:cs typeface="+mn-cs"/>
            </a:endParaRPr>
          </a:p>
        </p:txBody>
      </p:sp>
      <p:sp>
        <p:nvSpPr>
          <p:cNvPr id="65" name="圓角矩形 64"/>
          <p:cNvSpPr/>
          <p:nvPr/>
        </p:nvSpPr>
        <p:spPr>
          <a:xfrm>
            <a:off x="2559877" y="3573288"/>
            <a:ext cx="1147710" cy="496887"/>
          </a:xfrm>
          <a:prstGeom prst="roundRect">
            <a:avLst/>
          </a:prstGeom>
          <a:solidFill>
            <a:srgbClr val="FF0066"/>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變更就學區</a:t>
            </a:r>
            <a:endParaRPr kumimoji="0" lang="en-US" altLang="zh-TW" sz="14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4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4/28-5/5</a:t>
            </a:r>
            <a:endParaRPr kumimoji="0" lang="zh-TW" altLang="en-US" sz="14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endParaRPr>
          </a:p>
        </p:txBody>
      </p:sp>
      <p:sp>
        <p:nvSpPr>
          <p:cNvPr id="51" name="圓角矩形 50"/>
          <p:cNvSpPr/>
          <p:nvPr/>
        </p:nvSpPr>
        <p:spPr>
          <a:xfrm>
            <a:off x="917814" y="4581129"/>
            <a:ext cx="1896666"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建教合作班報名</a:t>
            </a:r>
          </a:p>
        </p:txBody>
      </p:sp>
      <p:sp>
        <p:nvSpPr>
          <p:cNvPr id="66" name="圓角矩形 65"/>
          <p:cNvSpPr/>
          <p:nvPr/>
        </p:nvSpPr>
        <p:spPr>
          <a:xfrm>
            <a:off x="2827814" y="6233916"/>
            <a:ext cx="1549081" cy="57946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500" b="0"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實用技能班報名</a:t>
            </a:r>
          </a:p>
        </p:txBody>
      </p:sp>
      <p:cxnSp>
        <p:nvCxnSpPr>
          <p:cNvPr id="67" name="直線單箭頭接點 66"/>
          <p:cNvCxnSpPr>
            <a:cxnSpLocks/>
          </p:cNvCxnSpPr>
          <p:nvPr/>
        </p:nvCxnSpPr>
        <p:spPr>
          <a:xfrm flipH="1">
            <a:off x="9159673" y="5455434"/>
            <a:ext cx="1074" cy="651253"/>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68" name="圓角矩形 67"/>
          <p:cNvSpPr/>
          <p:nvPr/>
        </p:nvSpPr>
        <p:spPr>
          <a:xfrm>
            <a:off x="8599494" y="6055374"/>
            <a:ext cx="1279963"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6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8/1</a:t>
            </a:r>
            <a:r>
              <a:rPr kumimoji="0" lang="zh-TW" altLang="en-US" sz="16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續招</a:t>
            </a:r>
          </a:p>
        </p:txBody>
      </p:sp>
      <p:sp>
        <p:nvSpPr>
          <p:cNvPr id="69" name="圓角矩形 68"/>
          <p:cNvSpPr/>
          <p:nvPr/>
        </p:nvSpPr>
        <p:spPr>
          <a:xfrm>
            <a:off x="8018874" y="1814242"/>
            <a:ext cx="1854198"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7/12</a:t>
            </a:r>
            <a:r>
              <a:rPr kumimoji="0" lang="zh-TW" altLang="en-US"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藝才班</a:t>
            </a:r>
            <a:endParaRPr kumimoji="0" lang="en-US" altLang="zh-TW"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報到</a:t>
            </a:r>
            <a:endParaRPr kumimoji="0" lang="en-US" altLang="zh-TW"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endParaRPr>
          </a:p>
        </p:txBody>
      </p:sp>
      <p:grpSp>
        <p:nvGrpSpPr>
          <p:cNvPr id="22" name="群組 21">
            <a:extLst>
              <a:ext uri="{FF2B5EF4-FFF2-40B4-BE49-F238E27FC236}">
                <a16:creationId xmlns:a16="http://schemas.microsoft.com/office/drawing/2014/main" id="{2F5EFC34-1207-4460-AC5A-47BF1A25B20E}"/>
              </a:ext>
            </a:extLst>
          </p:cNvPr>
          <p:cNvGrpSpPr/>
          <p:nvPr/>
        </p:nvGrpSpPr>
        <p:grpSpPr>
          <a:xfrm>
            <a:off x="6823015" y="4460545"/>
            <a:ext cx="1305149" cy="597848"/>
            <a:chOff x="5819695" y="4474611"/>
            <a:chExt cx="1305149" cy="597848"/>
          </a:xfrm>
        </p:grpSpPr>
        <p:cxnSp>
          <p:nvCxnSpPr>
            <p:cNvPr id="16" name="直線接點 15"/>
            <p:cNvCxnSpPr>
              <a:cxnSpLocks/>
            </p:cNvCxnSpPr>
            <p:nvPr/>
          </p:nvCxnSpPr>
          <p:spPr>
            <a:xfrm>
              <a:off x="5832658" y="4474611"/>
              <a:ext cx="1179386" cy="59784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9" name="直線接點 18"/>
            <p:cNvCxnSpPr>
              <a:cxnSpLocks/>
            </p:cNvCxnSpPr>
            <p:nvPr/>
          </p:nvCxnSpPr>
          <p:spPr>
            <a:xfrm flipV="1">
              <a:off x="5819695" y="4510830"/>
              <a:ext cx="1305149" cy="54277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grpSp>
      <p:sp>
        <p:nvSpPr>
          <p:cNvPr id="70" name="圓角矩形 69"/>
          <p:cNvSpPr/>
          <p:nvPr/>
        </p:nvSpPr>
        <p:spPr>
          <a:xfrm>
            <a:off x="7980282" y="2594546"/>
            <a:ext cx="1868437" cy="61843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7/14</a:t>
            </a:r>
            <a:r>
              <a:rPr kumimoji="0" lang="zh-TW" altLang="en-US"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免試報到</a:t>
            </a:r>
          </a:p>
        </p:txBody>
      </p:sp>
      <p:sp>
        <p:nvSpPr>
          <p:cNvPr id="63" name="圓角矩形 8">
            <a:extLst>
              <a:ext uri="{FF2B5EF4-FFF2-40B4-BE49-F238E27FC236}">
                <a16:creationId xmlns:a16="http://schemas.microsoft.com/office/drawing/2014/main" id="{94777F3C-C1FF-46CE-8C96-A1165129DAC6}"/>
              </a:ext>
            </a:extLst>
          </p:cNvPr>
          <p:cNvSpPr/>
          <p:nvPr/>
        </p:nvSpPr>
        <p:spPr>
          <a:xfrm>
            <a:off x="3810527" y="923027"/>
            <a:ext cx="2306464" cy="419100"/>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6/9</a:t>
            </a:r>
            <a:r>
              <a:rPr kumimoji="0" lang="zh-TW" altLang="en-US"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教育會考放榜</a:t>
            </a:r>
          </a:p>
        </p:txBody>
      </p:sp>
      <p:sp>
        <p:nvSpPr>
          <p:cNvPr id="71" name="圓角矩形 68">
            <a:extLst>
              <a:ext uri="{FF2B5EF4-FFF2-40B4-BE49-F238E27FC236}">
                <a16:creationId xmlns:a16="http://schemas.microsoft.com/office/drawing/2014/main" id="{3BFC1A83-7039-43E3-9EB9-2198805DC0E2}"/>
              </a:ext>
            </a:extLst>
          </p:cNvPr>
          <p:cNvSpPr/>
          <p:nvPr/>
        </p:nvSpPr>
        <p:spPr>
          <a:xfrm>
            <a:off x="6246380" y="1355958"/>
            <a:ext cx="1690791"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7/11</a:t>
            </a:r>
            <a:r>
              <a:rPr kumimoji="0" lang="zh-TW" altLang="en-US"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藝才班</a:t>
            </a:r>
            <a:endParaRPr kumimoji="0" lang="en-US" altLang="zh-TW"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分發放榜</a:t>
            </a:r>
            <a:endParaRPr kumimoji="0" lang="en-US" altLang="zh-TW"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endParaRPr>
          </a:p>
        </p:txBody>
      </p:sp>
      <p:sp>
        <p:nvSpPr>
          <p:cNvPr id="72" name="圓角矩形 41">
            <a:extLst>
              <a:ext uri="{FF2B5EF4-FFF2-40B4-BE49-F238E27FC236}">
                <a16:creationId xmlns:a16="http://schemas.microsoft.com/office/drawing/2014/main" id="{4FE0ACA5-095A-476C-993F-30D96CAEC919}"/>
              </a:ext>
            </a:extLst>
          </p:cNvPr>
          <p:cNvSpPr/>
          <p:nvPr/>
        </p:nvSpPr>
        <p:spPr>
          <a:xfrm>
            <a:off x="8005236" y="958536"/>
            <a:ext cx="1900788" cy="7493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7/12</a:t>
            </a:r>
            <a:r>
              <a:rPr kumimoji="0" lang="zh-TW" altLang="en-US"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五專聯合免試現場分發</a:t>
            </a:r>
          </a:p>
        </p:txBody>
      </p:sp>
      <p:sp>
        <p:nvSpPr>
          <p:cNvPr id="73" name="圓角矩形 68">
            <a:extLst>
              <a:ext uri="{FF2B5EF4-FFF2-40B4-BE49-F238E27FC236}">
                <a16:creationId xmlns:a16="http://schemas.microsoft.com/office/drawing/2014/main" id="{353AD32D-89C5-4C4A-9829-1E235382F246}"/>
              </a:ext>
            </a:extLst>
          </p:cNvPr>
          <p:cNvSpPr/>
          <p:nvPr/>
        </p:nvSpPr>
        <p:spPr>
          <a:xfrm>
            <a:off x="3824610" y="1370252"/>
            <a:ext cx="2292381" cy="43246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6/9</a:t>
            </a:r>
            <a:r>
              <a:rPr kumimoji="0" lang="zh-TW" altLang="en-US"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藝才班分發報名</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endParaRPr>
          </a:p>
        </p:txBody>
      </p:sp>
      <p:sp>
        <p:nvSpPr>
          <p:cNvPr id="74" name="圓角矩形 59">
            <a:extLst>
              <a:ext uri="{FF2B5EF4-FFF2-40B4-BE49-F238E27FC236}">
                <a16:creationId xmlns:a16="http://schemas.microsoft.com/office/drawing/2014/main" id="{9846D9FB-8FFB-4290-AFFD-A78E6D5697B3}"/>
              </a:ext>
            </a:extLst>
          </p:cNvPr>
          <p:cNvSpPr/>
          <p:nvPr/>
        </p:nvSpPr>
        <p:spPr>
          <a:xfrm>
            <a:off x="4690367" y="5455434"/>
            <a:ext cx="1632346" cy="723074"/>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6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6/19</a:t>
            </a:r>
            <a:r>
              <a:rPr kumimoji="0" lang="zh-TW" altLang="en-US" sz="1600" b="1" i="0" u="none" strike="noStrike" kern="1200" cap="none" spc="0" normalizeH="0" baseline="0" noProof="0" dirty="0">
                <a:ln>
                  <a:noFill/>
                </a:ln>
                <a:solidFill>
                  <a:prstClr val="black"/>
                </a:solidFill>
                <a:effectLst/>
                <a:uLnTx/>
                <a:uFillTx/>
                <a:latin typeface="華康粗圓體" pitchFamily="49" charset="-120"/>
                <a:ea typeface="華康粗圓體" pitchFamily="49" charset="-120"/>
                <a:cs typeface="+mn-cs"/>
              </a:rPr>
              <a:t>五專優免報到</a:t>
            </a:r>
          </a:p>
        </p:txBody>
      </p:sp>
      <p:sp>
        <p:nvSpPr>
          <p:cNvPr id="75" name="投影片編號版面配置區 3">
            <a:extLst>
              <a:ext uri="{FF2B5EF4-FFF2-40B4-BE49-F238E27FC236}">
                <a16:creationId xmlns:a16="http://schemas.microsoft.com/office/drawing/2014/main" id="{45DB6244-15DC-45DE-BBC7-60E3DF611FCE}"/>
              </a:ext>
            </a:extLst>
          </p:cNvPr>
          <p:cNvSpPr>
            <a:spLocks noGrp="1"/>
          </p:cNvSpPr>
          <p:nvPr>
            <p:ph type="sldNum" sz="quarter" idx="12"/>
          </p:nvPr>
        </p:nvSpPr>
        <p:spPr>
          <a:xfrm>
            <a:off x="531813" y="787400"/>
            <a:ext cx="779462"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2000" b="0" i="0" u="none" strike="noStrike" kern="1200" cap="none" spc="0" normalizeH="0" baseline="0" noProof="0" dirty="0" smtClean="0">
                <a:ln>
                  <a:noFill/>
                </a:ln>
                <a:solidFill>
                  <a:srgbClr val="FEFFFF"/>
                </a:solidFill>
                <a:effectLst/>
                <a:uLnTx/>
                <a:uFillTx/>
                <a:latin typeface="Century Gothic" panose="020B0502020202020204" pitchFamily="34" charset="0"/>
                <a:ea typeface="微軟正黑體" panose="020B0604030504040204" pitchFamily="34" charset="-120"/>
                <a:cs typeface="+mn-cs"/>
              </a:rPr>
              <a:t>11</a:t>
            </a:r>
            <a:endParaRPr kumimoji="0" lang="zh-TW" altLang="en-US" sz="2000" b="0" i="0" u="none" strike="noStrike" kern="1200" cap="none" spc="0" normalizeH="0" baseline="0" noProof="0" dirty="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27969051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randombar(horizontal)">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4768740-6777-422B-8C15-B827C3ABF0DA}"/>
              </a:ext>
            </a:extLst>
          </p:cNvPr>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14691" name="標題 3"/>
          <p:cNvSpPr>
            <a:spLocks noGrp="1"/>
          </p:cNvSpPr>
          <p:nvPr>
            <p:ph type="title"/>
          </p:nvPr>
        </p:nvSpPr>
        <p:spPr>
          <a:xfrm>
            <a:off x="1722321" y="3159125"/>
            <a:ext cx="7213600" cy="1020763"/>
          </a:xfrm>
        </p:spPr>
        <p:txBody>
          <a:bodyPr/>
          <a:lstStyle/>
          <a:p>
            <a:pPr algn="ctr" eaLnBrk="1" hangingPunct="1"/>
            <a:r>
              <a:rPr lang="zh-TW" altLang="en-US" sz="4500" dirty="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1469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投影片編號版面配置區 11">
            <a:extLst>
              <a:ext uri="{FF2B5EF4-FFF2-40B4-BE49-F238E27FC236}">
                <a16:creationId xmlns:a16="http://schemas.microsoft.com/office/drawing/2014/main" id="{94EE5794-8DC5-49C3-AF06-976DC6CE44BA}"/>
              </a:ext>
            </a:extLst>
          </p:cNvPr>
          <p:cNvSpPr>
            <a:spLocks noGrp="1"/>
          </p:cNvSpPr>
          <p:nvPr>
            <p:ph type="sldNum" sz="quarter" idx="12"/>
          </p:nvPr>
        </p:nvSpPr>
        <p:spPr>
          <a:xfrm>
            <a:off x="339308"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noChangeArrowheads="1"/>
          </p:cNvSpPr>
          <p:nvPr>
            <p:ph type="title"/>
          </p:nvPr>
        </p:nvSpPr>
        <p:spPr>
          <a:xfrm>
            <a:off x="6738938" y="1271588"/>
            <a:ext cx="2146300" cy="522287"/>
          </a:xfrm>
        </p:spPr>
        <p:txBody>
          <a:bodyPr/>
          <a:lstStyle/>
          <a:p>
            <a:r>
              <a:rPr lang="zh-TW" altLang="en-US" b="1">
                <a:latin typeface="微軟正黑體" panose="020B0604030504040204" pitchFamily="34" charset="-120"/>
              </a:rPr>
              <a:t>共同就學區</a:t>
            </a:r>
            <a:endParaRPr lang="zh-TW" altLang="en-US"/>
          </a:p>
        </p:txBody>
      </p:sp>
      <p:pic>
        <p:nvPicPr>
          <p:cNvPr id="118787" name="圖片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4" t="-13252" r="11974" b="28601"/>
          <a:stretch>
            <a:fillRect/>
          </a:stretch>
        </p:blipFill>
        <p:spPr bwMode="auto">
          <a:xfrm>
            <a:off x="2351088" y="333375"/>
            <a:ext cx="7116762"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圖片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3" b="2"/>
          <a:stretch>
            <a:fillRect/>
          </a:stretch>
        </p:blipFill>
        <p:spPr bwMode="auto">
          <a:xfrm>
            <a:off x="2249488" y="0"/>
            <a:ext cx="4452937"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20F2ACE-F961-418F-AE50-0F192E27E7E5}"/>
              </a:ext>
            </a:extLst>
          </p:cNvPr>
          <p:cNvSpPr/>
          <p:nvPr/>
        </p:nvSpPr>
        <p:spPr>
          <a:xfrm>
            <a:off x="6290352" y="5792055"/>
            <a:ext cx="5647701" cy="92333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臺南區 </a:t>
            </a:r>
            <a:r>
              <a:rPr kumimoji="1" lang="en-US" altLang="zh-TW"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VS</a:t>
            </a:r>
            <a:r>
              <a:rPr kumimoji="1" lang="zh-TW" altLang="en-US"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 高雄區</a:t>
            </a:r>
          </a:p>
        </p:txBody>
      </p:sp>
      <p:sp>
        <p:nvSpPr>
          <p:cNvPr id="7" name="投影片編號版面配置區 11">
            <a:extLst>
              <a:ext uri="{FF2B5EF4-FFF2-40B4-BE49-F238E27FC236}">
                <a16:creationId xmlns:a16="http://schemas.microsoft.com/office/drawing/2014/main" id="{74D732F4-77E6-4550-88C4-90783B2974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文字方塊 5"/>
          <p:cNvSpPr txBox="1">
            <a:spLocks noChangeArrowheads="1"/>
          </p:cNvSpPr>
          <p:nvPr/>
        </p:nvSpPr>
        <p:spPr bwMode="auto">
          <a:xfrm>
            <a:off x="4696743" y="6253163"/>
            <a:ext cx="76956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b="1" dirty="0" smtClean="0">
                <a:solidFill>
                  <a:srgbClr val="FF0000"/>
                </a:solidFill>
              </a:rPr>
              <a:t>變更就學區申請：</a:t>
            </a:r>
            <a:r>
              <a:rPr lang="en-US" altLang="zh-TW" sz="2800" b="1" dirty="0" smtClean="0">
                <a:solidFill>
                  <a:srgbClr val="FF0000"/>
                </a:solidFill>
              </a:rPr>
              <a:t>112</a:t>
            </a:r>
            <a:r>
              <a:rPr lang="zh-TW" altLang="en-US" sz="2800" b="1" dirty="0" smtClean="0">
                <a:solidFill>
                  <a:srgbClr val="FF0000"/>
                </a:solidFill>
              </a:rPr>
              <a:t>年</a:t>
            </a:r>
            <a:r>
              <a:rPr lang="en-US" altLang="zh-TW" sz="2800" b="1" dirty="0" smtClean="0">
                <a:solidFill>
                  <a:srgbClr val="FF0000"/>
                </a:solidFill>
              </a:rPr>
              <a:t>4</a:t>
            </a:r>
            <a:r>
              <a:rPr lang="zh-TW" altLang="en-US" sz="2800" b="1" dirty="0" smtClean="0">
                <a:solidFill>
                  <a:srgbClr val="FF0000"/>
                </a:solidFill>
              </a:rPr>
              <a:t>月</a:t>
            </a:r>
            <a:r>
              <a:rPr lang="en-US" altLang="zh-TW" sz="2800" b="1" dirty="0" smtClean="0">
                <a:solidFill>
                  <a:srgbClr val="FF0000"/>
                </a:solidFill>
              </a:rPr>
              <a:t>28</a:t>
            </a:r>
            <a:r>
              <a:rPr lang="zh-TW" altLang="en-US" sz="2800" b="1" dirty="0" smtClean="0">
                <a:solidFill>
                  <a:srgbClr val="FF0000"/>
                </a:solidFill>
              </a:rPr>
              <a:t>日</a:t>
            </a:r>
            <a:r>
              <a:rPr lang="zh-TW" altLang="en-US" sz="2800" b="1" dirty="0">
                <a:solidFill>
                  <a:srgbClr val="FF0000"/>
                </a:solidFill>
              </a:rPr>
              <a:t>至</a:t>
            </a:r>
            <a:r>
              <a:rPr lang="en-US" altLang="zh-TW" sz="2800" b="1" dirty="0">
                <a:solidFill>
                  <a:srgbClr val="FF0000"/>
                </a:solidFill>
              </a:rPr>
              <a:t>111</a:t>
            </a:r>
            <a:r>
              <a:rPr lang="zh-TW" altLang="en-US" sz="2800" b="1" dirty="0">
                <a:solidFill>
                  <a:srgbClr val="FF0000"/>
                </a:solidFill>
              </a:rPr>
              <a:t>年</a:t>
            </a:r>
            <a:r>
              <a:rPr lang="en-US" altLang="zh-TW" sz="2800" b="1" dirty="0">
                <a:solidFill>
                  <a:srgbClr val="FF0000"/>
                </a:solidFill>
              </a:rPr>
              <a:t>5</a:t>
            </a:r>
            <a:r>
              <a:rPr lang="zh-TW" altLang="en-US" sz="2800" b="1" dirty="0" smtClean="0">
                <a:solidFill>
                  <a:srgbClr val="FF0000"/>
                </a:solidFill>
              </a:rPr>
              <a:t>月</a:t>
            </a:r>
            <a:r>
              <a:rPr lang="en-US" altLang="zh-TW" sz="2800" b="1" dirty="0" smtClean="0">
                <a:solidFill>
                  <a:srgbClr val="FF0000"/>
                </a:solidFill>
              </a:rPr>
              <a:t>5</a:t>
            </a:r>
            <a:r>
              <a:rPr lang="zh-TW" altLang="en-US" sz="2800" b="1" dirty="0" smtClean="0">
                <a:solidFill>
                  <a:srgbClr val="FF0000"/>
                </a:solidFill>
              </a:rPr>
              <a:t>日</a:t>
            </a:r>
            <a:endParaRPr lang="zh-TW" altLang="en-US" sz="2800" b="1" dirty="0">
              <a:solidFill>
                <a:srgbClr val="FF0000"/>
              </a:solidFill>
            </a:endParaRPr>
          </a:p>
        </p:txBody>
      </p:sp>
    </p:spTree>
    <p:extLst>
      <p:ext uri="{BB962C8B-B14F-4D97-AF65-F5344CB8AC3E}">
        <p14:creationId xmlns:p14="http://schemas.microsoft.com/office/powerpoint/2010/main" val="692979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516834" y="2564905"/>
            <a:ext cx="3877985"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4800" b="0" i="0" u="none" strike="noStrike" kern="1200" cap="none" spc="0" normalizeH="0" baseline="0" noProof="0" dirty="0">
                <a:ln>
                  <a:noFill/>
                </a:ln>
                <a:solidFill>
                  <a:srgbClr val="000000">
                    <a:lumMod val="75000"/>
                    <a:lumOff val="25000"/>
                  </a:srgbClr>
                </a:solidFill>
                <a:effectLst/>
                <a:uLnTx/>
                <a:uFillTx/>
                <a:latin typeface="Arial"/>
                <a:ea typeface="Microsoft YaHei"/>
                <a:cs typeface="+mn-ea"/>
                <a:sym typeface="+mn-lt"/>
              </a:rPr>
              <a:t>適性入學宣導</a:t>
            </a:r>
            <a:endParaRPr kumimoji="0" lang="zh-CN" altLang="en-US" sz="4800" b="0" i="0" u="none" strike="noStrike" kern="1200" cap="none" spc="0" normalizeH="0" baseline="0" noProof="0" dirty="0">
              <a:ln>
                <a:noFill/>
              </a:ln>
              <a:solidFill>
                <a:srgbClr val="000000">
                  <a:lumMod val="75000"/>
                  <a:lumOff val="25000"/>
                </a:srgbClr>
              </a:solidFill>
              <a:effectLst/>
              <a:uLnTx/>
              <a:uFillTx/>
              <a:latin typeface="Arial"/>
              <a:ea typeface="Microsoft YaHei"/>
              <a:cs typeface="+mn-ea"/>
              <a:sym typeface="+mn-lt"/>
            </a:endParaRPr>
          </a:p>
        </p:txBody>
      </p:sp>
      <p:grpSp>
        <p:nvGrpSpPr>
          <p:cNvPr id="2" name="组合 1">
            <a:extLst>
              <a:ext uri="{FF2B5EF4-FFF2-40B4-BE49-F238E27FC236}">
                <a16:creationId xmlns:a16="http://schemas.microsoft.com/office/drawing/2014/main" id="{9851FC04-4BFB-4454-80EB-631B7FD93E33}"/>
              </a:ext>
            </a:extLst>
          </p:cNvPr>
          <p:cNvGrpSpPr/>
          <p:nvPr/>
        </p:nvGrpSpPr>
        <p:grpSpPr>
          <a:xfrm>
            <a:off x="719403" y="1842502"/>
            <a:ext cx="4526217" cy="3168353"/>
            <a:chOff x="55613" y="1159675"/>
            <a:chExt cx="3868884" cy="2708220"/>
          </a:xfrm>
        </p:grpSpPr>
        <p:pic>
          <p:nvPicPr>
            <p:cNvPr id="15" name="图片 14">
              <a:extLst>
                <a:ext uri="{FF2B5EF4-FFF2-40B4-BE49-F238E27FC236}">
                  <a16:creationId xmlns:a16="http://schemas.microsoft.com/office/drawing/2014/main" id="{162C605E-DA88-4350-9FA9-D7916761C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13" y="1159675"/>
              <a:ext cx="3868884" cy="2708220"/>
            </a:xfrm>
            <a:prstGeom prst="rect">
              <a:avLst/>
            </a:prstGeom>
          </p:spPr>
        </p:pic>
        <p:sp>
          <p:nvSpPr>
            <p:cNvPr id="19" name="文本框 18">
              <a:extLst>
                <a:ext uri="{FF2B5EF4-FFF2-40B4-BE49-F238E27FC236}">
                  <a16:creationId xmlns:a16="http://schemas.microsoft.com/office/drawing/2014/main" id="{939F5A18-3FB1-4360-8BF7-2F9330E54352}"/>
                </a:ext>
              </a:extLst>
            </p:cNvPr>
            <p:cNvSpPr txBox="1"/>
            <p:nvPr/>
          </p:nvSpPr>
          <p:spPr>
            <a:xfrm>
              <a:off x="958353" y="2109007"/>
              <a:ext cx="2283689" cy="710313"/>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FFFF"/>
                  </a:solidFill>
                  <a:effectLst/>
                  <a:uLnTx/>
                  <a:uFillTx/>
                  <a:latin typeface="Arial"/>
                  <a:ea typeface="Microsoft YaHei"/>
                  <a:cs typeface="+mn-ea"/>
                  <a:sym typeface="+mn-lt"/>
                </a:rPr>
                <a:t>PART 01</a:t>
              </a:r>
              <a:endParaRPr kumimoji="0" lang="zh-CN" altLang="en-US" sz="4800" b="1" i="0" u="none" strike="noStrike" kern="1200" cap="none" spc="0" normalizeH="0" baseline="0" noProof="0" dirty="0">
                <a:ln>
                  <a:noFill/>
                </a:ln>
                <a:solidFill>
                  <a:srgbClr val="FFFFFF"/>
                </a:solidFill>
                <a:effectLst/>
                <a:uLnTx/>
                <a:uFillTx/>
                <a:latin typeface="Arial"/>
                <a:ea typeface="Microsoft YaHei"/>
                <a:cs typeface="+mn-ea"/>
                <a:sym typeface="+mn-lt"/>
              </a:endParaRPr>
            </a:p>
          </p:txBody>
        </p:sp>
      </p:grpSp>
      <p:sp>
        <p:nvSpPr>
          <p:cNvPr id="7" name="文本框 15">
            <a:extLst>
              <a:ext uri="{FF2B5EF4-FFF2-40B4-BE49-F238E27FC236}">
                <a16:creationId xmlns:a16="http://schemas.microsoft.com/office/drawing/2014/main" id="{1A609D97-E73E-4F4D-92E7-35BB601B36DD}"/>
              </a:ext>
            </a:extLst>
          </p:cNvPr>
          <p:cNvSpPr txBox="1"/>
          <p:nvPr/>
        </p:nvSpPr>
        <p:spPr>
          <a:xfrm>
            <a:off x="5516833" y="3465277"/>
            <a:ext cx="2574744" cy="50276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2667" b="0" i="0" u="none" strike="noStrike" kern="1200" cap="none" spc="0" normalizeH="0" baseline="0" noProof="0" dirty="0">
                <a:ln>
                  <a:noFill/>
                </a:ln>
                <a:solidFill>
                  <a:srgbClr val="000000">
                    <a:lumMod val="75000"/>
                    <a:lumOff val="25000"/>
                  </a:srgbClr>
                </a:solidFill>
                <a:effectLst/>
                <a:uLnTx/>
                <a:uFillTx/>
                <a:latin typeface="Arial"/>
                <a:ea typeface="Microsoft YaHei"/>
                <a:cs typeface="+mn-ea"/>
                <a:sym typeface="+mn-lt"/>
              </a:rPr>
              <a:t>每個人都是天才</a:t>
            </a:r>
            <a:endParaRPr kumimoji="0" lang="zh-CN" altLang="en-US" sz="2667" b="0" i="0" u="none" strike="noStrike" kern="1200" cap="none" spc="0" normalizeH="0" baseline="0" noProof="0" dirty="0">
              <a:ln>
                <a:noFill/>
              </a:ln>
              <a:solidFill>
                <a:srgbClr val="000000">
                  <a:lumMod val="75000"/>
                  <a:lumOff val="25000"/>
                </a:srgbClr>
              </a:solidFill>
              <a:effectLst/>
              <a:uLnTx/>
              <a:uFillTx/>
              <a:latin typeface="Arial"/>
              <a:ea typeface="Microsoft YaHei"/>
              <a:cs typeface="+mn-ea"/>
              <a:sym typeface="+mn-lt"/>
            </a:endParaRPr>
          </a:p>
        </p:txBody>
      </p:sp>
      <p:sp>
        <p:nvSpPr>
          <p:cNvPr id="8" name="Shape 285">
            <a:extLst>
              <a:ext uri="{FF2B5EF4-FFF2-40B4-BE49-F238E27FC236}">
                <a16:creationId xmlns:a16="http://schemas.microsoft.com/office/drawing/2014/main" id="{2ABCC901-D18A-4560-836D-4C86FDA2C3BF}"/>
              </a:ext>
            </a:extLst>
          </p:cNvPr>
          <p:cNvSpPr txBox="1"/>
          <p:nvPr/>
        </p:nvSpPr>
        <p:spPr>
          <a:xfrm>
            <a:off x="5587498" y="3998757"/>
            <a:ext cx="3877985" cy="398731"/>
          </a:xfrm>
          <a:prstGeom prst="rect">
            <a:avLst/>
          </a:prstGeom>
          <a:noFill/>
          <a:ln>
            <a:noFill/>
          </a:ln>
        </p:spPr>
        <p:txBody>
          <a:bodyPr lIns="91413" tIns="45700" rIns="91413" bIns="45700" anchor="t" anchorCtr="0">
            <a:noAutofit/>
          </a:bodyPr>
          <a:lstStyle/>
          <a:p>
            <a:pPr marL="0" marR="0" lvl="0" indent="0" algn="l" defTabSz="1219170" rtl="0" eaLnBrk="1" fontAlgn="auto" latinLnBrk="0" hangingPunct="1">
              <a:lnSpc>
                <a:spcPct val="130000"/>
              </a:lnSpc>
              <a:spcBef>
                <a:spcPts val="0"/>
              </a:spcBef>
              <a:spcAft>
                <a:spcPts val="0"/>
              </a:spcAft>
              <a:buClrTx/>
              <a:buSzTx/>
              <a:buFontTx/>
              <a:buNone/>
              <a:tabLst/>
              <a:defRPr/>
            </a:pPr>
            <a:r>
              <a:rPr kumimoji="0" lang="en-US" altLang="zh-TW" sz="2133" b="0" i="0" u="none" strike="noStrike" kern="1200" cap="none" spc="0" normalizeH="0" baseline="0" noProof="0" dirty="0">
                <a:ln>
                  <a:noFill/>
                </a:ln>
                <a:solidFill>
                  <a:srgbClr val="000000">
                    <a:lumMod val="75000"/>
                    <a:lumOff val="25000"/>
                  </a:srgbClr>
                </a:solidFill>
                <a:effectLst/>
                <a:uLnTx/>
                <a:uFillTx/>
                <a:latin typeface="Arial"/>
                <a:ea typeface="Microsoft YaHei"/>
                <a:cs typeface="+mn-ea"/>
                <a:sym typeface="+mn-lt"/>
              </a:rPr>
              <a:t>Everybody is a genius</a:t>
            </a:r>
          </a:p>
        </p:txBody>
      </p:sp>
    </p:spTree>
    <p:extLst>
      <p:ext uri="{BB962C8B-B14F-4D97-AF65-F5344CB8AC3E}">
        <p14:creationId xmlns:p14="http://schemas.microsoft.com/office/powerpoint/2010/main" val="3754675548"/>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a16="http://schemas.microsoft.com/office/drawing/2014/main" id="{36F7F91D-0C27-4091-B902-A9EBFD6460D0}"/>
              </a:ext>
            </a:extLst>
          </p:cNvPr>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a16="http://schemas.microsoft.com/office/drawing/2014/main" val="20000"/>
                    </a:ext>
                  </a:extLst>
                </a:gridCol>
                <a:gridCol w="703025">
                  <a:extLst>
                    <a:ext uri="{9D8B030D-6E8A-4147-A177-3AD203B41FA5}">
                      <a16:colId xmlns:a16="http://schemas.microsoft.com/office/drawing/2014/main" val="20001"/>
                    </a:ext>
                  </a:extLst>
                </a:gridCol>
                <a:gridCol w="603850">
                  <a:extLst>
                    <a:ext uri="{9D8B030D-6E8A-4147-A177-3AD203B41FA5}">
                      <a16:colId xmlns:a16="http://schemas.microsoft.com/office/drawing/2014/main" val="20002"/>
                    </a:ext>
                  </a:extLst>
                </a:gridCol>
                <a:gridCol w="638439">
                  <a:extLst>
                    <a:ext uri="{9D8B030D-6E8A-4147-A177-3AD203B41FA5}">
                      <a16:colId xmlns:a16="http://schemas.microsoft.com/office/drawing/2014/main" val="20003"/>
                    </a:ext>
                  </a:extLst>
                </a:gridCol>
                <a:gridCol w="596231">
                  <a:extLst>
                    <a:ext uri="{9D8B030D-6E8A-4147-A177-3AD203B41FA5}">
                      <a16:colId xmlns:a16="http://schemas.microsoft.com/office/drawing/2014/main" val="20004"/>
                    </a:ext>
                  </a:extLst>
                </a:gridCol>
                <a:gridCol w="488900">
                  <a:extLst>
                    <a:ext uri="{9D8B030D-6E8A-4147-A177-3AD203B41FA5}">
                      <a16:colId xmlns:a16="http://schemas.microsoft.com/office/drawing/2014/main" val="20005"/>
                    </a:ext>
                  </a:extLst>
                </a:gridCol>
                <a:gridCol w="132634">
                  <a:extLst>
                    <a:ext uri="{9D8B030D-6E8A-4147-A177-3AD203B41FA5}">
                      <a16:colId xmlns:a16="http://schemas.microsoft.com/office/drawing/2014/main" val="20006"/>
                    </a:ext>
                  </a:extLst>
                </a:gridCol>
                <a:gridCol w="315657">
                  <a:extLst>
                    <a:ext uri="{9D8B030D-6E8A-4147-A177-3AD203B41FA5}">
                      <a16:colId xmlns:a16="http://schemas.microsoft.com/office/drawing/2014/main" val="20007"/>
                    </a:ext>
                  </a:extLst>
                </a:gridCol>
                <a:gridCol w="322782">
                  <a:extLst>
                    <a:ext uri="{9D8B030D-6E8A-4147-A177-3AD203B41FA5}">
                      <a16:colId xmlns:a16="http://schemas.microsoft.com/office/drawing/2014/main" val="20008"/>
                    </a:ext>
                  </a:extLst>
                </a:gridCol>
                <a:gridCol w="567501">
                  <a:extLst>
                    <a:ext uri="{9D8B030D-6E8A-4147-A177-3AD203B41FA5}">
                      <a16:colId xmlns:a16="http://schemas.microsoft.com/office/drawing/2014/main" val="20009"/>
                    </a:ext>
                  </a:extLst>
                </a:gridCol>
                <a:gridCol w="3038494">
                  <a:extLst>
                    <a:ext uri="{9D8B030D-6E8A-4147-A177-3AD203B41FA5}">
                      <a16:colId xmlns:a16="http://schemas.microsoft.com/office/drawing/2014/main"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dirty="0">
                          <a:effectLst/>
                        </a:rPr>
                        <a:t>學生參考國中學生生涯輔導紀錄手冊之生涯發展規劃書，選填志願。</a:t>
                      </a:r>
                      <a:endParaRPr lang="zh-TW" sz="1200" kern="100" dirty="0">
                        <a:effectLst/>
                      </a:endParaRP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dirty="0">
                          <a:effectLst/>
                          <a:uFill>
                            <a:solidFill>
                              <a:srgbClr val="000000"/>
                            </a:solidFill>
                          </a:uFill>
                        </a:rPr>
                        <a:t>校</a:t>
                      </a:r>
                      <a:r>
                        <a:rPr lang="zh-TW" sz="1200" u="none" strike="noStrike" kern="100">
                          <a:effectLst/>
                          <a:uFill>
                            <a:solidFill>
                              <a:srgbClr val="000000"/>
                            </a:solidFill>
                          </a:uFill>
                        </a:rPr>
                        <a:t>為一群組，</a:t>
                      </a:r>
                      <a:r>
                        <a:rPr 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dirty="0">
                          <a:effectLst/>
                          <a:uFill>
                            <a:solidFill>
                              <a:srgbClr val="000000"/>
                            </a:solidFill>
                          </a:uFill>
                        </a:rPr>
                        <a:t>分計。</a:t>
                      </a:r>
                      <a:endParaRPr 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dirty="0">
                          <a:effectLst/>
                        </a:rPr>
                        <a:t>競賽成績</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8603">
                <a:tc vMerge="1">
                  <a:txBody>
                    <a:bodyPr/>
                    <a:lstStyle/>
                    <a:p>
                      <a:endParaRPr lang="zh-TW" altLang="en-US"/>
                    </a:p>
                  </a:txBody>
                  <a:tcPr/>
                </a:tc>
                <a:tc>
                  <a:txBody>
                    <a:bodyPr/>
                    <a:lstStyle/>
                    <a:p>
                      <a:pPr algn="just">
                        <a:lnSpc>
                          <a:spcPts val="1800"/>
                        </a:lnSpc>
                        <a:spcAft>
                          <a:spcPts val="0"/>
                        </a:spcAft>
                      </a:pPr>
                      <a:r>
                        <a:rPr lang="zh-TW" sz="1200" kern="0" dirty="0">
                          <a:effectLst/>
                        </a:rPr>
                        <a:t>服務學習</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8" name="內容版面配置區 4">
            <a:extLst>
              <a:ext uri="{FF2B5EF4-FFF2-40B4-BE49-F238E27FC236}">
                <a16:creationId xmlns:a16="http://schemas.microsoft.com/office/drawing/2014/main" id="{3A59C84D-1821-4C10-A665-6AF7B9353422}"/>
              </a:ext>
            </a:extLst>
          </p:cNvPr>
          <p:cNvGraphicFramePr>
            <a:graphicFrameLocks noGrp="1"/>
          </p:cNvGraphicFramePr>
          <p:nvPr>
            <p:ph idx="1"/>
            <p:extLst/>
          </p:nvPr>
        </p:nvGraphicFramePr>
        <p:xfrm>
          <a:off x="1877568" y="175846"/>
          <a:ext cx="9814560" cy="6577506"/>
        </p:xfrm>
        <a:graphic>
          <a:graphicData uri="http://schemas.openxmlformats.org/drawingml/2006/table">
            <a:tbl>
              <a:tblPr>
                <a:tableStyleId>{5C22544A-7EE6-4342-B048-85BDC9FD1C3A}</a:tableStyleId>
              </a:tblPr>
              <a:tblGrid>
                <a:gridCol w="780288">
                  <a:extLst>
                    <a:ext uri="{9D8B030D-6E8A-4147-A177-3AD203B41FA5}">
                      <a16:colId xmlns:a16="http://schemas.microsoft.com/office/drawing/2014/main" val="20000"/>
                    </a:ext>
                  </a:extLst>
                </a:gridCol>
                <a:gridCol w="816864">
                  <a:extLst>
                    <a:ext uri="{9D8B030D-6E8A-4147-A177-3AD203B41FA5}">
                      <a16:colId xmlns:a16="http://schemas.microsoft.com/office/drawing/2014/main" val="20001"/>
                    </a:ext>
                  </a:extLst>
                </a:gridCol>
                <a:gridCol w="816864">
                  <a:extLst>
                    <a:ext uri="{9D8B030D-6E8A-4147-A177-3AD203B41FA5}">
                      <a16:colId xmlns:a16="http://schemas.microsoft.com/office/drawing/2014/main" val="20002"/>
                    </a:ext>
                  </a:extLst>
                </a:gridCol>
                <a:gridCol w="477377">
                  <a:extLst>
                    <a:ext uri="{9D8B030D-6E8A-4147-A177-3AD203B41FA5}">
                      <a16:colId xmlns:a16="http://schemas.microsoft.com/office/drawing/2014/main" val="20003"/>
                    </a:ext>
                  </a:extLst>
                </a:gridCol>
                <a:gridCol w="315103">
                  <a:extLst>
                    <a:ext uri="{9D8B030D-6E8A-4147-A177-3AD203B41FA5}">
                      <a16:colId xmlns:a16="http://schemas.microsoft.com/office/drawing/2014/main" val="20004"/>
                    </a:ext>
                  </a:extLst>
                </a:gridCol>
                <a:gridCol w="707172">
                  <a:extLst>
                    <a:ext uri="{9D8B030D-6E8A-4147-A177-3AD203B41FA5}">
                      <a16:colId xmlns:a16="http://schemas.microsoft.com/office/drawing/2014/main" val="20005"/>
                    </a:ext>
                  </a:extLst>
                </a:gridCol>
                <a:gridCol w="97500">
                  <a:extLst>
                    <a:ext uri="{9D8B030D-6E8A-4147-A177-3AD203B41FA5}">
                      <a16:colId xmlns:a16="http://schemas.microsoft.com/office/drawing/2014/main" val="20006"/>
                    </a:ext>
                  </a:extLst>
                </a:gridCol>
                <a:gridCol w="780288">
                  <a:extLst>
                    <a:ext uri="{9D8B030D-6E8A-4147-A177-3AD203B41FA5}">
                      <a16:colId xmlns:a16="http://schemas.microsoft.com/office/drawing/2014/main" val="20007"/>
                    </a:ext>
                  </a:extLst>
                </a:gridCol>
                <a:gridCol w="694944">
                  <a:extLst>
                    <a:ext uri="{9D8B030D-6E8A-4147-A177-3AD203B41FA5}">
                      <a16:colId xmlns:a16="http://schemas.microsoft.com/office/drawing/2014/main" val="20008"/>
                    </a:ext>
                  </a:extLst>
                </a:gridCol>
                <a:gridCol w="390144">
                  <a:extLst>
                    <a:ext uri="{9D8B030D-6E8A-4147-A177-3AD203B41FA5}">
                      <a16:colId xmlns:a16="http://schemas.microsoft.com/office/drawing/2014/main" val="20009"/>
                    </a:ext>
                  </a:extLst>
                </a:gridCol>
                <a:gridCol w="3938016">
                  <a:extLst>
                    <a:ext uri="{9D8B030D-6E8A-4147-A177-3AD203B41FA5}">
                      <a16:colId xmlns:a16="http://schemas.microsoft.com/office/drawing/2014/main" val="20010"/>
                    </a:ext>
                  </a:extLst>
                </a:gridCol>
              </a:tblGrid>
              <a:tr h="473466">
                <a:tc gridSpan="2">
                  <a:txBody>
                    <a:bodyPr/>
                    <a:lstStyle/>
                    <a:p>
                      <a:pPr algn="ctr">
                        <a:lnSpc>
                          <a:spcPts val="1800"/>
                        </a:lnSpc>
                        <a:spcAft>
                          <a:spcPts val="0"/>
                        </a:spcAft>
                        <a:tabLst>
                          <a:tab pos="90170" algn="l"/>
                        </a:tabLst>
                      </a:pPr>
                      <a:r>
                        <a:rPr lang="zh-TW" sz="1200" b="0" kern="0" dirty="0">
                          <a:effectLst/>
                          <a:latin typeface="新細明體" panose="02020500000000000000" pitchFamily="18" charset="-120"/>
                          <a:ea typeface="新細明體" panose="02020500000000000000" pitchFamily="18" charset="-120"/>
                        </a:rPr>
                        <a:t>比序</a:t>
                      </a:r>
                      <a:r>
                        <a:rPr lang="zh-TW" sz="1200" b="0" kern="100" dirty="0">
                          <a:effectLst/>
                          <a:latin typeface="新細明體" panose="02020500000000000000" pitchFamily="18" charset="-120"/>
                          <a:ea typeface="新細明體" panose="02020500000000000000" pitchFamily="18" charset="-120"/>
                        </a:rPr>
                        <a:t>項目</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積分換算</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最高</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分數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備註</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10000"/>
                  </a:ext>
                </a:extLst>
              </a:tr>
              <a:tr h="1380948">
                <a:tc>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1.志願序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第1志願序學校 </a:t>
                      </a:r>
                      <a:r>
                        <a:rPr lang="en-US" altLang="zh-TW" sz="1200" b="0" kern="0" dirty="0">
                          <a:solidFill>
                            <a:srgbClr val="FF0000"/>
                          </a:solidFill>
                          <a:effectLst/>
                          <a:latin typeface="新細明體" panose="02020500000000000000" pitchFamily="18" charset="-120"/>
                          <a:ea typeface="新細明體" panose="02020500000000000000" pitchFamily="18" charset="-120"/>
                        </a:rPr>
                        <a:t>12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第2志願序學校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11</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第3志願序學校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ctr">
                        <a:lnSpc>
                          <a:spcPct val="150000"/>
                        </a:lnSpc>
                        <a:spcBef>
                          <a:spcPts val="0"/>
                        </a:spcBef>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第4志願序學校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9</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第5志願序學校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20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a:t>
                      </a:r>
                      <a:r>
                        <a:rPr lang="en-US" altLang="zh-TW" sz="1200" b="0" kern="0" dirty="0">
                          <a:solidFill>
                            <a:srgbClr val="FF0000"/>
                          </a:solidFill>
                          <a:effectLst/>
                          <a:latin typeface="新細明體" panose="02020500000000000000" pitchFamily="18" charset="-120"/>
                          <a:ea typeface="新細明體" panose="02020500000000000000" pitchFamily="18" charset="-120"/>
                        </a:rPr>
                        <a:t>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2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240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altLang="zh-TW" sz="1200" b="0" u="none" strike="noStrike" kern="100" dirty="0">
                          <a:solidFill>
                            <a:srgbClr val="FF0000"/>
                          </a:solidFill>
                          <a:effectLst/>
                          <a:uFill>
                            <a:solidFill>
                              <a:srgbClr val="000000"/>
                            </a:solidFill>
                          </a:uFill>
                          <a:latin typeface="新細明體" panose="02020500000000000000" pitchFamily="18" charset="-120"/>
                          <a:ea typeface="新細明體" panose="02020500000000000000" pitchFamily="18" charset="-120"/>
                        </a:rPr>
                        <a:t>7</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en-US"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473427">
                <a:tc rowSpan="8">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2.</a:t>
                      </a:r>
                      <a:endParaRPr lang="en-US" altLang="zh-TW" sz="1200" b="0" kern="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多</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元</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學</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習</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表</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競賽成績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國際第一名</a:t>
                      </a:r>
                      <a:r>
                        <a:rPr lang="en-US" sz="1200" b="0" kern="100" dirty="0">
                          <a:effectLst/>
                          <a:latin typeface="新細明體" panose="02020500000000000000" pitchFamily="18" charset="-120"/>
                          <a:ea typeface="新細明體" panose="02020500000000000000" pitchFamily="18" charset="-120"/>
                        </a:rPr>
                        <a:t>10</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國際第二名</a:t>
                      </a:r>
                      <a:r>
                        <a:rPr lang="en-US" sz="1200" b="0" kern="100" dirty="0">
                          <a:effectLst/>
                          <a:latin typeface="新細明體" panose="02020500000000000000" pitchFamily="18" charset="-120"/>
                          <a:ea typeface="新細明體" panose="02020500000000000000" pitchFamily="18" charset="-120"/>
                        </a:rPr>
                        <a:t>9</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國際第三名</a:t>
                      </a:r>
                      <a:r>
                        <a:rPr lang="en-US" sz="1200" b="0" kern="100" dirty="0">
                          <a:effectLst/>
                          <a:latin typeface="新細明體" panose="02020500000000000000" pitchFamily="18" charset="-120"/>
                          <a:ea typeface="新細明體" panose="02020500000000000000" pitchFamily="18" charset="-120"/>
                        </a:rPr>
                        <a:t>8</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國際第四至八名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最</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高</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採</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計</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50</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同一性質或同一項目之競賽，僅擇優計分一次。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512963">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全國第一名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全國第二名</a:t>
                      </a:r>
                      <a:r>
                        <a:rPr lang="en-US" sz="1200" b="0" kern="100" dirty="0">
                          <a:effectLst/>
                          <a:latin typeface="新細明體" panose="02020500000000000000" pitchFamily="18" charset="-120"/>
                          <a:ea typeface="新細明體" panose="02020500000000000000" pitchFamily="18" charset="-120"/>
                        </a:rPr>
                        <a:t>6</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全國第三名</a:t>
                      </a:r>
                      <a:r>
                        <a:rPr lang="en-US" sz="1200" b="0" kern="100" dirty="0">
                          <a:effectLst/>
                          <a:latin typeface="新細明體" panose="02020500000000000000" pitchFamily="18" charset="-120"/>
                          <a:ea typeface="新細明體" panose="02020500000000000000" pitchFamily="18" charset="-120"/>
                        </a:rPr>
                        <a:t>5</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全國第四至八名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394556">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縣市第一名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縣市第二名</a:t>
                      </a:r>
                      <a:r>
                        <a:rPr lang="en-US" sz="1200" b="0" kern="100" dirty="0">
                          <a:effectLst/>
                          <a:latin typeface="新細明體" panose="02020500000000000000" pitchFamily="18" charset="-120"/>
                          <a:ea typeface="新細明體" panose="02020500000000000000" pitchFamily="18" charset="-120"/>
                        </a:rPr>
                        <a:t>3</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縣市第三名</a:t>
                      </a:r>
                      <a:r>
                        <a:rPr lang="en-US" sz="1200" b="0" kern="100" dirty="0">
                          <a:effectLst/>
                          <a:latin typeface="新細明體" panose="02020500000000000000" pitchFamily="18" charset="-120"/>
                          <a:ea typeface="新細明體" panose="02020500000000000000" pitchFamily="18" charset="-120"/>
                        </a:rPr>
                        <a:t>2</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縣市第四至八名</a:t>
                      </a:r>
                      <a:r>
                        <a:rPr lang="en-US" sz="1200" b="0" kern="100" dirty="0">
                          <a:effectLst/>
                          <a:latin typeface="新細明體" panose="02020500000000000000" pitchFamily="18" charset="-120"/>
                          <a:ea typeface="新細明體" panose="02020500000000000000" pitchFamily="18" charset="-120"/>
                        </a:rPr>
                        <a:t>1</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6">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獎勵紀錄</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服務學習</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社團參與</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91687">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體適能</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255955">
                <a:tc vMerge="1">
                  <a:txBody>
                    <a:bodyPr/>
                    <a:lstStyle/>
                    <a:p>
                      <a:endParaRPr lang="zh-TW" altLang="en-US"/>
                    </a:p>
                  </a:txBody>
                  <a:tcPr/>
                </a:tc>
                <a:tc>
                  <a:txBody>
                    <a:bodyPr/>
                    <a:lstStyle/>
                    <a:p>
                      <a:pPr algn="ctr">
                        <a:lnSpc>
                          <a:spcPts val="1800"/>
                        </a:lnSpc>
                        <a:spcAft>
                          <a:spcPts val="0"/>
                        </a:spcAft>
                      </a:pPr>
                      <a:r>
                        <a:rPr lang="zh-TW" altLang="en-US" sz="1200" b="0" kern="100" dirty="0">
                          <a:effectLst/>
                          <a:latin typeface="新細明體" panose="02020500000000000000" pitchFamily="18" charset="-120"/>
                          <a:ea typeface="新細明體" panose="02020500000000000000" pitchFamily="18" charset="-120"/>
                          <a:cs typeface="Times New Roman"/>
                        </a:rPr>
                        <a:t>語言認證</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248666941"/>
                  </a:ext>
                </a:extLst>
              </a:tr>
              <a:tr h="406784">
                <a:tc gridSpan="2">
                  <a:txBody>
                    <a:bodyPr/>
                    <a:lstStyle/>
                    <a:p>
                      <a:pPr algn="l">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3.就近入學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符合</a:t>
                      </a:r>
                      <a:r>
                        <a:rPr lang="en-US" sz="1200" b="0" kern="0" dirty="0">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不符</a:t>
                      </a:r>
                      <a:r>
                        <a:rPr lang="en-US" sz="1200" b="0" kern="0" dirty="0">
                          <a:effectLst/>
                          <a:latin typeface="新細明體" panose="02020500000000000000" pitchFamily="18" charset="-120"/>
                          <a:ea typeface="新細明體" panose="02020500000000000000" pitchFamily="18" charset="-120"/>
                        </a:rPr>
                        <a:t>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10分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10009"/>
                  </a:ext>
                </a:extLst>
              </a:tr>
              <a:tr h="946936">
                <a:tc gridSpan="2">
                  <a:txBody>
                    <a:bodyPr/>
                    <a:lstStyle/>
                    <a:p>
                      <a:pPr algn="just">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國中</a:t>
                      </a:r>
                      <a:r>
                        <a:rPr lang="zh-TW" sz="1200" b="0" kern="0" dirty="0">
                          <a:effectLst/>
                          <a:latin typeface="新細明體" panose="02020500000000000000" pitchFamily="18" charset="-120"/>
                          <a:ea typeface="新細明體" panose="02020500000000000000" pitchFamily="18" charset="-120"/>
                        </a:rPr>
                        <a:t>教育會考</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7">
                  <a:txBody>
                    <a:bodyPr/>
                    <a:lstStyle/>
                    <a:p>
                      <a:r>
                        <a:rPr lang="zh-TW" altLang="en-US" sz="1200" b="0" i="0" u="none" strike="noStrike" kern="1200" baseline="0" dirty="0">
                          <a:solidFill>
                            <a:srgbClr val="FF0000"/>
                          </a:solidFill>
                          <a:latin typeface="+mn-lt"/>
                          <a:ea typeface="+mn-ea"/>
                          <a:cs typeface="+mn-cs"/>
                        </a:rPr>
                        <a:t>會考分數五科加上寫作測驗總積分為</a:t>
                      </a:r>
                      <a:r>
                        <a:rPr lang="en-US" altLang="zh-TW" sz="1200" b="0" i="0" u="none" strike="noStrike" kern="1200" baseline="0" dirty="0">
                          <a:solidFill>
                            <a:srgbClr val="FF0000"/>
                          </a:solidFill>
                          <a:latin typeface="+mn-lt"/>
                          <a:ea typeface="+mn-ea"/>
                          <a:cs typeface="+mn-cs"/>
                        </a:rPr>
                        <a:t>36</a:t>
                      </a:r>
                      <a:r>
                        <a:rPr lang="zh-TW" altLang="en-US" sz="1200" b="0" i="0" u="none" strike="noStrike" kern="1200" baseline="0" dirty="0">
                          <a:solidFill>
                            <a:srgbClr val="FF0000"/>
                          </a:solidFill>
                          <a:latin typeface="+mn-lt"/>
                          <a:ea typeface="+mn-ea"/>
                          <a:cs typeface="+mn-cs"/>
                        </a:rPr>
                        <a:t>分，每一科</a:t>
                      </a:r>
                      <a:r>
                        <a:rPr lang="en-US" altLang="zh-TW" sz="1200" b="0" i="0" u="none" strike="noStrike" kern="1200" baseline="0" dirty="0">
                          <a:solidFill>
                            <a:srgbClr val="FF0000"/>
                          </a:solidFill>
                          <a:latin typeface="+mn-lt"/>
                          <a:ea typeface="+mn-ea"/>
                          <a:cs typeface="+mn-cs"/>
                        </a:rPr>
                        <a:t>A++(7</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A(5</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B+(3</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C(1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 </a:t>
                      </a:r>
                    </a:p>
                    <a:p>
                      <a:r>
                        <a:rPr lang="zh-TW" altLang="en-US" sz="1200" b="0" i="0" u="none" strike="noStrike" kern="1200" baseline="0" dirty="0">
                          <a:solidFill>
                            <a:srgbClr val="FF0000"/>
                          </a:solidFill>
                          <a:latin typeface="+mn-lt"/>
                          <a:ea typeface="+mn-ea"/>
                          <a:cs typeface="+mn-cs"/>
                        </a:rPr>
                        <a:t>寫作測驗</a:t>
                      </a:r>
                      <a:r>
                        <a:rPr lang="en-US" altLang="zh-TW" sz="1200" b="0" i="0" u="none" strike="noStrike" kern="1200" baseline="0" dirty="0">
                          <a:solidFill>
                            <a:srgbClr val="FF0000"/>
                          </a:solidFill>
                          <a:latin typeface="+mn-lt"/>
                          <a:ea typeface="+mn-ea"/>
                          <a:cs typeface="+mn-cs"/>
                        </a:rPr>
                        <a:t>6</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5</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0.8</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4</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3</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2</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分</a:t>
                      </a:r>
                      <a:r>
                        <a:rPr lang="zh-TW" altLang="en-US" sz="1200" b="0" i="0" u="none" strike="noStrike" kern="1200" baseline="0" dirty="0">
                          <a:solidFill>
                            <a:schemeClr val="dk1"/>
                          </a:solidFill>
                          <a:latin typeface="+mn-lt"/>
                          <a:ea typeface="+mn-ea"/>
                          <a:cs typeface="+mn-cs"/>
                        </a:rPr>
                        <a:t>。</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3</a:t>
                      </a:r>
                      <a:r>
                        <a:rPr lang="en-US" altLang="zh-TW" sz="1200" b="0" kern="0" dirty="0">
                          <a:solidFill>
                            <a:srgbClr val="FF0000"/>
                          </a:solidFill>
                          <a:effectLst/>
                          <a:latin typeface="新細明體" panose="02020500000000000000" pitchFamily="18" charset="-120"/>
                          <a:ea typeface="新細明體" panose="02020500000000000000" pitchFamily="18" charset="-120"/>
                        </a:rPr>
                        <a:t>6</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345416">
                <a:tc gridSpan="9">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參考總分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10</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11"/>
                  </a:ext>
                </a:extLst>
              </a:tr>
            </a:tbl>
          </a:graphicData>
        </a:graphic>
      </p:graphicFrame>
      <p:sp>
        <p:nvSpPr>
          <p:cNvPr id="125089" name="矩形 1"/>
          <p:cNvSpPr>
            <a:spLocks noChangeArrowheads="1"/>
          </p:cNvSpPr>
          <p:nvPr/>
        </p:nvSpPr>
        <p:spPr bwMode="auto">
          <a:xfrm>
            <a:off x="372618" y="1424750"/>
            <a:ext cx="1293813" cy="353943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r>
              <a:rPr kumimoji="1" lang="zh-TW" altLang="en-US" sz="32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四</a:t>
            </a:r>
            <a:r>
              <a:rPr kumimoji="1" lang="en-US" altLang="zh-TW" sz="32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hlinkClick r:id="rId3" action="ppaction://hlinkfile"/>
              </a:rPr>
              <a:t>免試入學超額比序項</a:t>
            </a:r>
            <a:r>
              <a:rPr kumimoji="1" lang="zh-TW" altLang="zh-TW" sz="32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hlinkClick r:id="rId3" action="ppaction://hlinkfile"/>
              </a:rPr>
              <a:t>目</a:t>
            </a:r>
            <a:r>
              <a:rPr kumimoji="1" lang="zh-TW" altLang="en-US" sz="32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hlinkClick r:id="rId3" action="ppaction://hlinkfile"/>
              </a:rPr>
              <a:t>表</a:t>
            </a:r>
            <a:endParaRPr kumimoji="1" lang="zh-TW" altLang="en-US" sz="32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0" name="投影片編號版面配置區 11">
            <a:extLst>
              <a:ext uri="{FF2B5EF4-FFF2-40B4-BE49-F238E27FC236}">
                <a16:creationId xmlns:a16="http://schemas.microsoft.com/office/drawing/2014/main" id="{2B0347A8-7F14-4003-A85B-948A1B132E6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1" name="內容版面配置區 2">
            <a:extLst>
              <a:ext uri="{FF2B5EF4-FFF2-40B4-BE49-F238E27FC236}">
                <a16:creationId xmlns:a16="http://schemas.microsoft.com/office/drawing/2014/main" id="{DDCB6160-B863-452D-BD3A-D6ADACB4A095}"/>
              </a:ext>
            </a:extLst>
          </p:cNvPr>
          <p:cNvSpPr txBox="1">
            <a:spLocks/>
          </p:cNvSpPr>
          <p:nvPr/>
        </p:nvSpPr>
        <p:spPr bwMode="auto">
          <a:xfrm>
            <a:off x="7691382" y="5285416"/>
            <a:ext cx="4068673" cy="53181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
                <a:srgbClr val="647252"/>
              </a:buClr>
              <a:buSzPct val="70000"/>
              <a:buFont typeface="Wingdings" pitchFamily="2" charset="2"/>
              <a:buNone/>
              <a:tabLst/>
              <a:defRPr/>
            </a:pPr>
            <a:r>
              <a:rPr kumimoji="1" lang="zh-TW" altLang="en-US" sz="2000" b="1"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多元學習表現採計前五學期，七上至九下開學前一日。</a:t>
            </a:r>
            <a:r>
              <a:rPr kumimoji="1" lang="en-US" altLang="zh-TW" sz="2000" b="1"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
            </a:r>
            <a:br>
              <a:rPr kumimoji="1" lang="en-US" altLang="zh-TW" sz="2000" b="1"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br>
            <a:r>
              <a:rPr kumimoji="1" lang="en-US" altLang="zh-TW" sz="2000" b="1"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112</a:t>
            </a:r>
            <a:r>
              <a:rPr kumimoji="1" lang="zh-TW" altLang="en-US" sz="2000" b="1"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年</a:t>
            </a:r>
            <a:r>
              <a:rPr kumimoji="1" lang="en-US" altLang="zh-TW" sz="2000" b="1"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2</a:t>
            </a:r>
            <a:r>
              <a:rPr kumimoji="1" lang="zh-TW" altLang="en-US" sz="2000" b="1"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月</a:t>
            </a:r>
            <a:r>
              <a:rPr kumimoji="1" lang="en-US" altLang="zh-TW" sz="2000" b="1"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12</a:t>
            </a:r>
            <a:r>
              <a:rPr kumimoji="1" lang="zh-TW" altLang="en-US" sz="2000" b="1"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日</a:t>
            </a:r>
            <a:r>
              <a:rPr kumimoji="1" lang="en-US" altLang="zh-TW" sz="2000" b="1"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1" lang="zh-TW" altLang="en-US" sz="2000" b="1"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日</a:t>
            </a:r>
            <a:r>
              <a:rPr kumimoji="1" lang="en-US" altLang="zh-TW" sz="2000" b="1"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a:t>
            </a:r>
          </a:p>
          <a:p>
            <a:pPr marL="0" marR="0" lvl="0" indent="0" algn="ctr" defTabSz="914400" rtl="0" eaLnBrk="1" fontAlgn="base" latinLnBrk="0" hangingPunct="1">
              <a:lnSpc>
                <a:spcPct val="100000"/>
              </a:lnSpc>
              <a:spcBef>
                <a:spcPct val="20000"/>
              </a:spcBef>
              <a:spcAft>
                <a:spcPct val="0"/>
              </a:spcAft>
              <a:buClr>
                <a:srgbClr val="647252"/>
              </a:buClr>
              <a:buSzPct val="70000"/>
              <a:buFont typeface="Wingdings" pitchFamily="2" charset="2"/>
              <a:buNone/>
              <a:tabLst/>
              <a:defRPr/>
            </a:pPr>
            <a:endParaRPr kumimoji="1" lang="en-US" altLang="zh-TW" sz="2000" b="1"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1520300377"/>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467"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112</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1/4(</a:t>
            </a:r>
            <a:r>
              <a:rPr lang="zh-TW" altLang="en-US" sz="3467" b="1" dirty="0">
                <a:solidFill>
                  <a:srgbClr val="FF0000"/>
                </a:solidFill>
                <a:latin typeface="標楷體" panose="03000509000000000000" pitchFamily="65" charset="-120"/>
                <a:ea typeface="標楷體" panose="03000509000000000000" pitchFamily="65" charset="-120"/>
              </a:rPr>
              <a:t>三</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1/8(</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000066"/>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112</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4/5(</a:t>
            </a:r>
            <a:r>
              <a:rPr lang="zh-TW" altLang="en-US" sz="3467" b="1" dirty="0">
                <a:solidFill>
                  <a:srgbClr val="FF0000"/>
                </a:solidFill>
                <a:latin typeface="標楷體" panose="03000509000000000000" pitchFamily="65" charset="-120"/>
                <a:ea typeface="標楷體" panose="03000509000000000000" pitchFamily="65" charset="-120"/>
              </a:rPr>
              <a:t>三</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4/9(</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p>
          <a:p>
            <a:pPr>
              <a:defRPr/>
            </a:pPr>
            <a:r>
              <a:rPr lang="zh-TW" altLang="en-US" sz="3467" dirty="0">
                <a:solidFill>
                  <a:srgbClr val="000066"/>
                </a:solidFill>
                <a:latin typeface="標楷體" panose="03000509000000000000" pitchFamily="65" charset="-120"/>
                <a:ea typeface="標楷體" panose="03000509000000000000" pitchFamily="65" charset="-120"/>
              </a:rPr>
              <a:t>正式志願選填日：</a:t>
            </a:r>
            <a:endParaRPr lang="en-US" altLang="zh-TW" sz="3467" b="1" dirty="0">
              <a:solidFill>
                <a:srgbClr val="FF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112</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6/21(</a:t>
            </a:r>
            <a:r>
              <a:rPr lang="zh-TW" altLang="en-US" sz="3467" b="1" dirty="0">
                <a:solidFill>
                  <a:srgbClr val="FF0000"/>
                </a:solidFill>
                <a:latin typeface="標楷體" panose="03000509000000000000" pitchFamily="65" charset="-120"/>
                <a:ea typeface="標楷體" panose="03000509000000000000" pitchFamily="65" charset="-120"/>
              </a:rPr>
              <a:t>三</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上午</a:t>
            </a:r>
            <a:r>
              <a:rPr lang="en-US" altLang="zh-TW" sz="3600"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6/25(</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a:t>
            </a: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填志願注意事項</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4</a:t>
            </a:r>
            <a:endPar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3619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FEDF9B-433C-48CA-B0CC-9C3ABCDFEBF0}"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279286877"/>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endParaRPr lang="en-US" altLang="zh-TW" dirty="0">
              <a:ea typeface="標楷體" panose="03000509000000000000" pitchFamily="65" charset="-120"/>
              <a:cs typeface="超研澤粗魏碑"/>
            </a:endParaRPr>
          </a:p>
          <a:p>
            <a:pPr marL="0" indent="0" eaLnBrk="1" hangingPunct="1"/>
            <a:endParaRPr lang="zh-TW" altLang="en-US" dirty="0">
              <a:ea typeface="標楷體" panose="03000509000000000000" pitchFamily="65" charset="-120"/>
              <a:cs typeface="超研澤粗魏碑"/>
            </a:endParaRPr>
          </a:p>
          <a:p>
            <a:pPr marL="0" indent="0" eaLnBrk="1" hangingPunct="1"/>
            <a:endParaRPr lang="en-US" altLang="zh-TW" dirty="0">
              <a:ea typeface="標楷體" panose="03000509000000000000" pitchFamily="65" charset="-120"/>
              <a:cs typeface="超研澤粗魏碑"/>
            </a:endParaRPr>
          </a:p>
        </p:txBody>
      </p:sp>
      <p:sp>
        <p:nvSpPr>
          <p:cNvPr id="149507" name="標題 1"/>
          <p:cNvSpPr txBox="1">
            <a:spLocks/>
          </p:cNvSpPr>
          <p:nvPr/>
        </p:nvSpPr>
        <p:spPr bwMode="auto">
          <a:xfrm>
            <a:off x="2050763" y="586000"/>
            <a:ext cx="8874243"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kumimoji="0" lang="zh-TW" altLang="en-US" sz="4000" dirty="0">
                <a:solidFill>
                  <a:srgbClr val="FFFF00"/>
                </a:solidFill>
                <a:latin typeface="標楷體" panose="03000509000000000000" pitchFamily="65" charset="-120"/>
                <a:ea typeface="標楷體" panose="03000509000000000000" pitchFamily="65" charset="-120"/>
              </a:rPr>
              <a:t>多元學習表現  分數計算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表格 5">
            <a:extLst>
              <a:ext uri="{FF2B5EF4-FFF2-40B4-BE49-F238E27FC236}">
                <a16:creationId xmlns:a16="http://schemas.microsoft.com/office/drawing/2014/main" id="{95A3B84D-8A4F-413E-AC64-5C24CA117716}"/>
              </a:ext>
            </a:extLst>
          </p:cNvPr>
          <p:cNvGraphicFramePr>
            <a:graphicFrameLocks noGrp="1"/>
          </p:cNvGraphicFramePr>
          <p:nvPr>
            <p:extLst>
              <p:ext uri="{D42A27DB-BD31-4B8C-83A1-F6EECF244321}">
                <p14:modId xmlns:p14="http://schemas.microsoft.com/office/powerpoint/2010/main" val="3104433168"/>
              </p:ext>
            </p:extLst>
          </p:nvPr>
        </p:nvGraphicFramePr>
        <p:xfrm>
          <a:off x="2874963" y="1672762"/>
          <a:ext cx="6984777" cy="4653425"/>
        </p:xfrm>
        <a:graphic>
          <a:graphicData uri="http://schemas.openxmlformats.org/drawingml/2006/table">
            <a:tbl>
              <a:tblPr>
                <a:tableStyleId>{22838BEF-8BB2-4498-84A7-C5851F593DF1}</a:tableStyleId>
              </a:tblPr>
              <a:tblGrid>
                <a:gridCol w="2402407">
                  <a:extLst>
                    <a:ext uri="{9D8B030D-6E8A-4147-A177-3AD203B41FA5}">
                      <a16:colId xmlns:a16="http://schemas.microsoft.com/office/drawing/2014/main" val="523012523"/>
                    </a:ext>
                  </a:extLst>
                </a:gridCol>
                <a:gridCol w="2402407">
                  <a:extLst>
                    <a:ext uri="{9D8B030D-6E8A-4147-A177-3AD203B41FA5}">
                      <a16:colId xmlns:a16="http://schemas.microsoft.com/office/drawing/2014/main" val="3449192225"/>
                    </a:ext>
                  </a:extLst>
                </a:gridCol>
                <a:gridCol w="2179963">
                  <a:extLst>
                    <a:ext uri="{9D8B030D-6E8A-4147-A177-3AD203B41FA5}">
                      <a16:colId xmlns:a16="http://schemas.microsoft.com/office/drawing/2014/main" val="3337706387"/>
                    </a:ext>
                  </a:extLst>
                </a:gridCol>
              </a:tblGrid>
              <a:tr h="664775">
                <a:tc>
                  <a:txBody>
                    <a:bodyPr/>
                    <a:lstStyle/>
                    <a:p>
                      <a:pPr algn="ctr" fontAlgn="ctr"/>
                      <a:r>
                        <a:rPr lang="zh-TW" altLang="en-US" sz="3200" u="none" strike="noStrike" dirty="0">
                          <a:effectLst/>
                        </a:rPr>
                        <a:t>比序項目</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積分</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備註</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extLst>
                  <a:ext uri="{0D108BD9-81ED-4DB2-BD59-A6C34878D82A}">
                    <a16:rowId xmlns:a16="http://schemas.microsoft.com/office/drawing/2014/main" val="2654517439"/>
                  </a:ext>
                </a:extLst>
              </a:tr>
              <a:tr h="664775">
                <a:tc>
                  <a:txBody>
                    <a:bodyPr/>
                    <a:lstStyle/>
                    <a:p>
                      <a:pPr algn="ctr" fontAlgn="ctr"/>
                      <a:r>
                        <a:rPr lang="zh-TW" altLang="en-US" sz="3200" u="none" strike="noStrike" dirty="0">
                          <a:effectLst/>
                        </a:rPr>
                        <a:t>競賽成績</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rowSpan="6">
                  <a:txBody>
                    <a:bodyPr/>
                    <a:lstStyle/>
                    <a:p>
                      <a:pPr algn="ctr" fontAlgn="ctr"/>
                      <a:r>
                        <a:rPr lang="en-US" altLang="zh-TW" sz="3200" b="1" u="none" strike="noStrike" dirty="0">
                          <a:solidFill>
                            <a:schemeClr val="tx1"/>
                          </a:solidFill>
                          <a:effectLst/>
                        </a:rPr>
                        <a:t>50/70</a:t>
                      </a:r>
                    </a:p>
                    <a:p>
                      <a:pPr algn="ctr" fontAlgn="ctr"/>
                      <a:r>
                        <a:rPr lang="zh-TW" altLang="en-US" sz="3200" b="1" u="none" strike="noStrike" dirty="0">
                          <a:solidFill>
                            <a:srgbClr val="FF0000"/>
                          </a:solidFill>
                          <a:effectLst/>
                        </a:rPr>
                        <a:t>總分</a:t>
                      </a:r>
                      <a:r>
                        <a:rPr lang="en-US" altLang="zh-TW" sz="3200" b="1" u="none" strike="noStrike" dirty="0">
                          <a:solidFill>
                            <a:srgbClr val="FF0000"/>
                          </a:solidFill>
                          <a:effectLst/>
                        </a:rPr>
                        <a:t>70</a:t>
                      </a:r>
                      <a:r>
                        <a:rPr lang="zh-TW" altLang="en-US" sz="3200" b="1" u="none" strike="noStrike" dirty="0">
                          <a:solidFill>
                            <a:srgbClr val="FF0000"/>
                          </a:solidFill>
                          <a:effectLst/>
                        </a:rPr>
                        <a:t>分</a:t>
                      </a:r>
                      <a:endParaRPr lang="en-US" altLang="zh-TW" sz="3200" b="1" u="none" strike="noStrike" dirty="0">
                        <a:solidFill>
                          <a:srgbClr val="FF0000"/>
                        </a:solidFill>
                        <a:effectLst/>
                      </a:endParaRPr>
                    </a:p>
                    <a:p>
                      <a:pPr algn="ctr" fontAlgn="ctr"/>
                      <a:r>
                        <a:rPr lang="zh-TW" altLang="en-US" sz="3200" b="1" u="none" strike="noStrike" dirty="0">
                          <a:solidFill>
                            <a:srgbClr val="FF0000"/>
                          </a:solidFill>
                          <a:effectLst/>
                        </a:rPr>
                        <a:t>最高取</a:t>
                      </a:r>
                      <a:r>
                        <a:rPr lang="en-US" altLang="zh-TW" sz="3200" b="1" u="none" strike="noStrike" dirty="0">
                          <a:solidFill>
                            <a:srgbClr val="FF0000"/>
                          </a:solidFill>
                          <a:effectLst/>
                        </a:rPr>
                        <a:t>50</a:t>
                      </a:r>
                      <a:r>
                        <a:rPr lang="zh-TW" altLang="en-US" sz="3200" b="1" u="none" strike="noStrike" dirty="0">
                          <a:solidFill>
                            <a:srgbClr val="FF0000"/>
                          </a:solidFill>
                          <a:effectLst/>
                        </a:rPr>
                        <a:t>分</a:t>
                      </a:r>
                      <a:r>
                        <a:rPr lang="zh-TW" altLang="en-US" sz="3200" u="none" strike="noStrike" dirty="0">
                          <a:effectLst/>
                        </a:rPr>
                        <a:t>　</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extLst>
                  <a:ext uri="{0D108BD9-81ED-4DB2-BD59-A6C34878D82A}">
                    <a16:rowId xmlns:a16="http://schemas.microsoft.com/office/drawing/2014/main" val="1125253446"/>
                  </a:ext>
                </a:extLst>
              </a:tr>
              <a:tr h="664775">
                <a:tc>
                  <a:txBody>
                    <a:bodyPr/>
                    <a:lstStyle/>
                    <a:p>
                      <a:pPr algn="ctr" fontAlgn="ctr"/>
                      <a:r>
                        <a:rPr lang="zh-TW" altLang="en-US" sz="3200" u="none" strike="noStrike" dirty="0">
                          <a:effectLst/>
                        </a:rPr>
                        <a:t>獎勵紀錄</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052168655"/>
                  </a:ext>
                </a:extLst>
              </a:tr>
              <a:tr h="664775">
                <a:tc>
                  <a:txBody>
                    <a:bodyPr/>
                    <a:lstStyle/>
                    <a:p>
                      <a:pPr algn="ctr" fontAlgn="ctr"/>
                      <a:r>
                        <a:rPr lang="zh-TW" altLang="en-US" sz="3200" u="none" strike="noStrike">
                          <a:effectLst/>
                        </a:rPr>
                        <a:t>服務學習</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78625777"/>
                  </a:ext>
                </a:extLst>
              </a:tr>
              <a:tr h="664775">
                <a:tc>
                  <a:txBody>
                    <a:bodyPr/>
                    <a:lstStyle/>
                    <a:p>
                      <a:pPr algn="ctr" fontAlgn="ctr"/>
                      <a:r>
                        <a:rPr lang="zh-TW" altLang="en-US" sz="3200" u="none" strike="noStrike">
                          <a:effectLst/>
                        </a:rPr>
                        <a:t>社團參與</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62388987"/>
                  </a:ext>
                </a:extLst>
              </a:tr>
              <a:tr h="664775">
                <a:tc>
                  <a:txBody>
                    <a:bodyPr/>
                    <a:lstStyle/>
                    <a:p>
                      <a:pPr algn="ctr" fontAlgn="ctr"/>
                      <a:r>
                        <a:rPr lang="zh-TW" altLang="en-US" sz="3200" u="none" strike="noStrike">
                          <a:effectLst/>
                        </a:rPr>
                        <a:t>體適能</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461919189"/>
                  </a:ext>
                </a:extLst>
              </a:tr>
              <a:tr h="664775">
                <a:tc>
                  <a:txBody>
                    <a:bodyPr/>
                    <a:lstStyle/>
                    <a:p>
                      <a:pPr algn="ctr" fontAlgn="ctr"/>
                      <a:r>
                        <a:rPr lang="zh-TW" altLang="en-US" sz="3200" u="none" strike="noStrike">
                          <a:effectLst/>
                        </a:rPr>
                        <a:t>語言認證</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743854714"/>
                  </a:ext>
                </a:extLst>
              </a:tr>
            </a:tbl>
          </a:graphicData>
        </a:graphic>
      </p:graphicFrame>
      <p:sp>
        <p:nvSpPr>
          <p:cNvPr id="2" name="橢圓 1"/>
          <p:cNvSpPr/>
          <p:nvPr/>
        </p:nvSpPr>
        <p:spPr>
          <a:xfrm>
            <a:off x="6150428" y="2982686"/>
            <a:ext cx="674914" cy="6966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6150428" y="3600337"/>
            <a:ext cx="674914" cy="6966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6150428" y="4326339"/>
            <a:ext cx="674914" cy="6966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6150428" y="4983507"/>
            <a:ext cx="674914" cy="6966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95296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nvPr>
        </p:nvGraphicFramePr>
        <p:xfrm>
          <a:off x="1311275" y="1313315"/>
          <a:ext cx="8181067" cy="4893356"/>
        </p:xfrm>
        <a:graphic>
          <a:graphicData uri="http://schemas.openxmlformats.org/drawingml/2006/table">
            <a:tbl>
              <a:tblPr>
                <a:tableStyleId>{5C22544A-7EE6-4342-B048-85BDC9FD1C3A}</a:tableStyleId>
              </a:tblPr>
              <a:tblGrid>
                <a:gridCol w="1930267">
                  <a:extLst>
                    <a:ext uri="{9D8B030D-6E8A-4147-A177-3AD203B41FA5}">
                      <a16:colId xmlns:a16="http://schemas.microsoft.com/office/drawing/2014/main" val="20000"/>
                    </a:ext>
                  </a:extLst>
                </a:gridCol>
                <a:gridCol w="778923">
                  <a:extLst>
                    <a:ext uri="{9D8B030D-6E8A-4147-A177-3AD203B41FA5}">
                      <a16:colId xmlns:a16="http://schemas.microsoft.com/office/drawing/2014/main" val="20001"/>
                    </a:ext>
                  </a:extLst>
                </a:gridCol>
                <a:gridCol w="778923">
                  <a:extLst>
                    <a:ext uri="{9D8B030D-6E8A-4147-A177-3AD203B41FA5}">
                      <a16:colId xmlns:a16="http://schemas.microsoft.com/office/drawing/2014/main" val="1047505374"/>
                    </a:ext>
                  </a:extLst>
                </a:gridCol>
                <a:gridCol w="778923">
                  <a:extLst>
                    <a:ext uri="{9D8B030D-6E8A-4147-A177-3AD203B41FA5}">
                      <a16:colId xmlns:a16="http://schemas.microsoft.com/office/drawing/2014/main" val="1697171055"/>
                    </a:ext>
                  </a:extLst>
                </a:gridCol>
                <a:gridCol w="778923">
                  <a:extLst>
                    <a:ext uri="{9D8B030D-6E8A-4147-A177-3AD203B41FA5}">
                      <a16:colId xmlns:a16="http://schemas.microsoft.com/office/drawing/2014/main" val="20002"/>
                    </a:ext>
                  </a:extLst>
                </a:gridCol>
                <a:gridCol w="778923">
                  <a:extLst>
                    <a:ext uri="{9D8B030D-6E8A-4147-A177-3AD203B41FA5}">
                      <a16:colId xmlns:a16="http://schemas.microsoft.com/office/drawing/2014/main" val="4213801140"/>
                    </a:ext>
                  </a:extLst>
                </a:gridCol>
                <a:gridCol w="778923">
                  <a:extLst>
                    <a:ext uri="{9D8B030D-6E8A-4147-A177-3AD203B41FA5}">
                      <a16:colId xmlns:a16="http://schemas.microsoft.com/office/drawing/2014/main" val="3548984853"/>
                    </a:ext>
                  </a:extLst>
                </a:gridCol>
                <a:gridCol w="1577262">
                  <a:extLst>
                    <a:ext uri="{9D8B030D-6E8A-4147-A177-3AD203B41FA5}">
                      <a16:colId xmlns:a16="http://schemas.microsoft.com/office/drawing/2014/main" val="20003"/>
                    </a:ext>
                  </a:extLst>
                </a:gridCol>
              </a:tblGrid>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科目</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a:t>
                      </a:r>
                      <a:endParaRPr lang="en-US" altLang="zh-TW"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會考總積分</a:t>
                      </a:r>
                      <a:endParaRPr lang="en-US" altLang="zh-TW" sz="32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等級</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35569950"/>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9002725"/>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等級</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518197614"/>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23.8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採計方式</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範例</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zh-TW" altLang="en-US" sz="36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sp>
        <p:nvSpPr>
          <p:cNvPr id="110672" name="文字方塊 8"/>
          <p:cNvSpPr txBox="1">
            <a:spLocks noChangeArrowheads="1"/>
          </p:cNvSpPr>
          <p:nvPr/>
        </p:nvSpPr>
        <p:spPr bwMode="auto">
          <a:xfrm>
            <a:off x="9340850" y="3929993"/>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會考積分換算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275161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1931988" y="1246061"/>
            <a:ext cx="5293568" cy="478631"/>
          </a:xfrm>
        </p:spPr>
        <p:txBody>
          <a:bodyPr/>
          <a:lstStyle/>
          <a:p>
            <a:pPr eaLnBrk="1" hangingPunct="1"/>
            <a:r>
              <a:rPr lang="zh-TW" altLang="en-US" sz="2800" dirty="0"/>
              <a:t>考試科目、時間及題數</a:t>
            </a:r>
          </a:p>
        </p:txBody>
      </p:sp>
      <p:graphicFrame>
        <p:nvGraphicFramePr>
          <p:cNvPr id="6" name="內容版面配置區 3"/>
          <p:cNvGraphicFramePr>
            <a:graphicFrameLocks/>
          </p:cNvGraphicFramePr>
          <p:nvPr>
            <p:extLst/>
          </p:nvPr>
        </p:nvGraphicFramePr>
        <p:xfrm>
          <a:off x="1931988" y="1768067"/>
          <a:ext cx="7704138" cy="5040311"/>
        </p:xfrm>
        <a:graphic>
          <a:graphicData uri="http://schemas.openxmlformats.org/drawingml/2006/table">
            <a:tbl>
              <a:tblPr/>
              <a:tblGrid>
                <a:gridCol w="1703021">
                  <a:extLst>
                    <a:ext uri="{9D8B030D-6E8A-4147-A177-3AD203B41FA5}">
                      <a16:colId xmlns:a16="http://schemas.microsoft.com/office/drawing/2014/main" val="20000"/>
                    </a:ext>
                  </a:extLst>
                </a:gridCol>
                <a:gridCol w="2189597">
                  <a:extLst>
                    <a:ext uri="{9D8B030D-6E8A-4147-A177-3AD203B41FA5}">
                      <a16:colId xmlns:a16="http://schemas.microsoft.com/office/drawing/2014/main" val="20001"/>
                    </a:ext>
                  </a:extLst>
                </a:gridCol>
                <a:gridCol w="2027405">
                  <a:extLst>
                    <a:ext uri="{9D8B030D-6E8A-4147-A177-3AD203B41FA5}">
                      <a16:colId xmlns:a16="http://schemas.microsoft.com/office/drawing/2014/main" val="20002"/>
                    </a:ext>
                  </a:extLst>
                </a:gridCol>
                <a:gridCol w="1784115">
                  <a:extLst>
                    <a:ext uri="{9D8B030D-6E8A-4147-A177-3AD203B41FA5}">
                      <a16:colId xmlns:a16="http://schemas.microsoft.com/office/drawing/2014/main" val="20003"/>
                    </a:ext>
                  </a:extLst>
                </a:gridCol>
              </a:tblGrid>
              <a:tr h="628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10000"/>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38</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46</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en-US" altLang="zh-TW" sz="2400" kern="0" dirty="0">
                          <a:solidFill>
                            <a:srgbClr val="000000"/>
                          </a:solidFill>
                          <a:latin typeface="Times New Roman"/>
                          <a:ea typeface="標楷體"/>
                          <a:cs typeface="Times New Roman"/>
                        </a:rPr>
                        <a:t>3</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28</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val="10005"/>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5</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6</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55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5" name="標題 1">
            <a:extLst>
              <a:ext uri="{FF2B5EF4-FFF2-40B4-BE49-F238E27FC236}">
                <a16:creationId xmlns:a16="http://schemas.microsoft.com/office/drawing/2014/main" id="{8E56FE1C-6AC8-48A3-8807-5B90EE027183}"/>
              </a:ext>
            </a:extLst>
          </p:cNvPr>
          <p:cNvSpPr txBox="1">
            <a:spLocks noChangeArrowheads="1"/>
          </p:cNvSpPr>
          <p:nvPr/>
        </p:nvSpPr>
        <p:spPr bwMode="auto">
          <a:xfrm>
            <a:off x="1931988" y="358077"/>
            <a:ext cx="92471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TW" sz="4000" b="0" i="0" u="none" strike="noStrike" kern="1200" cap="none" spc="0" normalizeH="0" baseline="0" noProof="0">
                <a:ln>
                  <a:noFill/>
                </a:ln>
                <a:solidFill>
                  <a:srgbClr val="FFFF00"/>
                </a:solidFill>
                <a:effectLst/>
                <a:uLnTx/>
                <a:uFillTx/>
                <a:latin typeface="標楷體" panose="03000509000000000000" pitchFamily="65" charset="-120"/>
                <a:ea typeface="標楷體" panose="03000509000000000000" pitchFamily="65" charset="-120"/>
                <a:cs typeface="+mj-cs"/>
              </a:rPr>
              <a:t>(</a:t>
            </a:r>
            <a:r>
              <a:rPr kumimoji="0" lang="zh-TW" altLang="en-US" sz="4000" b="0" i="0" u="none" strike="noStrike" kern="1200" cap="none" spc="0" normalizeH="0" baseline="0" noProof="0">
                <a:ln>
                  <a:noFill/>
                </a:ln>
                <a:solidFill>
                  <a:srgbClr val="FFFF00"/>
                </a:solidFill>
                <a:effectLst/>
                <a:uLnTx/>
                <a:uFillTx/>
                <a:latin typeface="標楷體" panose="03000509000000000000" pitchFamily="65" charset="-120"/>
                <a:ea typeface="標楷體" panose="03000509000000000000" pitchFamily="65" charset="-120"/>
                <a:cs typeface="+mj-cs"/>
              </a:rPr>
              <a:t>十二</a:t>
            </a:r>
            <a:r>
              <a:rPr kumimoji="0" lang="en-US" altLang="zh-TW" sz="4000" b="0" i="0" u="none" strike="noStrike" kern="1200" cap="none" spc="0" normalizeH="0" baseline="0" noProof="0">
                <a:ln>
                  <a:noFill/>
                </a:ln>
                <a:solidFill>
                  <a:srgbClr val="FFFF00"/>
                </a:solidFill>
                <a:effectLst/>
                <a:uLnTx/>
                <a:uFillTx/>
                <a:latin typeface="標楷體" panose="03000509000000000000" pitchFamily="65" charset="-120"/>
                <a:ea typeface="標楷體" panose="03000509000000000000" pitchFamily="65" charset="-120"/>
                <a:cs typeface="+mj-cs"/>
              </a:rPr>
              <a:t>)</a:t>
            </a:r>
            <a:r>
              <a:rPr kumimoji="0" lang="zh-TW" altLang="en-US" sz="4000" b="0" i="0" u="none" strike="noStrike" kern="1200" cap="none" spc="0" normalizeH="0" baseline="0" noProof="0">
                <a:ln>
                  <a:noFill/>
                </a:ln>
                <a:solidFill>
                  <a:srgbClr val="FFFF00"/>
                </a:solidFill>
                <a:effectLst/>
                <a:uLnTx/>
                <a:uFillTx/>
                <a:latin typeface="標楷體" panose="03000509000000000000" pitchFamily="65" charset="-120"/>
                <a:ea typeface="標楷體" panose="03000509000000000000" pitchFamily="65" charset="-120"/>
                <a:cs typeface="+mj-cs"/>
              </a:rPr>
              <a:t>國中教育會考</a:t>
            </a:r>
            <a:endPar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j-cs"/>
            </a:endParaRPr>
          </a:p>
        </p:txBody>
      </p:sp>
      <p:sp>
        <p:nvSpPr>
          <p:cNvPr id="8" name="投影片編號版面配置區 11">
            <a:extLst>
              <a:ext uri="{FF2B5EF4-FFF2-40B4-BE49-F238E27FC236}">
                <a16:creationId xmlns:a16="http://schemas.microsoft.com/office/drawing/2014/main" id="{558173D0-AE7B-496A-98EE-D512078DC07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81576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j-cs"/>
              </a:rPr>
              <a:t>(</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j-cs"/>
              </a:rPr>
              <a:t>十二</a:t>
            </a:r>
            <a:r>
              <a:rPr kumimoji="0"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j-cs"/>
              </a:rPr>
              <a:t>)</a:t>
            </a:r>
            <a:r>
              <a:rPr kumimoji="0"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mj-cs"/>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B88A3739-8587-4B1A-A107-F9DA5A871A0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52204" y="1686946"/>
            <a:ext cx="10613177" cy="4511547"/>
          </a:xfrm>
          <a:prstGeom prst="rect">
            <a:avLst/>
          </a:prstGeom>
        </p:spPr>
      </p:pic>
    </p:spTree>
    <p:extLst>
      <p:ext uri="{BB962C8B-B14F-4D97-AF65-F5344CB8AC3E}">
        <p14:creationId xmlns:p14="http://schemas.microsoft.com/office/powerpoint/2010/main" val="82413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775521" y="525145"/>
            <a:ext cx="7349430" cy="650715"/>
          </a:xfrm>
        </p:spPr>
        <p:txBody>
          <a:bodyPr/>
          <a:lstStyle/>
          <a:p>
            <a:r>
              <a:rPr kumimoji="1" lang="zh-TW" altLang="zh-TW" sz="3600" b="1" kern="0" dirty="0">
                <a:solidFill>
                  <a:schemeClr val="tx1"/>
                </a:solidFill>
                <a:latin typeface="標楷體" pitchFamily="65" charset="-120"/>
                <a:ea typeface="標楷體" pitchFamily="65" charset="-120"/>
                <a:cs typeface="+mj-cs"/>
              </a:rPr>
              <a:t>英語科整體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775520" y="1167730"/>
            <a:ext cx="9039964" cy="4781550"/>
          </a:xfrm>
        </p:spPr>
        <p:txBody>
          <a:bodyPr/>
          <a:lstStyle/>
          <a:p>
            <a:endParaRPr lang="en-US" altLang="zh-TW" sz="800" dirty="0">
              <a:latin typeface="+mn-ea"/>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聽力占</a:t>
            </a:r>
            <a:r>
              <a:rPr lang="en-US" altLang="zh-TW" sz="2400" dirty="0">
                <a:latin typeface="標楷體" panose="03000509000000000000" pitchFamily="65" charset="-120"/>
                <a:ea typeface="標楷體" panose="03000509000000000000" pitchFamily="65" charset="-120"/>
                <a:cs typeface="Times New Roman" pitchFamily="18" charset="0"/>
              </a:rPr>
              <a:t>20</a:t>
            </a:r>
            <a:r>
              <a:rPr lang="zh-TW" altLang="zh-TW" sz="2400" dirty="0">
                <a:latin typeface="標楷體" panose="03000509000000000000" pitchFamily="65" charset="-120"/>
                <a:ea typeface="標楷體" panose="03000509000000000000" pitchFamily="65" charset="-120"/>
                <a:cs typeface="Times New Roman" pitchFamily="18" charset="0"/>
              </a:rPr>
              <a:t>％，閱讀占</a:t>
            </a:r>
            <a:r>
              <a:rPr lang="en-US" altLang="zh-TW" sz="2400" dirty="0">
                <a:latin typeface="標楷體" panose="03000509000000000000" pitchFamily="65" charset="-120"/>
                <a:ea typeface="標楷體" panose="03000509000000000000" pitchFamily="65" charset="-120"/>
                <a:cs typeface="Times New Roman" pitchFamily="18" charset="0"/>
              </a:rPr>
              <a:t>80</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mn-ea"/>
              <a:ea typeface="+mn-ea"/>
            </a:endParaRPr>
          </a:p>
          <a:p>
            <a:pPr>
              <a:buFontTx/>
              <a:buNone/>
            </a:pPr>
            <a:endParaRPr lang="en-US" altLang="zh-TW" dirty="0">
              <a:latin typeface="+mn-ea"/>
              <a:ea typeface="+mn-ea"/>
            </a:endParaRPr>
          </a:p>
          <a:p>
            <a:pPr>
              <a:buFontTx/>
              <a:buNone/>
            </a:pPr>
            <a:endParaRPr lang="en-US" altLang="zh-TW" sz="1200" dirty="0">
              <a:latin typeface="+mn-ea"/>
            </a:endParaRPr>
          </a:p>
          <a:p>
            <a:pPr>
              <a:buFontTx/>
              <a:buNone/>
            </a:pPr>
            <a:endParaRPr lang="zh-TW" altLang="en-US" sz="2000" dirty="0">
              <a:latin typeface="+mn-ea"/>
            </a:endParaRPr>
          </a:p>
        </p:txBody>
      </p:sp>
      <p:graphicFrame>
        <p:nvGraphicFramePr>
          <p:cNvPr id="7" name="Object 2"/>
          <p:cNvGraphicFramePr>
            <a:graphicFrameLocks noChangeAspect="1"/>
          </p:cNvGraphicFramePr>
          <p:nvPr>
            <p:extLst/>
          </p:nvPr>
        </p:nvGraphicFramePr>
        <p:xfrm>
          <a:off x="2216150" y="2127250"/>
          <a:ext cx="7994650" cy="1517650"/>
        </p:xfrm>
        <a:graphic>
          <a:graphicData uri="http://schemas.openxmlformats.org/presentationml/2006/ole">
            <mc:AlternateContent xmlns:mc="http://schemas.openxmlformats.org/markup-compatibility/2006">
              <mc:Choice xmlns:v="urn:schemas-microsoft-com:vml" Requires="v">
                <p:oleObj spid="_x0000_s2184" name="方程式" r:id="rId3" imgW="3340100" imgH="635000" progId="Equation.3">
                  <p:embed/>
                </p:oleObj>
              </mc:Choice>
              <mc:Fallback>
                <p:oleObj name="方程式" r:id="rId3" imgW="3340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0" y="2127250"/>
                        <a:ext cx="799465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extLst/>
          </p:nvPr>
        </p:nvGraphicFramePr>
        <p:xfrm>
          <a:off x="2172396" y="3379316"/>
          <a:ext cx="8326437" cy="1993900"/>
        </p:xfrm>
        <a:graphic>
          <a:graphicData uri="http://schemas.openxmlformats.org/presentationml/2006/ole">
            <mc:AlternateContent xmlns:mc="http://schemas.openxmlformats.org/markup-compatibility/2006">
              <mc:Choice xmlns:v="urn:schemas-microsoft-com:vml" Requires="v">
                <p:oleObj spid="_x0000_s2185" name="方程式" r:id="rId5" imgW="3479760" imgH="850680" progId="Equation.3">
                  <p:embed/>
                </p:oleObj>
              </mc:Choice>
              <mc:Fallback>
                <p:oleObj name="方程式" r:id="rId5" imgW="3479760" imgH="850680" progId="Equation.3">
                  <p:embed/>
                  <p:pic>
                    <p:nvPicPr>
                      <p:cNvPr id="8" name="Object 3"/>
                      <p:cNvPicPr>
                        <a:picLocks noChangeAspect="1" noChangeArrowheads="1"/>
                      </p:cNvPicPr>
                      <p:nvPr/>
                    </p:nvPicPr>
                    <p:blipFill>
                      <a:blip r:embed="rId6"/>
                      <a:srcRect/>
                      <a:stretch>
                        <a:fillRect/>
                      </a:stretch>
                    </p:blipFill>
                    <p:spPr bwMode="auto">
                      <a:xfrm>
                        <a:off x="2172396" y="3379316"/>
                        <a:ext cx="8326437" cy="199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8"/>
          <p:cNvGrpSpPr/>
          <p:nvPr/>
        </p:nvGrpSpPr>
        <p:grpSpPr>
          <a:xfrm>
            <a:off x="2423592" y="4941168"/>
            <a:ext cx="6264696" cy="1506686"/>
            <a:chOff x="755576" y="4919608"/>
            <a:chExt cx="6264696" cy="1653338"/>
          </a:xfrm>
        </p:grpSpPr>
        <p:sp>
          <p:nvSpPr>
            <p:cNvPr id="10" name="橢圓形圖說文字 9"/>
            <p:cNvSpPr/>
            <p:nvPr/>
          </p:nvSpPr>
          <p:spPr>
            <a:xfrm>
              <a:off x="755576" y="4919608"/>
              <a:ext cx="6228692" cy="1653338"/>
            </a:xfrm>
            <a:prstGeom prst="wedgeEllipseCallout">
              <a:avLst>
                <a:gd name="adj1" fmla="val 29977"/>
                <a:gd name="adj2" fmla="val -71420"/>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32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itchFamily="18" charset="0"/>
              </a:endParaRPr>
            </a:p>
          </p:txBody>
        </p:sp>
        <p:sp>
          <p:nvSpPr>
            <p:cNvPr id="11" name="矩形 10"/>
            <p:cNvSpPr/>
            <p:nvPr/>
          </p:nvSpPr>
          <p:spPr>
            <a:xfrm>
              <a:off x="1043608" y="5156659"/>
              <a:ext cx="5976664" cy="10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是精熟、基礎還是待加強</a:t>
              </a:r>
              <a:r>
                <a:rPr kumimoji="1" lang="en-US" altLang="zh-TW"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p>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如果是精熟或基礎，又是哪個標示</a:t>
              </a:r>
              <a:r>
                <a:rPr kumimoji="1" lang="en-US" altLang="zh-TW"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endParaRPr kumimoji="1" lang="zh-TW" altLang="en-US"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endParaRPr>
            </a:p>
          </p:txBody>
        </p:sp>
      </p:grpSp>
    </p:spTree>
    <p:extLst>
      <p:ext uri="{BB962C8B-B14F-4D97-AF65-F5344CB8AC3E}">
        <p14:creationId xmlns:p14="http://schemas.microsoft.com/office/powerpoint/2010/main" val="25609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820193" y="688505"/>
            <a:ext cx="7019007" cy="9116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1" lang="zh-TW" altLang="en-US" sz="3600" b="1" kern="0" dirty="0">
                <a:solidFill>
                  <a:schemeClr val="tx1"/>
                </a:solidFill>
                <a:latin typeface="標楷體" pitchFamily="65" charset="-120"/>
                <a:ea typeface="標楷體" pitchFamily="65" charset="-120"/>
                <a:cs typeface="+mj-cs"/>
              </a:rPr>
              <a:t>數學科</a:t>
            </a:r>
            <a:r>
              <a:rPr kumimoji="1" lang="zh-TW" altLang="zh-TW" sz="3600" b="1" kern="0" dirty="0">
                <a:solidFill>
                  <a:schemeClr val="tx1"/>
                </a:solidFill>
                <a:latin typeface="標楷體" pitchFamily="65" charset="-120"/>
                <a:ea typeface="標楷體" pitchFamily="65" charset="-120"/>
                <a:cs typeface="+mj-cs"/>
              </a:rPr>
              <a:t>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631504" y="1600200"/>
            <a:ext cx="8568630" cy="4781550"/>
          </a:xfrm>
        </p:spPr>
        <p:txBody>
          <a:bodyPr/>
          <a:lstStyle/>
          <a:p>
            <a:endParaRPr lang="en-US" altLang="zh-TW" sz="1000" dirty="0">
              <a:latin typeface="標楷體" panose="03000509000000000000" pitchFamily="65" charset="-120"/>
              <a:ea typeface="標楷體" panose="03000509000000000000" pitchFamily="65" charset="-120"/>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選擇題佔</a:t>
            </a:r>
            <a:r>
              <a:rPr lang="en-US" altLang="zh-TW" sz="2400" dirty="0">
                <a:latin typeface="標楷體" panose="03000509000000000000" pitchFamily="65" charset="-120"/>
                <a:ea typeface="標楷體" panose="03000509000000000000" pitchFamily="65" charset="-120"/>
                <a:cs typeface="Times New Roman" pitchFamily="18" charset="0"/>
              </a:rPr>
              <a:t>85</a:t>
            </a:r>
            <a:r>
              <a:rPr lang="zh-TW" altLang="zh-TW" sz="2400" dirty="0">
                <a:latin typeface="標楷體" panose="03000509000000000000" pitchFamily="65" charset="-120"/>
                <a:ea typeface="標楷體" panose="03000509000000000000" pitchFamily="65" charset="-120"/>
                <a:cs typeface="Times New Roman" pitchFamily="18" charset="0"/>
              </a:rPr>
              <a:t>％，非選擇題佔</a:t>
            </a:r>
            <a:r>
              <a:rPr lang="en-US" altLang="zh-TW" sz="2400" dirty="0">
                <a:latin typeface="標楷體" panose="03000509000000000000" pitchFamily="65" charset="-120"/>
                <a:ea typeface="標楷體" panose="03000509000000000000" pitchFamily="65" charset="-120"/>
                <a:cs typeface="Times New Roman" pitchFamily="18" charset="0"/>
              </a:rPr>
              <a:t>15</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sz="1200" dirty="0">
              <a:latin typeface="標楷體" panose="03000509000000000000" pitchFamily="65" charset="-120"/>
              <a:ea typeface="標楷體" panose="03000509000000000000" pitchFamily="65" charset="-120"/>
            </a:endParaRPr>
          </a:p>
          <a:p>
            <a:pPr>
              <a:buFontTx/>
              <a:buNone/>
            </a:pPr>
            <a:endParaRPr lang="zh-TW" altLang="en-US" sz="2000" dirty="0">
              <a:latin typeface="標楷體" panose="03000509000000000000" pitchFamily="65" charset="-120"/>
              <a:ea typeface="標楷體" panose="03000509000000000000" pitchFamily="65" charset="-120"/>
            </a:endParaRPr>
          </a:p>
        </p:txBody>
      </p:sp>
      <p:graphicFrame>
        <p:nvGraphicFramePr>
          <p:cNvPr id="7" name="Object 2"/>
          <p:cNvGraphicFramePr>
            <a:graphicFrameLocks noChangeAspect="1"/>
          </p:cNvGraphicFramePr>
          <p:nvPr>
            <p:extLst/>
          </p:nvPr>
        </p:nvGraphicFramePr>
        <p:xfrm>
          <a:off x="2047876" y="2997200"/>
          <a:ext cx="8296275" cy="1511300"/>
        </p:xfrm>
        <a:graphic>
          <a:graphicData uri="http://schemas.openxmlformats.org/presentationml/2006/ole">
            <mc:AlternateContent xmlns:mc="http://schemas.openxmlformats.org/markup-compatibility/2006">
              <mc:Choice xmlns:v="urn:schemas-microsoft-com:vml" Requires="v">
                <p:oleObj spid="_x0000_s3208" name="方程式" r:id="rId3" imgW="3467100" imgH="635000" progId="Equation.3">
                  <p:embed/>
                </p:oleObj>
              </mc:Choice>
              <mc:Fallback>
                <p:oleObj name="方程式" r:id="rId3" imgW="3467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6" y="2997200"/>
                        <a:ext cx="82962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extLst/>
          </p:nvPr>
        </p:nvGraphicFramePr>
        <p:xfrm>
          <a:off x="1991545" y="4509120"/>
          <a:ext cx="8410575" cy="2032000"/>
        </p:xfrm>
        <a:graphic>
          <a:graphicData uri="http://schemas.openxmlformats.org/presentationml/2006/ole">
            <mc:AlternateContent xmlns:mc="http://schemas.openxmlformats.org/markup-compatibility/2006">
              <mc:Choice xmlns:v="urn:schemas-microsoft-com:vml" Requires="v">
                <p:oleObj spid="_x0000_s3209" name="方程式" r:id="rId5" imgW="3517900" imgH="850900" progId="Equation.3">
                  <p:embed/>
                </p:oleObj>
              </mc:Choice>
              <mc:Fallback>
                <p:oleObj name="方程式" r:id="rId5" imgW="3517900" imgH="850900" progId="Equation.3">
                  <p:embed/>
                  <p:pic>
                    <p:nvPicPr>
                      <p:cNvPr id="8"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1545" y="4509120"/>
                        <a:ext cx="8410575" cy="203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694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bwMode="auto">
          <a:xfrm>
            <a:off x="1646734" y="398462"/>
            <a:ext cx="74888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TW" sz="3600" b="1" dirty="0">
                <a:solidFill>
                  <a:srgbClr val="262626"/>
                </a:solidFill>
                <a:latin typeface="標楷體" panose="03000509000000000000" pitchFamily="65" charset="-120"/>
                <a:ea typeface="標楷體" panose="03000509000000000000" pitchFamily="65" charset="-120"/>
                <a:cs typeface="微軟正黑體"/>
              </a:rPr>
              <a:t>110</a:t>
            </a:r>
            <a:r>
              <a:rPr kumimoji="1"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微軟正黑體"/>
              </a:rPr>
              <a:t>年教育會考各科標準設定結果</a:t>
            </a:r>
          </a:p>
        </p:txBody>
      </p:sp>
      <p:sp>
        <p:nvSpPr>
          <p:cNvPr id="5" name="投影片編號版面配置區 4"/>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pic>
        <p:nvPicPr>
          <p:cNvPr id="3" name="圖片 2">
            <a:extLst>
              <a:ext uri="{FF2B5EF4-FFF2-40B4-BE49-F238E27FC236}">
                <a16:creationId xmlns:a16="http://schemas.microsoft.com/office/drawing/2014/main" id="{B9ADEA07-5ED2-4093-83F7-83B5A741DA3F}"/>
              </a:ext>
            </a:extLst>
          </p:cNvPr>
          <p:cNvPicPr>
            <a:picLocks noChangeAspect="1"/>
          </p:cNvPicPr>
          <p:nvPr/>
        </p:nvPicPr>
        <p:blipFill rotWithShape="1">
          <a:blip r:embed="rId2">
            <a:extLst>
              <a:ext uri="{28A0092B-C50C-407E-A947-70E740481C1C}">
                <a14:useLocalDpi xmlns:a14="http://schemas.microsoft.com/office/drawing/2010/main" val="0"/>
              </a:ext>
            </a:extLst>
          </a:blip>
          <a:srcRect l="3800"/>
          <a:stretch/>
        </p:blipFill>
        <p:spPr>
          <a:xfrm>
            <a:off x="869893" y="2004932"/>
            <a:ext cx="5665569" cy="3060682"/>
          </a:xfrm>
          <a:prstGeom prst="rect">
            <a:avLst/>
          </a:prstGeom>
        </p:spPr>
      </p:pic>
      <p:pic>
        <p:nvPicPr>
          <p:cNvPr id="10" name="圖片 9">
            <a:extLst>
              <a:ext uri="{FF2B5EF4-FFF2-40B4-BE49-F238E27FC236}">
                <a16:creationId xmlns:a16="http://schemas.microsoft.com/office/drawing/2014/main" id="{DF58DB83-E0D0-4416-B19D-DE65B9205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6625" y="1460612"/>
            <a:ext cx="5311399" cy="1683143"/>
          </a:xfrm>
          <a:prstGeom prst="rect">
            <a:avLst/>
          </a:prstGeom>
        </p:spPr>
      </p:pic>
      <p:pic>
        <p:nvPicPr>
          <p:cNvPr id="12" name="圖片 11">
            <a:extLst>
              <a:ext uri="{FF2B5EF4-FFF2-40B4-BE49-F238E27FC236}">
                <a16:creationId xmlns:a16="http://schemas.microsoft.com/office/drawing/2014/main" id="{C2892CC3-8068-46C4-806C-888AABA1C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6625" y="3257894"/>
            <a:ext cx="5302378" cy="2811133"/>
          </a:xfrm>
          <a:prstGeom prst="rect">
            <a:avLst/>
          </a:prstGeom>
        </p:spPr>
      </p:pic>
      <p:sp>
        <p:nvSpPr>
          <p:cNvPr id="8" name="橢圓形圖說文字 7"/>
          <p:cNvSpPr/>
          <p:nvPr/>
        </p:nvSpPr>
        <p:spPr>
          <a:xfrm>
            <a:off x="10206878" y="5876841"/>
            <a:ext cx="1762125" cy="762084"/>
          </a:xfrm>
          <a:prstGeom prst="wedgeEllipseCallout">
            <a:avLst>
              <a:gd name="adj1" fmla="val -21980"/>
              <a:gd name="adj2" fmla="val -7584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59.20</a:t>
            </a:r>
            <a:r>
              <a:rPr kumimoji="1" lang="zh-TW" altLang="en-US" sz="20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0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r>
              <a:rPr kumimoji="1" lang="en-US" altLang="zh-TW" sz="20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r>
            <a:br>
              <a:rPr kumimoji="1" lang="en-US" altLang="zh-TW" sz="20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0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0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0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Tree>
    <p:extLst>
      <p:ext uri="{BB962C8B-B14F-4D97-AF65-F5344CB8AC3E}">
        <p14:creationId xmlns:p14="http://schemas.microsoft.com/office/powerpoint/2010/main" val="334260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4D80522-922D-4A3E-A5EC-258F2C66B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4"/>
            <a:ext cx="12192000" cy="6849431"/>
          </a:xfrm>
          <a:prstGeom prst="rect">
            <a:avLst/>
          </a:prstGeom>
        </p:spPr>
      </p:pic>
    </p:spTree>
    <p:extLst>
      <p:ext uri="{BB962C8B-B14F-4D97-AF65-F5344CB8AC3E}">
        <p14:creationId xmlns:p14="http://schemas.microsoft.com/office/powerpoint/2010/main" val="1159096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愛因斯坦：「我沒有特殊的天賦，只是擁有熱切的好奇心...|親子天下">
            <a:extLst>
              <a:ext uri="{FF2B5EF4-FFF2-40B4-BE49-F238E27FC236}">
                <a16:creationId xmlns:a16="http://schemas.microsoft.com/office/drawing/2014/main" id="{091B2ACC-7AFD-4308-9377-238378CB0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574" y="212309"/>
            <a:ext cx="8152341" cy="4585692"/>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5D2244DE-6FCA-44B5-9D29-4D8E90686AD1}"/>
              </a:ext>
            </a:extLst>
          </p:cNvPr>
          <p:cNvSpPr/>
          <p:nvPr/>
        </p:nvSpPr>
        <p:spPr>
          <a:xfrm>
            <a:off x="2772014" y="5061182"/>
            <a:ext cx="6647974" cy="1200329"/>
          </a:xfrm>
          <a:prstGeom prst="rect">
            <a:avLst/>
          </a:prstGeom>
        </p:spPr>
        <p:txBody>
          <a:bodyPr wrap="non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zh-TW" altLang="en-US" sz="7200" b="1" i="0" u="none" strike="noStrike" kern="1200" cap="none" spc="0" normalizeH="0" baseline="0" noProof="0" dirty="0">
                <a:ln>
                  <a:noFill/>
                </a:ln>
                <a:solidFill>
                  <a:srgbClr val="000000">
                    <a:lumMod val="75000"/>
                    <a:lumOff val="25000"/>
                  </a:srgbClr>
                </a:solidFill>
                <a:effectLst/>
                <a:uLnTx/>
                <a:uFillTx/>
                <a:latin typeface="Arial"/>
                <a:ea typeface="Microsoft YaHei"/>
                <a:cs typeface="+mn-ea"/>
                <a:sym typeface="+mn-lt"/>
              </a:rPr>
              <a:t>每個人都是天才</a:t>
            </a:r>
            <a:endParaRPr kumimoji="0" lang="en-US" altLang="zh-TW" sz="7200" b="1" i="0" u="none" strike="noStrike" kern="1200" cap="none" spc="0" normalizeH="0" baseline="0" noProof="0" dirty="0">
              <a:ln>
                <a:noFill/>
              </a:ln>
              <a:solidFill>
                <a:srgbClr val="000000">
                  <a:lumMod val="75000"/>
                  <a:lumOff val="25000"/>
                </a:srgbClr>
              </a:solidFill>
              <a:effectLst/>
              <a:uLnTx/>
              <a:uFillTx/>
              <a:latin typeface="Arial"/>
              <a:ea typeface="Microsoft YaHei"/>
              <a:cs typeface="+mn-ea"/>
              <a:sym typeface="+mn-lt"/>
            </a:endParaRPr>
          </a:p>
        </p:txBody>
      </p:sp>
    </p:spTree>
    <p:extLst>
      <p:ext uri="{BB962C8B-B14F-4D97-AF65-F5344CB8AC3E}">
        <p14:creationId xmlns:p14="http://schemas.microsoft.com/office/powerpoint/2010/main" val="71969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txBox="1">
            <a:spLocks/>
          </p:cNvSpPr>
          <p:nvPr/>
        </p:nvSpPr>
        <p:spPr bwMode="auto">
          <a:xfrm>
            <a:off x="2517515" y="538162"/>
            <a:ext cx="7200900"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Wingdings 3" panose="05040102010807070707" pitchFamily="18" charset="2"/>
              <a:buNone/>
            </a:pPr>
            <a:r>
              <a:rPr kumimoji="0" lang="zh-TW" altLang="en-US" sz="4000" dirty="0" smtClean="0">
                <a:solidFill>
                  <a:srgbClr val="FFFF00"/>
                </a:solidFill>
                <a:latin typeface="標楷體" panose="03000509000000000000" pitchFamily="65" charset="-120"/>
                <a:ea typeface="標楷體" panose="03000509000000000000" pitchFamily="65" charset="-120"/>
              </a:rPr>
              <a:t>試辦</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p>
        </p:txBody>
      </p:sp>
      <p:sp>
        <p:nvSpPr>
          <p:cNvPr id="6" name="內容版面配置區 5">
            <a:extLst>
              <a:ext uri="{FF2B5EF4-FFF2-40B4-BE49-F238E27FC236}">
                <a16:creationId xmlns:a16="http://schemas.microsoft.com/office/drawing/2014/main" id="{68A5928D-D87D-4E24-A46F-E5CABF0ECC77}"/>
              </a:ext>
            </a:extLst>
          </p:cNvPr>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latin typeface="標楷體" panose="03000509000000000000" pitchFamily="65" charset="-120"/>
                <a:ea typeface="標楷體" panose="03000509000000000000" pitchFamily="65" charset="-120"/>
              </a:rPr>
              <a:t>報名人數未超過招生人數，則全部錄取。若有超額，則依臺南市免試入學超額比序表中之</a:t>
            </a:r>
            <a:r>
              <a:rPr lang="zh-TW" altLang="en-US" sz="3200" b="1" dirty="0">
                <a:solidFill>
                  <a:srgbClr val="FF0000"/>
                </a:solidFill>
                <a:latin typeface="標楷體" panose="03000509000000000000" pitchFamily="65" charset="-120"/>
                <a:ea typeface="標楷體" panose="03000509000000000000" pitchFamily="65" charset="-120"/>
              </a:rPr>
              <a:t>多元學習表現</a:t>
            </a:r>
            <a:r>
              <a:rPr lang="zh-TW" altLang="en-US" sz="3200" dirty="0">
                <a:latin typeface="標楷體" panose="03000509000000000000" pitchFamily="65" charset="-120"/>
                <a:ea typeface="標楷體" panose="03000509000000000000" pitchFamily="65" charset="-120"/>
              </a:rPr>
              <a:t>之分數進行超額比序。</a:t>
            </a:r>
            <a:r>
              <a:rPr lang="en-US" altLang="zh-TW" sz="3200" dirty="0">
                <a:latin typeface="標楷體" panose="03000509000000000000" pitchFamily="65" charset="-120"/>
                <a:ea typeface="標楷體" panose="03000509000000000000" pitchFamily="65" charset="-120"/>
              </a:rPr>
              <a:t>(50</a:t>
            </a:r>
            <a:r>
              <a:rPr lang="zh-TW" altLang="en-US"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經濟弱勢</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低收入戶子女</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體 適 能、</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3.</a:t>
            </a:r>
            <a:r>
              <a:rPr lang="zh-TW" altLang="en-US" sz="3200" dirty="0">
                <a:solidFill>
                  <a:srgbClr val="FF0000"/>
                </a:solidFill>
                <a:latin typeface="標楷體" panose="03000509000000000000" pitchFamily="65" charset="-120"/>
                <a:ea typeface="標楷體" panose="03000509000000000000" pitchFamily="65" charset="-120"/>
              </a:rPr>
              <a:t>社團參與、</a:t>
            </a:r>
            <a:r>
              <a:rPr lang="en-US" altLang="zh-TW" sz="3200" dirty="0">
                <a:solidFill>
                  <a:srgbClr val="FF0000"/>
                </a:solidFill>
                <a:latin typeface="標楷體" panose="03000509000000000000" pitchFamily="65" charset="-120"/>
                <a:ea typeface="標楷體" panose="03000509000000000000" pitchFamily="65" charset="-120"/>
              </a:rPr>
              <a:t>4.</a:t>
            </a:r>
            <a:r>
              <a:rPr lang="zh-TW" altLang="en-US" sz="3200" dirty="0">
                <a:solidFill>
                  <a:srgbClr val="FF0000"/>
                </a:solidFill>
                <a:latin typeface="標楷體" panose="03000509000000000000" pitchFamily="65" charset="-120"/>
                <a:ea typeface="標楷體" panose="03000509000000000000" pitchFamily="65" charset="-120"/>
              </a:rPr>
              <a:t>獎勵紀錄、 </a:t>
            </a:r>
            <a:r>
              <a:rPr lang="en-US" altLang="zh-TW" sz="3200" dirty="0">
                <a:solidFill>
                  <a:srgbClr val="FF0000"/>
                </a:solidFill>
                <a:latin typeface="標楷體" panose="03000509000000000000" pitchFamily="65" charset="-120"/>
                <a:ea typeface="標楷體" panose="03000509000000000000" pitchFamily="65" charset="-120"/>
              </a:rPr>
              <a:t>5.</a:t>
            </a:r>
            <a:r>
              <a:rPr lang="zh-TW" altLang="en-US" sz="3200" dirty="0">
                <a:solidFill>
                  <a:srgbClr val="FF0000"/>
                </a:solidFill>
                <a:latin typeface="標楷體" panose="03000509000000000000" pitchFamily="65" charset="-120"/>
                <a:ea typeface="標楷體" panose="03000509000000000000" pitchFamily="65" charset="-120"/>
              </a:rPr>
              <a:t>服務學習、</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6.</a:t>
            </a:r>
            <a:r>
              <a:rPr lang="zh-TW" altLang="en-US" sz="3200" dirty="0">
                <a:solidFill>
                  <a:srgbClr val="FF0000"/>
                </a:solidFill>
                <a:latin typeface="標楷體" panose="03000509000000000000" pitchFamily="65" charset="-120"/>
                <a:ea typeface="標楷體" panose="03000509000000000000" pitchFamily="65" charset="-120"/>
              </a:rPr>
              <a:t>競賽成績、</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語言認證</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solidFill>
                  <a:schemeClr val="tx1"/>
                </a:solidFill>
                <a:latin typeface="標楷體" panose="03000509000000000000" pitchFamily="65" charset="-120"/>
                <a:ea typeface="標楷體" panose="03000509000000000000" pitchFamily="65" charset="-120"/>
              </a:rPr>
              <a:t>選填方式採</a:t>
            </a:r>
            <a:r>
              <a:rPr lang="zh-TW" altLang="en-US" sz="3200" dirty="0">
                <a:solidFill>
                  <a:srgbClr val="FF0000"/>
                </a:solidFill>
                <a:latin typeface="標楷體" panose="03000509000000000000" pitchFamily="65" charset="-120"/>
                <a:ea typeface="標楷體" panose="03000509000000000000" pitchFamily="65" charset="-120"/>
              </a:rPr>
              <a:t>一校一科</a:t>
            </a:r>
            <a:r>
              <a:rPr lang="zh-TW" altLang="en-US" sz="3200" dirty="0">
                <a:solidFill>
                  <a:schemeClr val="tx1"/>
                </a:solidFill>
                <a:latin typeface="標楷體" panose="03000509000000000000" pitchFamily="65" charset="-120"/>
                <a:ea typeface="標楷體" panose="03000509000000000000" pitchFamily="65" charset="-120"/>
              </a:rPr>
              <a:t>方式辦理</a:t>
            </a:r>
            <a:r>
              <a:rPr lang="zh-TW" altLang="en-US" sz="3200" dirty="0">
                <a:solidFill>
                  <a:srgbClr val="FF0000"/>
                </a:solidFill>
                <a:latin typeface="標楷體" panose="03000509000000000000" pitchFamily="65" charset="-120"/>
                <a:ea typeface="標楷體" panose="03000509000000000000" pitchFamily="65" charset="-120"/>
              </a:rPr>
              <a:t>。</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altLang="en-US" sz="2800" dirty="0">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AEB672A4-0C11-447E-8D65-1FDCCF99CD4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0EB7F6F-89F8-433F-861D-9FC0A2744C4E}"/>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76131" name="標題 3"/>
          <p:cNvSpPr>
            <a:spLocks noGrp="1"/>
          </p:cNvSpPr>
          <p:nvPr>
            <p:ph type="title"/>
          </p:nvPr>
        </p:nvSpPr>
        <p:spPr>
          <a:xfrm>
            <a:off x="2667000" y="2790825"/>
            <a:ext cx="6858000" cy="950913"/>
          </a:xfrm>
          <a:solidFill>
            <a:srgbClr val="0000FF"/>
          </a:solidFill>
        </p:spPr>
        <p:txBody>
          <a:bodyPr/>
          <a:lstStyle/>
          <a:p>
            <a:pPr algn="ctr" eaLnBrk="1" hangingPunct="1"/>
            <a:r>
              <a:rPr lang="zh-TW" altLang="en-US" sz="4800" dirty="0" smtClean="0">
                <a:solidFill>
                  <a:schemeClr val="bg1"/>
                </a:solidFill>
                <a:latin typeface="標楷體" panose="03000509000000000000" pitchFamily="65" charset="-120"/>
                <a:ea typeface="標楷體" panose="03000509000000000000" pitchFamily="65" charset="-120"/>
              </a:rPr>
              <a:t>特色</a:t>
            </a:r>
            <a:r>
              <a:rPr lang="zh-TW" altLang="en-US" sz="4800" dirty="0">
                <a:solidFill>
                  <a:schemeClr val="bg1"/>
                </a:solidFill>
                <a:latin typeface="標楷體" panose="03000509000000000000" pitchFamily="65" charset="-120"/>
                <a:ea typeface="標楷體" panose="03000509000000000000" pitchFamily="65" charset="-120"/>
              </a:rPr>
              <a:t>招生甄選入學</a:t>
            </a:r>
          </a:p>
        </p:txBody>
      </p:sp>
      <p:pic>
        <p:nvPicPr>
          <p:cNvPr id="17613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a:extLst>
              <a:ext uri="{FF2B5EF4-FFF2-40B4-BE49-F238E27FC236}">
                <a16:creationId xmlns:a16="http://schemas.microsoft.com/office/drawing/2014/main" id="{B5F78066-51B0-4E4A-9B31-7580D59A5CDD}"/>
              </a:ext>
            </a:extLst>
          </p:cNvPr>
          <p:cNvSpPr>
            <a:spLocks noGrp="1"/>
          </p:cNvSpPr>
          <p:nvPr>
            <p:ph type="body" idx="1"/>
          </p:nvPr>
        </p:nvSpPr>
        <p:spPr>
          <a:xfrm>
            <a:off x="2763216" y="3913188"/>
            <a:ext cx="9428783" cy="2419350"/>
          </a:xfrm>
        </p:spPr>
        <p:txBody>
          <a:bodyPr/>
          <a:lstStyle/>
          <a:p>
            <a:pPr marL="571500" indent="-571500" eaLnBrk="1" hangingPunct="1">
              <a:buFont typeface="Wingdings" panose="05000000000000000000" pitchFamily="2" charset="2"/>
              <a:buChar char="u"/>
              <a:defRPr/>
            </a:pPr>
            <a:r>
              <a:rPr lang="zh-TW" altLang="en-US" sz="3600" b="1" dirty="0">
                <a:solidFill>
                  <a:srgbClr val="FF0000"/>
                </a:solidFill>
                <a:latin typeface="標楷體" panose="03000509000000000000" pitchFamily="65" charset="-120"/>
                <a:ea typeface="標楷體" panose="03000509000000000000" pitchFamily="65" charset="-120"/>
              </a:rPr>
              <a:t>藝術才能</a:t>
            </a:r>
            <a:r>
              <a:rPr lang="zh-TW" altLang="en-US" sz="3600" b="1" dirty="0" smtClean="0">
                <a:solidFill>
                  <a:srgbClr val="FF0000"/>
                </a:solidFill>
                <a:latin typeface="標楷體" panose="03000509000000000000" pitchFamily="65" charset="-120"/>
                <a:ea typeface="標楷體" panose="03000509000000000000" pitchFamily="65" charset="-120"/>
              </a:rPr>
              <a:t>班：</a:t>
            </a:r>
            <a:endParaRPr lang="en-US" altLang="zh-TW" sz="3600" b="1" dirty="0" smtClean="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600" b="1" dirty="0" smtClean="0">
                <a:solidFill>
                  <a:srgbClr val="FF0000"/>
                </a:solidFill>
                <a:latin typeface="標楷體" panose="03000509000000000000" pitchFamily="65" charset="-120"/>
                <a:ea typeface="標楷體" panose="03000509000000000000" pitchFamily="65" charset="-120"/>
              </a:rPr>
              <a:t>  </a:t>
            </a:r>
            <a:r>
              <a:rPr lang="zh-TW" altLang="en-US" sz="3200" b="1" dirty="0" smtClean="0">
                <a:solidFill>
                  <a:srgbClr val="3939FF"/>
                </a:solidFill>
                <a:latin typeface="標楷體" panose="03000509000000000000" pitchFamily="65" charset="-120"/>
                <a:ea typeface="標楷體" panose="03000509000000000000" pitchFamily="65" charset="-120"/>
              </a:rPr>
              <a:t>音樂</a:t>
            </a:r>
            <a:r>
              <a:rPr lang="zh-TW" altLang="en-US" sz="3200" b="1" dirty="0">
                <a:solidFill>
                  <a:srgbClr val="3939FF"/>
                </a:solidFill>
                <a:latin typeface="標楷體" panose="03000509000000000000" pitchFamily="65" charset="-120"/>
                <a:ea typeface="標楷體" panose="03000509000000000000" pitchFamily="65" charset="-120"/>
              </a:rPr>
              <a:t>、美術、舞蹈、</a:t>
            </a:r>
            <a:r>
              <a:rPr lang="zh-TW" altLang="en-US" sz="3200" b="1" dirty="0" smtClean="0">
                <a:solidFill>
                  <a:srgbClr val="3939FF"/>
                </a:solidFill>
                <a:latin typeface="標楷體" panose="03000509000000000000" pitchFamily="65" charset="-120"/>
                <a:ea typeface="標楷體" panose="03000509000000000000" pitchFamily="65" charset="-120"/>
              </a:rPr>
              <a:t>戲劇、體育</a:t>
            </a:r>
            <a:r>
              <a:rPr lang="zh-TW" altLang="en-US" sz="3200" b="1" dirty="0">
                <a:solidFill>
                  <a:srgbClr val="3939FF"/>
                </a:solidFill>
                <a:latin typeface="標楷體" panose="03000509000000000000" pitchFamily="65" charset="-120"/>
                <a:ea typeface="標楷體" panose="03000509000000000000" pitchFamily="65" charset="-120"/>
              </a:rPr>
              <a:t>班、科學</a:t>
            </a:r>
            <a:r>
              <a:rPr lang="zh-TW" altLang="en-US" sz="3200" b="1" dirty="0" smtClean="0">
                <a:solidFill>
                  <a:srgbClr val="3939FF"/>
                </a:solidFill>
                <a:latin typeface="標楷體" panose="03000509000000000000" pitchFamily="65" charset="-120"/>
                <a:ea typeface="標楷體" panose="03000509000000000000" pitchFamily="65" charset="-120"/>
              </a:rPr>
              <a:t>班</a:t>
            </a:r>
            <a:endParaRPr lang="en-US" altLang="zh-TW" sz="3200" b="1" dirty="0" smtClean="0">
              <a:solidFill>
                <a:srgbClr val="3939FF"/>
              </a:solidFill>
              <a:latin typeface="標楷體" panose="03000509000000000000" pitchFamily="65" charset="-120"/>
              <a:ea typeface="標楷體" panose="03000509000000000000" pitchFamily="65" charset="-120"/>
            </a:endParaRPr>
          </a:p>
          <a:p>
            <a:pPr marL="571500" indent="-571500" eaLnBrk="1" hangingPunct="1">
              <a:buFont typeface="Wingdings" panose="05000000000000000000" pitchFamily="2" charset="2"/>
              <a:buChar char="u"/>
              <a:defRPr/>
            </a:pPr>
            <a:r>
              <a:rPr lang="zh-TW" altLang="en-US" sz="3600" b="1" dirty="0" smtClean="0">
                <a:solidFill>
                  <a:srgbClr val="FF0000"/>
                </a:solidFill>
                <a:latin typeface="標楷體" panose="03000509000000000000" pitchFamily="65" charset="-120"/>
                <a:ea typeface="標楷體" panose="03000509000000000000" pitchFamily="65" charset="-120"/>
              </a:rPr>
              <a:t>專業</a:t>
            </a:r>
            <a:r>
              <a:rPr lang="zh-TW" altLang="en-US" sz="3600" b="1" dirty="0">
                <a:solidFill>
                  <a:srgbClr val="FF0000"/>
                </a:solidFill>
                <a:latin typeface="標楷體" panose="03000509000000000000" pitchFamily="65" charset="-120"/>
                <a:ea typeface="標楷體" panose="03000509000000000000" pitchFamily="65" charset="-120"/>
              </a:rPr>
              <a:t>群</a:t>
            </a:r>
            <a:r>
              <a:rPr lang="zh-TW" altLang="en-US" sz="3600" b="1" dirty="0" smtClean="0">
                <a:solidFill>
                  <a:srgbClr val="FF0000"/>
                </a:solidFill>
                <a:latin typeface="標楷體" panose="03000509000000000000" pitchFamily="65" charset="-120"/>
                <a:ea typeface="標楷體" panose="03000509000000000000" pitchFamily="65" charset="-120"/>
              </a:rPr>
              <a:t>科（技術型高中）</a:t>
            </a:r>
            <a:endParaRPr lang="en-US" altLang="zh-TW" sz="3600" b="1" dirty="0">
              <a:solidFill>
                <a:srgbClr val="FF0000"/>
              </a:solidFill>
              <a:latin typeface="標楷體" panose="03000509000000000000" pitchFamily="65" charset="-120"/>
              <a:ea typeface="標楷體" panose="03000509000000000000" pitchFamily="65" charset="-120"/>
            </a:endParaRPr>
          </a:p>
          <a:p>
            <a:pPr>
              <a:defRPr/>
            </a:pPr>
            <a:endParaRPr lang="zh-TW" altLang="en-US" sz="3200" dirty="0">
              <a:ea typeface="超研澤粗魏碑" panose="02010609010101010101" pitchFamily="49" charset="-120"/>
            </a:endParaRPr>
          </a:p>
        </p:txBody>
      </p:sp>
      <p:sp>
        <p:nvSpPr>
          <p:cNvPr id="7" name="投影片編號版面配置區 11">
            <a:extLst>
              <a:ext uri="{FF2B5EF4-FFF2-40B4-BE49-F238E27FC236}">
                <a16:creationId xmlns:a16="http://schemas.microsoft.com/office/drawing/2014/main" id="{49034C36-C281-47F6-ADBA-ECC549EB92A5}"/>
              </a:ext>
            </a:extLst>
          </p:cNvPr>
          <p:cNvSpPr>
            <a:spLocks noGrp="1"/>
          </p:cNvSpPr>
          <p:nvPr>
            <p:ph type="sldNum" sz="quarter" idx="12"/>
          </p:nvPr>
        </p:nvSpPr>
        <p:spPr>
          <a:xfrm>
            <a:off x="377809"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a:xfrm>
            <a:off x="1943100" y="681038"/>
            <a:ext cx="8912225" cy="863600"/>
          </a:xfrm>
          <a:solidFill>
            <a:srgbClr val="66FF66"/>
          </a:solidFill>
        </p:spPr>
        <p:txBody>
          <a:bodyPr/>
          <a:lstStyle/>
          <a:p>
            <a:pPr algn="ctr"/>
            <a:r>
              <a:rPr lang="zh-TW" altLang="en-US" sz="4000" dirty="0" smtClean="0">
                <a:solidFill>
                  <a:srgbClr val="C00000"/>
                </a:solidFill>
                <a:latin typeface="標楷體" panose="03000509000000000000" pitchFamily="65" charset="-120"/>
                <a:ea typeface="標楷體" panose="03000509000000000000" pitchFamily="65" charset="-120"/>
              </a:rPr>
              <a:t>特色</a:t>
            </a:r>
            <a:r>
              <a:rPr lang="zh-TW" altLang="en-US" sz="4000" dirty="0">
                <a:solidFill>
                  <a:srgbClr val="C00000"/>
                </a:solidFill>
                <a:latin typeface="標楷體" panose="03000509000000000000" pitchFamily="65" charset="-120"/>
                <a:ea typeface="標楷體" panose="03000509000000000000" pitchFamily="65" charset="-120"/>
              </a:rPr>
              <a:t>招生甄選入學</a:t>
            </a:r>
            <a:r>
              <a:rPr lang="en-US" altLang="zh-TW" sz="4000" dirty="0">
                <a:solidFill>
                  <a:srgbClr val="C00000"/>
                </a:solidFill>
                <a:latin typeface="標楷體" panose="03000509000000000000" pitchFamily="65" charset="-120"/>
                <a:ea typeface="標楷體" panose="03000509000000000000" pitchFamily="65" charset="-120"/>
              </a:rPr>
              <a:t>---</a:t>
            </a:r>
            <a:r>
              <a:rPr lang="zh-TW" altLang="en-US" sz="4000" dirty="0">
                <a:solidFill>
                  <a:srgbClr val="C00000"/>
                </a:solidFill>
                <a:latin typeface="標楷體" panose="03000509000000000000" pitchFamily="65" charset="-120"/>
                <a:ea typeface="標楷體" panose="03000509000000000000" pitchFamily="65" charset="-120"/>
              </a:rPr>
              <a:t>藝術才能班</a:t>
            </a:r>
            <a:r>
              <a:rPr lang="en-US" altLang="zh-TW" sz="4000" dirty="0">
                <a:solidFill>
                  <a:srgbClr val="C00000"/>
                </a:solidFill>
                <a:latin typeface="標楷體" panose="03000509000000000000" pitchFamily="65" charset="-120"/>
                <a:ea typeface="標楷體" panose="03000509000000000000" pitchFamily="65" charset="-120"/>
              </a:rPr>
              <a:t>1</a:t>
            </a:r>
            <a:endParaRPr lang="zh-TW" altLang="en-US" sz="4000" dirty="0">
              <a:solidFill>
                <a:srgbClr val="C00000"/>
              </a:solidFill>
              <a:latin typeface="標楷體" panose="03000509000000000000" pitchFamily="65" charset="-120"/>
              <a:ea typeface="標楷體" panose="03000509000000000000" pitchFamily="65" charset="-120"/>
            </a:endParaRPr>
          </a:p>
        </p:txBody>
      </p:sp>
      <p:sp>
        <p:nvSpPr>
          <p:cNvPr id="178179" name="內容版面配置區 2"/>
          <p:cNvSpPr>
            <a:spLocks noGrp="1"/>
          </p:cNvSpPr>
          <p:nvPr>
            <p:ph idx="1"/>
          </p:nvPr>
        </p:nvSpPr>
        <p:spPr>
          <a:xfrm>
            <a:off x="2319338" y="2133600"/>
            <a:ext cx="9185275" cy="3778250"/>
          </a:xfrm>
        </p:spPr>
        <p:txBody>
          <a:bodyPr/>
          <a:lstStyle/>
          <a:p>
            <a:r>
              <a:rPr lang="zh-TW" altLang="en-US" sz="3200" dirty="0">
                <a:solidFill>
                  <a:srgbClr val="000000"/>
                </a:solidFill>
                <a:latin typeface="標楷體" panose="03000509000000000000" pitchFamily="65" charset="-120"/>
                <a:ea typeface="標楷體" panose="03000509000000000000" pitchFamily="65" charset="-120"/>
              </a:rPr>
              <a:t>分為</a:t>
            </a:r>
            <a:r>
              <a:rPr lang="zh-TW" altLang="en-US" sz="3200" b="1" dirty="0">
                <a:solidFill>
                  <a:srgbClr val="FF0000"/>
                </a:solidFill>
                <a:latin typeface="標楷體" panose="03000509000000000000" pitchFamily="65" charset="-120"/>
                <a:ea typeface="標楷體" panose="03000509000000000000" pitchFamily="65" charset="-120"/>
              </a:rPr>
              <a:t>音樂班、美術班、舞蹈班、戲劇班</a:t>
            </a:r>
            <a:r>
              <a:rPr lang="zh-TW" altLang="en-US" sz="3200" dirty="0">
                <a:solidFill>
                  <a:srgbClr val="000000"/>
                </a:solidFill>
                <a:latin typeface="標楷體" panose="03000509000000000000" pitchFamily="65" charset="-120"/>
                <a:ea typeface="標楷體" panose="03000509000000000000" pitchFamily="65" charset="-120"/>
              </a:rPr>
              <a:t>等四類。</a:t>
            </a:r>
            <a:endParaRPr lang="en-US" altLang="zh-TW" sz="3200" dirty="0">
              <a:solidFill>
                <a:srgbClr val="000000"/>
              </a:solidFill>
              <a:latin typeface="標楷體" panose="03000509000000000000" pitchFamily="65" charset="-120"/>
              <a:ea typeface="標楷體" panose="03000509000000000000" pitchFamily="65" charset="-120"/>
            </a:endParaRPr>
          </a:p>
          <a:p>
            <a:r>
              <a:rPr lang="zh-TW" altLang="en-US" sz="3200" dirty="0">
                <a:solidFill>
                  <a:srgbClr val="000000"/>
                </a:solidFill>
                <a:latin typeface="標楷體" panose="03000509000000000000" pitchFamily="65" charset="-120"/>
                <a:ea typeface="標楷體" panose="03000509000000000000" pitchFamily="65" charset="-120"/>
              </a:rPr>
              <a:t>藝術才能班甄選入學以聯合辦理為原則。國</a:t>
            </a:r>
            <a:r>
              <a:rPr lang="zh-TW" altLang="en-US" sz="3200" dirty="0">
                <a:solidFill>
                  <a:schemeClr val="tx1"/>
                </a:solidFill>
                <a:latin typeface="標楷體" panose="03000509000000000000" pitchFamily="65" charset="-120"/>
                <a:ea typeface="標楷體" panose="03000509000000000000" pitchFamily="65" charset="-120"/>
              </a:rPr>
              <a:t>中</a:t>
            </a:r>
            <a:r>
              <a:rPr lang="zh-TW" altLang="en-US" sz="3200" b="1" dirty="0">
                <a:solidFill>
                  <a:srgbClr val="3939FF"/>
                </a:solidFill>
                <a:latin typeface="標楷體" panose="03000509000000000000" pitchFamily="65" charset="-120"/>
                <a:ea typeface="標楷體" panose="03000509000000000000" pitchFamily="65" charset="-120"/>
              </a:rPr>
              <a:t>非藝術才能班學生亦可報考</a:t>
            </a:r>
            <a:r>
              <a:rPr lang="zh-TW" altLang="en-US" sz="3200" dirty="0">
                <a:solidFill>
                  <a:srgbClr val="000000"/>
                </a:solidFill>
                <a:latin typeface="標楷體" panose="03000509000000000000" pitchFamily="65" charset="-120"/>
                <a:ea typeface="標楷體" panose="03000509000000000000" pitchFamily="65" charset="-120"/>
              </a:rPr>
              <a:t>，</a:t>
            </a:r>
            <a:r>
              <a:rPr lang="zh-TW" altLang="en-US" sz="3200" u="dbl" dirty="0">
                <a:solidFill>
                  <a:srgbClr val="FF0000"/>
                </a:solidFill>
                <a:uFill>
                  <a:solidFill>
                    <a:srgbClr val="FF0000"/>
                  </a:solidFill>
                </a:uFill>
                <a:latin typeface="標楷體" panose="03000509000000000000" pitchFamily="65" charset="-120"/>
                <a:ea typeface="標楷體" panose="03000509000000000000" pitchFamily="65" charset="-120"/>
              </a:rPr>
              <a:t>且</a:t>
            </a:r>
            <a:r>
              <a:rPr lang="zh-TW" altLang="en-US" sz="3200" b="1" u="dbl" dirty="0">
                <a:solidFill>
                  <a:srgbClr val="FF0000"/>
                </a:solidFill>
                <a:uFill>
                  <a:solidFill>
                    <a:srgbClr val="FF0000"/>
                  </a:solidFill>
                </a:uFill>
                <a:latin typeface="標楷體" panose="03000509000000000000" pitchFamily="65" charset="-120"/>
                <a:ea typeface="標楷體" panose="03000509000000000000" pitchFamily="65" charset="-120"/>
              </a:rPr>
              <a:t>不受免試就學區之限制</a:t>
            </a:r>
            <a:r>
              <a:rPr lang="zh-TW" altLang="en-US" sz="3200" u="dbl" dirty="0">
                <a:solidFill>
                  <a:srgbClr val="FF0000"/>
                </a:solidFill>
                <a:uFill>
                  <a:solidFill>
                    <a:srgbClr val="FF0000"/>
                  </a:solidFill>
                </a:uFill>
                <a:latin typeface="標楷體" panose="03000509000000000000" pitchFamily="65" charset="-120"/>
                <a:ea typeface="標楷體" panose="03000509000000000000" pitchFamily="65" charset="-120"/>
              </a:rPr>
              <a:t>，</a:t>
            </a:r>
            <a:r>
              <a:rPr lang="zh-TW" altLang="en-US" sz="3200" dirty="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 name="投影片編號版面配置區 11">
            <a:extLst>
              <a:ext uri="{FF2B5EF4-FFF2-40B4-BE49-F238E27FC236}">
                <a16:creationId xmlns:a16="http://schemas.microsoft.com/office/drawing/2014/main" id="{E59D6CA7-4BDA-45CD-AB94-606690F55D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2"/>
          <p:cNvSpPr>
            <a:spLocks noGrp="1"/>
          </p:cNvSpPr>
          <p:nvPr>
            <p:ph idx="1"/>
          </p:nvPr>
        </p:nvSpPr>
        <p:spPr>
          <a:xfrm>
            <a:off x="2571750" y="1544638"/>
            <a:ext cx="8283575" cy="3778250"/>
          </a:xfrm>
        </p:spPr>
        <p:txBody>
          <a:bodyPr/>
          <a:lstStyle/>
          <a:p>
            <a:pPr eaLnBrk="1" hangingPunct="1"/>
            <a:r>
              <a:rPr lang="en-US" altLang="zh-TW" sz="3200" dirty="0" smtClean="0">
                <a:latin typeface="標楷體" panose="03000509000000000000" pitchFamily="65" charset="-120"/>
                <a:ea typeface="標楷體" panose="03000509000000000000" pitchFamily="65" charset="-120"/>
                <a:cs typeface="超研澤粗魏碑"/>
              </a:rPr>
              <a:t>112</a:t>
            </a:r>
            <a:r>
              <a:rPr lang="zh-TW" altLang="en-US" sz="3200" dirty="0" smtClean="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2</a:t>
            </a:r>
            <a:r>
              <a:rPr lang="zh-TW" altLang="zh-TW" sz="3200" dirty="0">
                <a:latin typeface="標楷體" panose="03000509000000000000" pitchFamily="65" charset="-120"/>
                <a:ea typeface="標楷體" panose="03000509000000000000" pitchFamily="65" charset="-120"/>
                <a:cs typeface="超研澤粗魏碑"/>
              </a:rPr>
              <a:t>月</a:t>
            </a:r>
            <a:r>
              <a:rPr lang="zh-TW" altLang="en-US" sz="3200" dirty="0">
                <a:latin typeface="標楷體" panose="03000509000000000000" pitchFamily="65" charset="-120"/>
                <a:ea typeface="標楷體" panose="03000509000000000000" pitchFamily="65" charset="-120"/>
                <a:cs typeface="超研澤粗魏碑"/>
              </a:rPr>
              <a:t>底</a:t>
            </a:r>
            <a:r>
              <a:rPr lang="en-US" altLang="zh-TW" sz="3200" dirty="0">
                <a:latin typeface="標楷體" panose="03000509000000000000" pitchFamily="65" charset="-120"/>
                <a:ea typeface="標楷體" panose="03000509000000000000" pitchFamily="65" charset="-120"/>
                <a:cs typeface="超研澤粗魏碑"/>
              </a:rPr>
              <a:t>~3</a:t>
            </a:r>
            <a:r>
              <a:rPr lang="zh-TW" altLang="en-US" sz="3200" dirty="0">
                <a:latin typeface="標楷體" panose="03000509000000000000" pitchFamily="65" charset="-120"/>
                <a:ea typeface="標楷體" panose="03000509000000000000" pitchFamily="65" charset="-120"/>
                <a:cs typeface="超研澤粗魏碑"/>
              </a:rPr>
              <a:t>月初</a:t>
            </a:r>
            <a:r>
              <a:rPr lang="zh-TW" altLang="zh-TW" sz="3200" dirty="0">
                <a:latin typeface="標楷體" panose="03000509000000000000" pitchFamily="65" charset="-120"/>
                <a:ea typeface="標楷體" panose="03000509000000000000" pitchFamily="65" charset="-120"/>
                <a:cs typeface="超研澤粗魏碑"/>
              </a:rPr>
              <a:t>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r>
              <a:rPr lang="zh-TW" altLang="en-US" sz="2400" dirty="0">
                <a:solidFill>
                  <a:srgbClr val="FF0000"/>
                </a:solidFill>
                <a:latin typeface="標楷體" panose="03000509000000000000" pitchFamily="65" charset="-120"/>
                <a:ea typeface="標楷體" panose="03000509000000000000" pitchFamily="65" charset="-120"/>
                <a:cs typeface="超研澤粗魏碑"/>
              </a:rPr>
              <a:t>（例如：南區舞蹈</a:t>
            </a:r>
            <a:r>
              <a:rPr lang="en-US" altLang="zh-TW" sz="2400" dirty="0">
                <a:solidFill>
                  <a:srgbClr val="FF0000"/>
                </a:solidFill>
                <a:latin typeface="標楷體" panose="03000509000000000000" pitchFamily="65" charset="-120"/>
                <a:ea typeface="標楷體" panose="03000509000000000000" pitchFamily="65" charset="-120"/>
                <a:cs typeface="超研澤粗魏碑"/>
              </a:rPr>
              <a:t>)</a:t>
            </a:r>
          </a:p>
          <a:p>
            <a:pPr eaLnBrk="1" hangingPunct="1"/>
            <a:r>
              <a:rPr lang="zh-TW" altLang="en-US" sz="3200" dirty="0">
                <a:latin typeface="標楷體" panose="03000509000000000000" pitchFamily="65" charset="-120"/>
                <a:ea typeface="標楷體" panose="03000509000000000000" pitchFamily="65" charset="-120"/>
                <a:cs typeface="超研澤粗魏碑"/>
              </a:rPr>
              <a:t>考試科目與以往相同</a:t>
            </a:r>
          </a:p>
          <a:p>
            <a:pPr eaLnBrk="1" hangingPunct="1"/>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a:extLst>
              <a:ext uri="{FF2B5EF4-FFF2-40B4-BE49-F238E27FC236}">
                <a16:creationId xmlns:a16="http://schemas.microsoft.com/office/drawing/2014/main" id="{BCD6FB7C-B533-410C-BC5C-DF85AA4FDFAF}"/>
              </a:ext>
            </a:extLst>
          </p:cNvPr>
          <p:cNvGraphicFramePr>
            <a:graphicFrameLocks noGrp="1"/>
          </p:cNvGraphicFramePr>
          <p:nvPr>
            <p:extLst/>
          </p:nvPr>
        </p:nvGraphicFramePr>
        <p:xfrm>
          <a:off x="2306638" y="2986089"/>
          <a:ext cx="7450138" cy="2336799"/>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val="20000"/>
                    </a:ext>
                  </a:extLst>
                </a:gridCol>
                <a:gridCol w="3248574">
                  <a:extLst>
                    <a:ext uri="{9D8B030D-6E8A-4147-A177-3AD203B41FA5}">
                      <a16:colId xmlns:a16="http://schemas.microsoft.com/office/drawing/2014/main" val="20001"/>
                    </a:ext>
                  </a:extLst>
                </a:gridCol>
                <a:gridCol w="1073055">
                  <a:extLst>
                    <a:ext uri="{9D8B030D-6E8A-4147-A177-3AD203B41FA5}">
                      <a16:colId xmlns:a16="http://schemas.microsoft.com/office/drawing/2014/main" val="20002"/>
                    </a:ext>
                  </a:extLst>
                </a:gridCol>
                <a:gridCol w="1073055">
                  <a:extLst>
                    <a:ext uri="{9D8B030D-6E8A-4147-A177-3AD203B41FA5}">
                      <a16:colId xmlns:a16="http://schemas.microsoft.com/office/drawing/2014/main" val="20003"/>
                    </a:ext>
                  </a:extLst>
                </a:gridCol>
                <a:gridCol w="658419">
                  <a:extLst>
                    <a:ext uri="{9D8B030D-6E8A-4147-A177-3AD203B41FA5}">
                      <a16:colId xmlns:a16="http://schemas.microsoft.com/office/drawing/2014/main" val="20004"/>
                    </a:ext>
                  </a:extLst>
                </a:gridCol>
              </a:tblGrid>
              <a:tr h="731055">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學校</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特色班別名稱</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班級數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招生數</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總數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南二中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南女中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音樂</a:t>
                      </a:r>
                      <a:r>
                        <a:rPr lang="zh-TW" altLang="en-US" sz="2400" kern="0" dirty="0">
                          <a:effectLst/>
                          <a:latin typeface="標楷體" panose="03000509000000000000" pitchFamily="65" charset="-120"/>
                          <a:ea typeface="標楷體" panose="03000509000000000000" pitchFamily="65" charset="-120"/>
                        </a:rPr>
                        <a:t>資優</a:t>
                      </a:r>
                      <a:r>
                        <a:rPr lang="zh-TW" sz="2400" kern="0" dirty="0">
                          <a:effectLst/>
                          <a:latin typeface="標楷體" panose="03000509000000000000" pitchFamily="65" charset="-120"/>
                          <a:ea typeface="標楷體" panose="03000509000000000000" pitchFamily="65" charset="-120"/>
                        </a:rPr>
                        <a:t>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家齊</a:t>
                      </a:r>
                      <a:r>
                        <a:rPr lang="zh-TW" altLang="en-US" sz="2400" kern="0" dirty="0">
                          <a:effectLst/>
                          <a:latin typeface="標楷體" panose="03000509000000000000" pitchFamily="65" charset="-120"/>
                          <a:ea typeface="標楷體" panose="03000509000000000000" pitchFamily="65" charset="-120"/>
                        </a:rPr>
                        <a:t>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舞蹈資優班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新營高中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8026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一</a:t>
            </a:r>
            <a:r>
              <a:rPr kumimoji="0" lang="en-US" altLang="zh-TW"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特色招生甄選入學</a:t>
            </a:r>
            <a:r>
              <a:rPr kumimoji="0" lang="en-US" altLang="zh-TW"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藝術才能班</a:t>
            </a:r>
            <a:r>
              <a:rPr kumimoji="0" lang="en-US" altLang="zh-TW"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2</a:t>
            </a:r>
            <a:endParaRPr kumimoji="0" lang="zh-TW" altLang="en-US"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endParaRPr>
          </a:p>
        </p:txBody>
      </p:sp>
      <p:sp>
        <p:nvSpPr>
          <p:cNvPr id="8" name="文字方塊 1">
            <a:extLst>
              <a:ext uri="{FF2B5EF4-FFF2-40B4-BE49-F238E27FC236}">
                <a16:creationId xmlns:a16="http://schemas.microsoft.com/office/drawing/2014/main" id="{EEC00699-9900-46FD-81F6-D0DD0814CA20}"/>
              </a:ext>
            </a:extLst>
          </p:cNvPr>
          <p:cNvSpPr txBox="1">
            <a:spLocks noChangeArrowheads="1"/>
          </p:cNvSpPr>
          <p:nvPr/>
        </p:nvSpPr>
        <p:spPr bwMode="auto">
          <a:xfrm>
            <a:off x="2201863" y="5322889"/>
            <a:ext cx="8867775" cy="132397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7" name="投影片編號版面配置區 11">
            <a:extLst>
              <a:ext uri="{FF2B5EF4-FFF2-40B4-BE49-F238E27FC236}">
                <a16:creationId xmlns:a16="http://schemas.microsoft.com/office/drawing/2014/main" id="{88219AEE-08B0-48BB-88C2-4BC015FEFB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231991105"/>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a:extLst>
              <a:ext uri="{FF2B5EF4-FFF2-40B4-BE49-F238E27FC236}">
                <a16:creationId xmlns:a16="http://schemas.microsoft.com/office/drawing/2014/main" id="{839880C6-6710-4412-B0EF-C87F5DA3A5BD}"/>
              </a:ext>
            </a:extLst>
          </p:cNvPr>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smtClean="0">
                <a:solidFill>
                  <a:srgbClr val="FF0000"/>
                </a:solidFill>
                <a:latin typeface="標楷體" panose="03000509000000000000" pitchFamily="65" charset="-120"/>
                <a:ea typeface="標楷體" panose="03000509000000000000" pitchFamily="65" charset="-120"/>
              </a:rPr>
              <a:t>112</a:t>
            </a:r>
            <a:r>
              <a:rPr lang="zh-TW" altLang="en-US" sz="3067" dirty="0" smtClean="0">
                <a:solidFill>
                  <a:srgbClr val="FF0000"/>
                </a:solidFill>
                <a:latin typeface="標楷體" panose="03000509000000000000" pitchFamily="65" charset="-120"/>
                <a:ea typeface="標楷體" panose="03000509000000000000" pitchFamily="65" charset="-120"/>
              </a:rPr>
              <a:t>年</a:t>
            </a:r>
            <a:r>
              <a:rPr lang="en-US" altLang="zh-TW" sz="3067" dirty="0" smtClean="0">
                <a:solidFill>
                  <a:srgbClr val="FF0000"/>
                </a:solidFill>
                <a:latin typeface="標楷體" panose="03000509000000000000" pitchFamily="65" charset="-120"/>
                <a:ea typeface="標楷體" panose="03000509000000000000" pitchFamily="65" charset="-120"/>
              </a:rPr>
              <a:t>5/1-5/3</a:t>
            </a:r>
            <a:r>
              <a:rPr lang="zh-TW" altLang="en-US" sz="3067" dirty="0" smtClean="0">
                <a:solidFill>
                  <a:srgbClr val="FF0000"/>
                </a:solidFill>
                <a:latin typeface="標楷體" panose="03000509000000000000" pitchFamily="65" charset="-120"/>
                <a:ea typeface="標楷體" panose="03000509000000000000" pitchFamily="65" charset="-120"/>
              </a:rPr>
              <a:t>報名</a:t>
            </a:r>
            <a:r>
              <a:rPr lang="zh-TW" altLang="en-US" sz="3067" dirty="0">
                <a:solidFill>
                  <a:srgbClr val="FF0000"/>
                </a:solidFill>
                <a:latin typeface="標楷體" panose="03000509000000000000" pitchFamily="65" charset="-120"/>
                <a:ea typeface="標楷體" panose="03000509000000000000" pitchFamily="65" charset="-120"/>
              </a:rPr>
              <a:t>，</a:t>
            </a:r>
            <a:r>
              <a:rPr lang="en-US" altLang="zh-TW" sz="3067" dirty="0">
                <a:solidFill>
                  <a:srgbClr val="FF0000"/>
                </a:solidFill>
                <a:latin typeface="標楷體" panose="03000509000000000000" pitchFamily="65" charset="-120"/>
                <a:ea typeface="標楷體" panose="03000509000000000000" pitchFamily="65" charset="-120"/>
              </a:rPr>
              <a:t>5</a:t>
            </a:r>
            <a:r>
              <a:rPr lang="zh-TW" altLang="en-US" sz="3067" dirty="0" smtClean="0">
                <a:solidFill>
                  <a:srgbClr val="FF0000"/>
                </a:solidFill>
                <a:latin typeface="標楷體" panose="03000509000000000000" pitchFamily="65" charset="-120"/>
                <a:ea typeface="標楷體" panose="03000509000000000000" pitchFamily="65" charset="-120"/>
              </a:rPr>
              <a:t>月</a:t>
            </a:r>
            <a:r>
              <a:rPr lang="en-US" altLang="zh-TW" sz="3067" dirty="0" smtClean="0">
                <a:solidFill>
                  <a:srgbClr val="FF0000"/>
                </a:solidFill>
                <a:latin typeface="標楷體" panose="03000509000000000000" pitchFamily="65" charset="-120"/>
                <a:ea typeface="標楷體" panose="03000509000000000000" pitchFamily="65" charset="-120"/>
              </a:rPr>
              <a:t>6</a:t>
            </a:r>
            <a:r>
              <a:rPr lang="zh-TW" altLang="en-US" sz="3067" dirty="0" smtClean="0">
                <a:solidFill>
                  <a:srgbClr val="FF0000"/>
                </a:solidFill>
                <a:latin typeface="標楷體" panose="03000509000000000000" pitchFamily="65" charset="-120"/>
                <a:ea typeface="標楷體" panose="03000509000000000000" pitchFamily="65" charset="-120"/>
              </a:rPr>
              <a:t>日</a:t>
            </a:r>
            <a:r>
              <a:rPr lang="zh-TW" altLang="en-US"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18227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kumimoji="0" lang="zh-TW" altLang="en-US" sz="4000" dirty="0" smtClean="0">
                <a:solidFill>
                  <a:srgbClr val="C00000"/>
                </a:solidFill>
                <a:latin typeface="標楷體" panose="03000509000000000000" pitchFamily="65" charset="-120"/>
                <a:ea typeface="標楷體" panose="03000509000000000000" pitchFamily="65" charset="-120"/>
              </a:rPr>
              <a:t>特色</a:t>
            </a:r>
            <a:r>
              <a:rPr kumimoji="0" lang="zh-TW" altLang="en-US" sz="4000" dirty="0">
                <a:solidFill>
                  <a:srgbClr val="C00000"/>
                </a:solidFill>
                <a:latin typeface="標楷體" panose="03000509000000000000" pitchFamily="65" charset="-120"/>
                <a:ea typeface="標楷體" panose="03000509000000000000" pitchFamily="65" charset="-120"/>
              </a:rPr>
              <a:t>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EFD199-5799-440A-BF36-90456FAA9DE5}" type="slidenum">
              <a:rPr kumimoji="0" lang="zh-TW" altLang="en-US" smtClean="0">
                <a:solidFill>
                  <a:srgbClr val="FEFFFF"/>
                </a:solidFill>
                <a:latin typeface="Century Gothic" panose="020B0502020202020204" pitchFamily="34" charset="0"/>
              </a:rPr>
              <a:pPr/>
              <a:t>44</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83299"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a:extLst>
              <a:ext uri="{FF2B5EF4-FFF2-40B4-BE49-F238E27FC236}">
                <a16:creationId xmlns:a16="http://schemas.microsoft.com/office/drawing/2014/main" id="{F86FA10F-F30C-4443-A588-25595E720713}"/>
              </a:ext>
            </a:extLst>
          </p:cNvPr>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a:extLst>
              <a:ext uri="{FF2B5EF4-FFF2-40B4-BE49-F238E27FC236}">
                <a16:creationId xmlns:a16="http://schemas.microsoft.com/office/drawing/2014/main" id="{4F6F3673-95B2-4275-95E5-B3E6CFC50CFF}"/>
              </a:ext>
            </a:extLst>
          </p:cNvPr>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83302" name="群組 3"/>
          <p:cNvGrpSpPr>
            <a:grpSpLocks/>
          </p:cNvGrpSpPr>
          <p:nvPr/>
        </p:nvGrpSpPr>
        <p:grpSpPr bwMode="auto">
          <a:xfrm>
            <a:off x="5232400" y="1412875"/>
            <a:ext cx="5661025" cy="4322763"/>
            <a:chOff x="1613324" y="2376765"/>
            <a:chExt cx="2108325" cy="3077303"/>
          </a:xfrm>
        </p:grpSpPr>
        <p:sp>
          <p:nvSpPr>
            <p:cNvPr id="42" name="手繪多邊形 41">
              <a:extLst>
                <a:ext uri="{FF2B5EF4-FFF2-40B4-BE49-F238E27FC236}">
                  <a16:creationId xmlns:a16="http://schemas.microsoft.com/office/drawing/2014/main" id="{6A3A18F1-3C1C-4105-90D0-503A885CCC50}"/>
                </a:ext>
              </a:extLst>
            </p:cNvPr>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a:extLst>
                <a:ext uri="{FF2B5EF4-FFF2-40B4-BE49-F238E27FC236}">
                  <a16:creationId xmlns:a16="http://schemas.microsoft.com/office/drawing/2014/main" id="{26B14A9F-9FC9-44A8-BA74-A900A4486564}"/>
                </a:ext>
              </a:extLst>
            </p:cNvPr>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a:extLst>
                <a:ext uri="{FF2B5EF4-FFF2-40B4-BE49-F238E27FC236}">
                  <a16:creationId xmlns:a16="http://schemas.microsoft.com/office/drawing/2014/main" id="{7BCBB05A-D2E1-41FA-91C5-BADFA610EC56}"/>
                </a:ext>
              </a:extLst>
            </p:cNvPr>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a:extLst>
                <a:ext uri="{FF2B5EF4-FFF2-40B4-BE49-F238E27FC236}">
                  <a16:creationId xmlns:a16="http://schemas.microsoft.com/office/drawing/2014/main" id="{5AF07BA0-C718-4593-BDD7-C820FC450C02}"/>
                </a:ext>
              </a:extLst>
            </p:cNvPr>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a:extLst>
              <a:ext uri="{FF2B5EF4-FFF2-40B4-BE49-F238E27FC236}">
                <a16:creationId xmlns:a16="http://schemas.microsoft.com/office/drawing/2014/main" id="{D9D8BB25-202E-4C55-813D-F09213C3F982}"/>
              </a:ext>
            </a:extLst>
          </p:cNvPr>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a:extLst>
              <a:ext uri="{FF2B5EF4-FFF2-40B4-BE49-F238E27FC236}">
                <a16:creationId xmlns:a16="http://schemas.microsoft.com/office/drawing/2014/main" id="{6AD6F8AA-6991-40A7-B939-0EC3F27D7ED4}"/>
              </a:ext>
            </a:extLst>
          </p:cNvPr>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83305"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a:extLst>
              <a:ext uri="{FF2B5EF4-FFF2-40B4-BE49-F238E27FC236}">
                <a16:creationId xmlns:a16="http://schemas.microsoft.com/office/drawing/2014/main" id="{5D360323-1DFB-457E-BAFD-8DC80871B9C6}"/>
              </a:ext>
            </a:extLst>
          </p:cNvPr>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83307"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83308"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kumimoji="0" lang="zh-TW" altLang="en-US" sz="4000" dirty="0" smtClean="0">
                <a:solidFill>
                  <a:srgbClr val="C00000"/>
                </a:solidFill>
                <a:latin typeface="標楷體" panose="03000509000000000000" pitchFamily="65" charset="-120"/>
                <a:ea typeface="標楷體" panose="03000509000000000000" pitchFamily="65" charset="-120"/>
              </a:rPr>
              <a:t>特色</a:t>
            </a:r>
            <a:r>
              <a:rPr kumimoji="0" lang="zh-TW" altLang="en-US" sz="4000" dirty="0">
                <a:solidFill>
                  <a:srgbClr val="C00000"/>
                </a:solidFill>
                <a:latin typeface="標楷體" panose="03000509000000000000" pitchFamily="65" charset="-120"/>
                <a:ea typeface="標楷體" panose="03000509000000000000" pitchFamily="65" charset="-120"/>
              </a:rPr>
              <a:t>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 name="投影片編號版面配置區 11">
            <a:extLst>
              <a:ext uri="{FF2B5EF4-FFF2-40B4-BE49-F238E27FC236}">
                <a16:creationId xmlns:a16="http://schemas.microsoft.com/office/drawing/2014/main" id="{F67755AC-6258-4565-9844-40B7787F58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01635954-80DF-4E27-A1E6-5E5CC9DC3AA2}"/>
              </a:ext>
            </a:extLst>
          </p:cNvPr>
          <p:cNvGraphicFramePr>
            <a:graphicFrameLocks noGrp="1"/>
          </p:cNvGraphicFramePr>
          <p:nvPr>
            <p:extLst/>
          </p:nvPr>
        </p:nvGraphicFramePr>
        <p:xfrm>
          <a:off x="710293" y="1390931"/>
          <a:ext cx="11166701" cy="5364746"/>
        </p:xfrm>
        <a:graphic>
          <a:graphicData uri="http://schemas.openxmlformats.org/drawingml/2006/table">
            <a:tbl>
              <a:tblPr/>
              <a:tblGrid>
                <a:gridCol w="2003669">
                  <a:extLst>
                    <a:ext uri="{9D8B030D-6E8A-4147-A177-3AD203B41FA5}">
                      <a16:colId xmlns:a16="http://schemas.microsoft.com/office/drawing/2014/main" val="20000"/>
                    </a:ext>
                  </a:extLst>
                </a:gridCol>
                <a:gridCol w="6497142">
                  <a:extLst>
                    <a:ext uri="{9D8B030D-6E8A-4147-A177-3AD203B41FA5}">
                      <a16:colId xmlns:a16="http://schemas.microsoft.com/office/drawing/2014/main" val="20001"/>
                    </a:ext>
                  </a:extLst>
                </a:gridCol>
                <a:gridCol w="1105184">
                  <a:extLst>
                    <a:ext uri="{9D8B030D-6E8A-4147-A177-3AD203B41FA5}">
                      <a16:colId xmlns:a16="http://schemas.microsoft.com/office/drawing/2014/main" val="20002"/>
                    </a:ext>
                  </a:extLst>
                </a:gridCol>
                <a:gridCol w="1560706">
                  <a:extLst>
                    <a:ext uri="{9D8B030D-6E8A-4147-A177-3AD203B41FA5}">
                      <a16:colId xmlns:a16="http://schemas.microsoft.com/office/drawing/2014/main" val="20003"/>
                    </a:ext>
                  </a:extLst>
                </a:gridCol>
              </a:tblGrid>
              <a:tr h="525634">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、划船</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、壘球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(14)</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、足球五人制</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、桌球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5"/>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6"/>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、武術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7"/>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、帆船</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8"/>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、橄欖球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、柔道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、韻律體操</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2829516703"/>
                  </a:ext>
                </a:extLst>
              </a:tr>
            </a:tbl>
          </a:graphicData>
        </a:graphic>
      </p:graphicFrame>
      <p:sp>
        <p:nvSpPr>
          <p:cNvPr id="184379" name="標題 1"/>
          <p:cNvSpPr txBox="1">
            <a:spLocks/>
          </p:cNvSpPr>
          <p:nvPr/>
        </p:nvSpPr>
        <p:spPr bwMode="auto">
          <a:xfrm>
            <a:off x="1257300" y="33338"/>
            <a:ext cx="7905750" cy="744537"/>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二</a:t>
            </a:r>
            <a:r>
              <a:rPr kumimoji="0" lang="en-US" altLang="zh-TW"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特色招生甄選入學</a:t>
            </a:r>
            <a:r>
              <a:rPr kumimoji="0" lang="en-US" altLang="zh-TW"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體育班</a:t>
            </a:r>
            <a:r>
              <a:rPr kumimoji="0" lang="en-US" altLang="zh-TW"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3</a:t>
            </a:r>
            <a:endParaRPr kumimoji="0" lang="zh-TW" altLang="en-US"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endParaRPr>
          </a:p>
        </p:txBody>
      </p:sp>
      <p:sp>
        <p:nvSpPr>
          <p:cNvPr id="184381" name="標題 1"/>
          <p:cNvSpPr>
            <a:spLocks noGrp="1"/>
          </p:cNvSpPr>
          <p:nvPr>
            <p:ph type="title"/>
          </p:nvPr>
        </p:nvSpPr>
        <p:spPr>
          <a:xfrm>
            <a:off x="1616075" y="777875"/>
            <a:ext cx="9355138" cy="1281113"/>
          </a:xfrm>
        </p:spPr>
        <p:txBody>
          <a:bodyPr/>
          <a:lstStyle/>
          <a:p>
            <a:pPr eaLnBrk="1" hangingPunct="1"/>
            <a:r>
              <a:rPr kumimoji="1" lang="zh-TW" altLang="en-US"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6" name="投影片編號版面配置區 11">
            <a:extLst>
              <a:ext uri="{FF2B5EF4-FFF2-40B4-BE49-F238E27FC236}">
                <a16:creationId xmlns:a16="http://schemas.microsoft.com/office/drawing/2014/main" id="{9FE27FEE-F540-4F20-860F-D1AEB0A549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898755662"/>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內容版面配置區 2"/>
          <p:cNvSpPr>
            <a:spLocks noGrp="1"/>
          </p:cNvSpPr>
          <p:nvPr>
            <p:ph idx="1"/>
          </p:nvPr>
        </p:nvSpPr>
        <p:spPr>
          <a:xfrm>
            <a:off x="2074863" y="1825625"/>
            <a:ext cx="8915400" cy="3778250"/>
          </a:xfrm>
        </p:spPr>
        <p:txBody>
          <a:bodyPr/>
          <a:lstStyle/>
          <a:p>
            <a:pPr eaLnBrk="1" fontAlgn="ctr" hangingPunct="1"/>
            <a:r>
              <a:rPr lang="en-US" altLang="zh-TW" sz="3200" dirty="0" smtClean="0">
                <a:solidFill>
                  <a:schemeClr val="tx1"/>
                </a:solidFill>
                <a:latin typeface="標楷體" panose="03000509000000000000" pitchFamily="65" charset="-120"/>
                <a:ea typeface="標楷體" panose="03000509000000000000" pitchFamily="65" charset="-120"/>
                <a:cs typeface="超研澤粗魏碑"/>
              </a:rPr>
              <a:t>112</a:t>
            </a:r>
            <a:r>
              <a:rPr lang="zh-TW" altLang="en-US" sz="3200" dirty="0" smtClean="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smtClean="0">
                <a:solidFill>
                  <a:schemeClr val="tx1"/>
                </a:solidFill>
                <a:latin typeface="標楷體" panose="03000509000000000000" pitchFamily="65" charset="-120"/>
                <a:ea typeface="標楷體" panose="03000509000000000000" pitchFamily="65" charset="-120"/>
                <a:cs typeface="超研澤粗魏碑"/>
              </a:rPr>
              <a:t>11</a:t>
            </a:r>
            <a:r>
              <a:rPr lang="zh-TW" altLang="en-US" sz="3200" dirty="0" smtClean="0">
                <a:solidFill>
                  <a:schemeClr val="tx1"/>
                </a:solidFill>
                <a:latin typeface="標楷體" panose="03000509000000000000" pitchFamily="65" charset="-120"/>
                <a:ea typeface="標楷體" panose="03000509000000000000" pitchFamily="65" charset="-120"/>
                <a:cs typeface="超研澤粗魏碑"/>
              </a:rPr>
              <a:t>日</a:t>
            </a:r>
            <a:r>
              <a:rPr lang="zh-TW" altLang="en-US" sz="3200" dirty="0">
                <a:solidFill>
                  <a:schemeClr val="tx1"/>
                </a:solidFill>
                <a:latin typeface="標楷體" panose="03000509000000000000" pitchFamily="65" charset="-120"/>
                <a:ea typeface="標楷體" panose="03000509000000000000" pitchFamily="65" charset="-120"/>
                <a:cs typeface="超研澤粗魏碑"/>
              </a:rPr>
              <a:t>進行科學班科學能力檢定</a:t>
            </a: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a:extLst>
              <a:ext uri="{FF2B5EF4-FFF2-40B4-BE49-F238E27FC236}">
                <a16:creationId xmlns:a16="http://schemas.microsoft.com/office/drawing/2014/main" id="{F68B4C97-21AB-4754-87BB-021F26AD2F72}"/>
              </a:ext>
            </a:extLst>
          </p:cNvPr>
          <p:cNvGraphicFramePr>
            <a:graphicFrameLocks noGrp="1"/>
          </p:cNvGraphicFramePr>
          <p:nvPr>
            <p:extLst/>
          </p:nvPr>
        </p:nvGraphicFramePr>
        <p:xfrm>
          <a:off x="2225675" y="4140200"/>
          <a:ext cx="6461126" cy="1463676"/>
        </p:xfrm>
        <a:graphic>
          <a:graphicData uri="http://schemas.openxmlformats.org/drawingml/2006/table">
            <a:tbl>
              <a:tblPr/>
              <a:tblGrid>
                <a:gridCol w="1314019">
                  <a:extLst>
                    <a:ext uri="{9D8B030D-6E8A-4147-A177-3AD203B41FA5}">
                      <a16:colId xmlns:a16="http://schemas.microsoft.com/office/drawing/2014/main" val="20000"/>
                    </a:ext>
                  </a:extLst>
                </a:gridCol>
                <a:gridCol w="2858674">
                  <a:extLst>
                    <a:ext uri="{9D8B030D-6E8A-4147-A177-3AD203B41FA5}">
                      <a16:colId xmlns:a16="http://schemas.microsoft.com/office/drawing/2014/main" val="20001"/>
                    </a:ext>
                  </a:extLst>
                </a:gridCol>
                <a:gridCol w="854116">
                  <a:extLst>
                    <a:ext uri="{9D8B030D-6E8A-4147-A177-3AD203B41FA5}">
                      <a16:colId xmlns:a16="http://schemas.microsoft.com/office/drawing/2014/main" val="20002"/>
                    </a:ext>
                  </a:extLst>
                </a:gridCol>
                <a:gridCol w="855361">
                  <a:extLst>
                    <a:ext uri="{9D8B030D-6E8A-4147-A177-3AD203B41FA5}">
                      <a16:colId xmlns:a16="http://schemas.microsoft.com/office/drawing/2014/main" val="20003"/>
                    </a:ext>
                  </a:extLst>
                </a:gridCol>
                <a:gridCol w="578956">
                  <a:extLst>
                    <a:ext uri="{9D8B030D-6E8A-4147-A177-3AD203B41FA5}">
                      <a16:colId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男女兼收</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23</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rPr>
                        <a:t>23</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bl>
          </a:graphicData>
        </a:graphic>
      </p:graphicFrame>
      <p:sp>
        <p:nvSpPr>
          <p:cNvPr id="186391" name="標題 1"/>
          <p:cNvSpPr txBox="1">
            <a:spLocks/>
          </p:cNvSpPr>
          <p:nvPr/>
        </p:nvSpPr>
        <p:spPr bwMode="auto">
          <a:xfrm>
            <a:off x="1754188" y="684213"/>
            <a:ext cx="8137525" cy="7223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三</a:t>
            </a:r>
            <a:r>
              <a:rPr kumimoji="0" lang="en-US" altLang="zh-TW"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特色招生甄選入學</a:t>
            </a:r>
            <a:r>
              <a:rPr kumimoji="0" lang="en-US" altLang="zh-TW"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科學班</a:t>
            </a:r>
            <a:r>
              <a:rPr kumimoji="0" lang="en-US" altLang="zh-TW"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rPr>
              <a:t>1</a:t>
            </a:r>
            <a:endParaRPr kumimoji="0" lang="zh-TW" altLang="en-US" sz="4000" b="0" i="0" u="none" strike="noStrike" kern="1200" cap="none" spc="0" normalizeH="0" baseline="0" noProof="0">
              <a:ln>
                <a:noFill/>
              </a:ln>
              <a:solidFill>
                <a:srgbClr val="C00000"/>
              </a:solidFill>
              <a:effectLst/>
              <a:uLnTx/>
              <a:uFillTx/>
              <a:latin typeface="標楷體" panose="03000509000000000000" pitchFamily="65" charset="-120"/>
              <a:ea typeface="標楷體" panose="03000509000000000000" pitchFamily="65" charset="-120"/>
              <a:cs typeface="+mn-cs"/>
            </a:endParaRPr>
          </a:p>
        </p:txBody>
      </p:sp>
      <p:sp>
        <p:nvSpPr>
          <p:cNvPr id="7" name="投影片編號版面配置區 11">
            <a:extLst>
              <a:ext uri="{FF2B5EF4-FFF2-40B4-BE49-F238E27FC236}">
                <a16:creationId xmlns:a16="http://schemas.microsoft.com/office/drawing/2014/main" id="{0C2CE8F3-D5C6-4E7F-967D-59F100ECF04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內容版面配置區 2"/>
          <p:cNvSpPr txBox="1">
            <a:spLocks/>
          </p:cNvSpPr>
          <p:nvPr/>
        </p:nvSpPr>
        <p:spPr bwMode="auto">
          <a:xfrm>
            <a:off x="2225675" y="5603875"/>
            <a:ext cx="4653483" cy="137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a:lstStyle>
          <a:p>
            <a:pPr marL="257175" marR="0" lvl="0" indent="-257175" algn="l" defTabSz="342900" rtl="0" eaLnBrk="1" fontAlgn="ctr" latinLnBrk="0" hangingPunct="1">
              <a:lnSpc>
                <a:spcPct val="100000"/>
              </a:lnSpc>
              <a:spcBef>
                <a:spcPts val="750"/>
              </a:spcBef>
              <a:spcAft>
                <a:spcPct val="0"/>
              </a:spcAft>
              <a:buClr>
                <a:srgbClr val="E78712"/>
              </a:buClr>
              <a:buSzTx/>
              <a:buFont typeface="Wingdings 3" panose="05040102010807070707" pitchFamily="18" charset="2"/>
              <a:buChar char=""/>
              <a:tabLst/>
              <a:defRPr/>
            </a:pPr>
            <a:r>
              <a:rPr kumimoji="0" lang="zh-TW" altLang="en-US"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超研澤粗魏碑"/>
              </a:rPr>
              <a:t>報名：</a:t>
            </a:r>
            <a:endParaRPr kumimoji="0" lang="en-US" altLang="zh-TW"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超研澤粗魏碑"/>
            </a:endParaRPr>
          </a:p>
          <a:p>
            <a:pPr marL="257175" marR="0" lvl="0" indent="-257175" algn="l" defTabSz="342900" rtl="0" eaLnBrk="1" fontAlgn="ctr" latinLnBrk="0" hangingPunct="1">
              <a:lnSpc>
                <a:spcPct val="100000"/>
              </a:lnSpc>
              <a:spcBef>
                <a:spcPts val="750"/>
              </a:spcBef>
              <a:spcAft>
                <a:spcPct val="0"/>
              </a:spcAft>
              <a:buClr>
                <a:srgbClr val="E78712"/>
              </a:buClr>
              <a:buSzTx/>
              <a:buFont typeface="Wingdings 3" panose="05040102010807070707" pitchFamily="18" charset="2"/>
              <a:buChar char=""/>
              <a:tabLst/>
              <a:defRPr/>
            </a:pPr>
            <a:r>
              <a:rPr kumimoji="0" lang="zh-TW" altLang="en-US"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超研澤粗魏碑"/>
              </a:rPr>
              <a:t>初試：科學能力檢定</a:t>
            </a:r>
            <a:endParaRPr kumimoji="0" lang="en-US" altLang="zh-TW"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超研澤粗魏碑"/>
            </a:endParaRPr>
          </a:p>
          <a:p>
            <a:pPr marL="257175" marR="0" lvl="0" indent="-257175" algn="l" defTabSz="342900" rtl="0" eaLnBrk="1" fontAlgn="ctr" latinLnBrk="0" hangingPunct="1">
              <a:lnSpc>
                <a:spcPct val="100000"/>
              </a:lnSpc>
              <a:spcBef>
                <a:spcPts val="750"/>
              </a:spcBef>
              <a:spcAft>
                <a:spcPct val="0"/>
              </a:spcAft>
              <a:buClr>
                <a:srgbClr val="E78712"/>
              </a:buClr>
              <a:buSzTx/>
              <a:buFont typeface="Wingdings 3" panose="05040102010807070707" pitchFamily="18" charset="2"/>
              <a:buChar char=""/>
              <a:tabLst/>
              <a:defRPr/>
            </a:pPr>
            <a:r>
              <a:rPr kumimoji="0" lang="zh-TW" altLang="en-US"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超研澤粗魏碑"/>
              </a:rPr>
              <a:t>複試：實驗實</a:t>
            </a:r>
            <a:r>
              <a:rPr kumimoji="0" lang="zh-TW" altLang="en-US" sz="20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超研澤粗魏碑"/>
              </a:rPr>
              <a:t>作</a:t>
            </a:r>
            <a:r>
              <a:rPr kumimoji="0" lang="en-US" altLang="zh-TW" sz="20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超研澤粗魏碑"/>
              </a:rPr>
              <a:t>3/18  </a:t>
            </a:r>
            <a:r>
              <a:rPr kumimoji="0" lang="zh-TW" altLang="en-US" sz="20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超研澤粗魏碑"/>
              </a:rPr>
              <a:t>面談</a:t>
            </a:r>
            <a:r>
              <a:rPr kumimoji="0" lang="en-US" altLang="zh-TW" sz="20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超研澤粗魏碑"/>
              </a:rPr>
              <a:t>3/19</a:t>
            </a:r>
            <a:endParaRPr kumimoji="0" lang="zh-TW" altLang="en-US" sz="2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超研澤粗魏碑"/>
            </a:endParaRPr>
          </a:p>
        </p:txBody>
      </p:sp>
    </p:spTree>
    <p:extLst>
      <p:ext uri="{BB962C8B-B14F-4D97-AF65-F5344CB8AC3E}">
        <p14:creationId xmlns:p14="http://schemas.microsoft.com/office/powerpoint/2010/main" val="3881295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a:extLst>
              <a:ext uri="{FF2B5EF4-FFF2-40B4-BE49-F238E27FC236}">
                <a16:creationId xmlns:a16="http://schemas.microsoft.com/office/drawing/2014/main" id="{D576ACD3-1F3B-483F-9A58-F9B777A25FB3}"/>
              </a:ext>
            </a:extLst>
          </p:cNvPr>
          <p:cNvSpPr txBox="1">
            <a:spLocks/>
          </p:cNvSpPr>
          <p:nvPr/>
        </p:nvSpPr>
        <p:spPr bwMode="gray">
          <a:xfrm>
            <a:off x="1784350" y="1412875"/>
            <a:ext cx="8623300" cy="1171575"/>
          </a:xfrm>
          <a:prstGeom prst="rect">
            <a:avLst/>
          </a:prstGeom>
          <a:noFill/>
          <a:ln>
            <a:noFill/>
          </a:ln>
          <a:effec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rgbClr val="FDAB2A"/>
              </a:buClr>
              <a:buSzTx/>
              <a:buFont typeface="Wingdings" pitchFamily="2" charset="2"/>
              <a:buNone/>
              <a:tabLst/>
              <a:defRPr/>
            </a:pPr>
            <a:endParaRPr kumimoji="1" lang="zh-TW" altLang="en-US" sz="3067" b="1" i="0" u="none" strike="noStrike" kern="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188419"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三</a:t>
            </a:r>
            <a:r>
              <a:rPr kumimoji="0" lang="en-US" altLang="zh-TW"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特色招生甄選入學</a:t>
            </a:r>
            <a:r>
              <a:rPr kumimoji="0" lang="en-US" altLang="zh-TW"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科學班辦理學校</a:t>
            </a:r>
          </a:p>
        </p:txBody>
      </p:sp>
      <p:graphicFrame>
        <p:nvGraphicFramePr>
          <p:cNvPr id="7" name="表格 6">
            <a:extLst>
              <a:ext uri="{FF2B5EF4-FFF2-40B4-BE49-F238E27FC236}">
                <a16:creationId xmlns:a16="http://schemas.microsoft.com/office/drawing/2014/main" id="{CAD4BAD7-2F99-491A-B785-7CF5582D8227}"/>
              </a:ext>
            </a:extLst>
          </p:cNvPr>
          <p:cNvGraphicFramePr>
            <a:graphicFrameLocks noGrp="1"/>
          </p:cNvGraphicFramePr>
          <p:nvPr>
            <p:extLst/>
          </p:nvPr>
        </p:nvGraphicFramePr>
        <p:xfrm>
          <a:off x="1627188" y="860504"/>
          <a:ext cx="9821861" cy="5675310"/>
        </p:xfrm>
        <a:graphic>
          <a:graphicData uri="http://schemas.openxmlformats.org/drawingml/2006/table">
            <a:tbl>
              <a:tblPr firstRow="1" bandRow="1">
                <a:tableStyleId>{5C22544A-7EE6-4342-B048-85BDC9FD1C3A}</a:tableStyleId>
              </a:tblPr>
              <a:tblGrid>
                <a:gridCol w="1430358">
                  <a:extLst>
                    <a:ext uri="{9D8B030D-6E8A-4147-A177-3AD203B41FA5}">
                      <a16:colId xmlns:a16="http://schemas.microsoft.com/office/drawing/2014/main" val="20000"/>
                    </a:ext>
                  </a:extLst>
                </a:gridCol>
                <a:gridCol w="3319452">
                  <a:extLst>
                    <a:ext uri="{9D8B030D-6E8A-4147-A177-3AD203B41FA5}">
                      <a16:colId xmlns:a16="http://schemas.microsoft.com/office/drawing/2014/main" val="20001"/>
                    </a:ext>
                  </a:extLst>
                </a:gridCol>
                <a:gridCol w="3430417">
                  <a:extLst>
                    <a:ext uri="{9D8B030D-6E8A-4147-A177-3AD203B41FA5}">
                      <a16:colId xmlns:a16="http://schemas.microsoft.com/office/drawing/2014/main" val="20002"/>
                    </a:ext>
                  </a:extLst>
                </a:gridCol>
                <a:gridCol w="1641634">
                  <a:extLst>
                    <a:ext uri="{9D8B030D-6E8A-4147-A177-3AD203B41FA5}">
                      <a16:colId xmlns:a16="http://schemas.microsoft.com/office/drawing/2014/main" val="20003"/>
                    </a:ext>
                  </a:extLst>
                </a:gridCol>
              </a:tblGrid>
              <a:tr h="432083">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區域別</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招生學校</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合作辦理大學</a:t>
                      </a:r>
                    </a:p>
                  </a:txBody>
                  <a:tcPr marL="91438" marR="91438" marT="45724" marB="45724"/>
                </a:tc>
                <a:tc>
                  <a:txBody>
                    <a:bodyPr/>
                    <a:lstStyle/>
                    <a:p>
                      <a:r>
                        <a:rPr lang="zh-TW" altLang="en-US" sz="2000" dirty="0">
                          <a:solidFill>
                            <a:schemeClr val="bg1"/>
                          </a:solidFill>
                          <a:latin typeface="標楷體" panose="03000509000000000000" pitchFamily="65" charset="-120"/>
                          <a:ea typeface="標楷體" panose="03000509000000000000" pitchFamily="65" charset="-120"/>
                        </a:rPr>
                        <a:t>招生人數</a:t>
                      </a:r>
                    </a:p>
                  </a:txBody>
                  <a:tcPr marL="91438" marR="91438" marT="45724" marB="45724"/>
                </a:tc>
                <a:extLst>
                  <a:ext uri="{0D108BD9-81ED-4DB2-BD59-A6C34878D82A}">
                    <a16:rowId xmlns:a16="http://schemas.microsoft.com/office/drawing/2014/main" val="10000"/>
                  </a:ext>
                </a:extLst>
              </a:tr>
              <a:tr h="440181">
                <a:tc rowSpan="5">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北區</a:t>
                      </a:r>
                    </a:p>
                  </a:txBody>
                  <a:tcPr marL="91438" marR="91438" marT="45724" marB="45724" anchor="ctr">
                    <a:solidFill>
                      <a:srgbClr val="00B0F0"/>
                    </a:solidFill>
                  </a:tcPr>
                </a:tc>
                <a:tc>
                  <a:txBody>
                    <a:bodyPr/>
                    <a:lstStyle/>
                    <a:p>
                      <a:r>
                        <a:rPr lang="zh-TW" altLang="en-US" sz="2000" dirty="0">
                          <a:latin typeface="標楷體" panose="03000509000000000000" pitchFamily="65" charset="-120"/>
                          <a:ea typeface="標楷體" panose="03000509000000000000" pitchFamily="65" charset="-120"/>
                        </a:rPr>
                        <a:t>臺北市立建國高中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國立臺灣大學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限男生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1"/>
                  </a:ext>
                </a:extLst>
              </a:tr>
              <a:tr h="701098">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臺北市立北一女中</a:t>
                      </a:r>
                    </a:p>
                  </a:txBody>
                  <a:tcPr marL="91438" marR="91438" marT="45724" marB="45724">
                    <a:lnB w="12700" cap="flat" cmpd="sng" algn="ctr">
                      <a:noFill/>
                      <a:prstDash val="solid"/>
                      <a:round/>
                      <a:headEnd type="none" w="med" len="med"/>
                      <a:tailEnd type="none" w="med" len="med"/>
                    </a:lnB>
                  </a:tcPr>
                </a:tc>
                <a:tc>
                  <a:txBody>
                    <a:bodyPr/>
                    <a:lstStyle/>
                    <a:p>
                      <a:r>
                        <a:rPr lang="zh-TW" altLang="en-US"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國立臺灣師範大學</a:t>
                      </a:r>
                    </a:p>
                  </a:txBody>
                  <a:tcPr marL="91438" marR="91438" marT="45724" marB="45724">
                    <a:lnB w="12700" cap="flat" cmpd="sng" algn="ctr">
                      <a:noFill/>
                      <a:prstDash val="solid"/>
                      <a:round/>
                      <a:headEnd type="none" w="med" len="med"/>
                      <a:tailEnd type="none" w="med" len="med"/>
                    </a:lnB>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限女生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70109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國立臺灣師大附中</a:t>
                      </a:r>
                    </a:p>
                  </a:txBody>
                  <a:tcPr marL="91438" marR="91438" marT="45724" marB="45724">
                    <a:lnT w="12700" cap="flat" cmpd="sng" algn="ctr">
                      <a:noFill/>
                      <a:prstDash val="solid"/>
                      <a:round/>
                      <a:headEnd type="none" w="med" len="med"/>
                      <a:tailEnd type="none" w="med" len="med"/>
                    </a:lnT>
                  </a:tcPr>
                </a:tc>
                <a:tc>
                  <a:txBody>
                    <a:bodyPr/>
                    <a:lstStyle/>
                    <a:p>
                      <a:r>
                        <a:rPr lang="zh-TW" altLang="en-US"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國立陽明大學</a:t>
                      </a:r>
                    </a:p>
                  </a:txBody>
                  <a:tcPr marL="91438" marR="91438" marT="45724" marB="45724">
                    <a:lnT w="12700" cap="flat" cmpd="sng" algn="ctr">
                      <a:noFill/>
                      <a:prstDash val="solid"/>
                      <a:round/>
                      <a:headEnd type="none" w="med" len="med"/>
                      <a:tailEnd type="none" w="med" len="med"/>
                    </a:lnT>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T w="12700" cap="flat" cmpd="sng" algn="ctr">
                      <a:noFill/>
                      <a:prstDash val="solid"/>
                      <a:round/>
                      <a:headEnd type="none" w="med" len="med"/>
                      <a:tailEnd type="none" w="med" len="med"/>
                    </a:lnT>
                  </a:tcPr>
                </a:tc>
                <a:extLst>
                  <a:ext uri="{0D108BD9-81ED-4DB2-BD59-A6C34878D82A}">
                    <a16:rowId xmlns:a16="http://schemas.microsoft.com/office/drawing/2014/main" val="1534315997"/>
                  </a:ext>
                </a:extLst>
              </a:tr>
              <a:tr h="440181">
                <a:tc vMerge="1">
                  <a:txBody>
                    <a:bodyPr/>
                    <a:lstStyle/>
                    <a:p>
                      <a:endParaRPr lang="zh-TW" altLang="en-US"/>
                    </a:p>
                  </a:txBody>
                  <a:tcPr/>
                </a:tc>
                <a:tc>
                  <a:txBody>
                    <a:bodyPr/>
                    <a:lstStyle/>
                    <a:p>
                      <a:r>
                        <a:rPr lang="zh-TW" altLang="en-US" sz="2000" dirty="0">
                          <a:latin typeface="標楷體" panose="03000509000000000000" pitchFamily="65" charset="-120"/>
                          <a:ea typeface="標楷體" panose="03000509000000000000" pitchFamily="65" charset="-120"/>
                        </a:rPr>
                        <a:t>國立武陵高中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國立中央大學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3"/>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國立新竹科學實中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國立清華大學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4"/>
                  </a:ext>
                </a:extLst>
              </a:tr>
              <a:tr h="440181">
                <a:tc rowSpan="2">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中區</a:t>
                      </a:r>
                    </a:p>
                  </a:txBody>
                  <a:tcPr marL="91438" marR="91438" marT="45724" marB="45724" anchor="ctr">
                    <a:solidFill>
                      <a:srgbClr val="00B050"/>
                    </a:solidFill>
                  </a:tcPr>
                </a:tc>
                <a:tc>
                  <a:txBody>
                    <a:bodyPr/>
                    <a:lstStyle/>
                    <a:p>
                      <a:r>
                        <a:rPr lang="zh-TW" altLang="en-US" sz="2000" dirty="0">
                          <a:latin typeface="標楷體" panose="03000509000000000000" pitchFamily="65" charset="-120"/>
                          <a:ea typeface="標楷體" panose="03000509000000000000" pitchFamily="65" charset="-120"/>
                        </a:rPr>
                        <a:t>國立臺中一中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國立交通大學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5"/>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國立彰化高中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國立中興大學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6"/>
                  </a:ext>
                </a:extLst>
              </a:tr>
              <a:tr h="759764">
                <a:tc rowSpan="3">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南區</a:t>
                      </a:r>
                    </a:p>
                  </a:txBody>
                  <a:tcPr marL="91438" marR="91438" marT="45724" marB="45724" anchor="ctr">
                    <a:solidFill>
                      <a:srgbClr val="FF0000"/>
                    </a:solidFill>
                  </a:tcPr>
                </a:tc>
                <a:tc>
                  <a:txBody>
                    <a:bodyPr/>
                    <a:lstStyle/>
                    <a:p>
                      <a:r>
                        <a:rPr lang="zh-TW" altLang="en-US" sz="2000" dirty="0">
                          <a:latin typeface="標楷體" panose="03000509000000000000" pitchFamily="65" charset="-120"/>
                          <a:ea typeface="標楷體" panose="03000509000000000000" pitchFamily="65" charset="-120"/>
                        </a:rPr>
                        <a:t>國立嘉義高中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國立中正大學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24</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7"/>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國立臺南一中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國立成功大學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8"/>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高雄市立高雄高中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國立中山大學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9"/>
                  </a:ext>
                </a:extLst>
              </a:tr>
            </a:tbl>
          </a:graphicData>
        </a:graphic>
      </p:graphicFrame>
      <p:sp>
        <p:nvSpPr>
          <p:cNvPr id="6" name="投影片編號版面配置區 11">
            <a:extLst>
              <a:ext uri="{FF2B5EF4-FFF2-40B4-BE49-F238E27FC236}">
                <a16:creationId xmlns:a16="http://schemas.microsoft.com/office/drawing/2014/main" id="{44DF700B-06CC-473B-B3D7-C76F35F00E5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81564080"/>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a:extLst>
              <a:ext uri="{FF2B5EF4-FFF2-40B4-BE49-F238E27FC236}">
                <a16:creationId xmlns:a16="http://schemas.microsoft.com/office/drawing/2014/main" id="{33DDB538-E1D3-4D6B-9979-912C52D4DE7C}"/>
              </a:ext>
            </a:extLst>
          </p:cNvPr>
          <p:cNvSpPr>
            <a:spLocks noGrp="1"/>
          </p:cNvSpPr>
          <p:nvPr>
            <p:ph idx="1"/>
          </p:nvPr>
        </p:nvSpPr>
        <p:spPr>
          <a:xfrm>
            <a:off x="2032000" y="1600200"/>
            <a:ext cx="8897257" cy="4983163"/>
          </a:xfrm>
        </p:spPr>
        <p:txBody>
          <a:bodyPr/>
          <a:lstStyle/>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112</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-17</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日報名</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r>
              <a:rPr lang="zh-TW" altLang="en-US" sz="3600" dirty="0">
                <a:solidFill>
                  <a:schemeClr val="tx1"/>
                </a:solidFill>
                <a:latin typeface="標楷體" panose="03000509000000000000" pitchFamily="65" charset="-120"/>
                <a:ea typeface="標楷體" panose="03000509000000000000" pitchFamily="65" charset="-120"/>
                <a:cs typeface="超研澤粗魏碑"/>
              </a:rPr>
              <a:t>北市、新北除外</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112</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22</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23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日進行</a:t>
            </a:r>
            <a:r>
              <a:rPr lang="zh-TW" altLang="en-US" sz="3600" dirty="0">
                <a:solidFill>
                  <a:srgbClr val="FF0000"/>
                </a:solidFill>
                <a:latin typeface="標楷體" panose="03000509000000000000" pitchFamily="65" charset="-120"/>
                <a:ea typeface="標楷體" panose="03000509000000000000" pitchFamily="65" charset="-120"/>
                <a:cs typeface="超研澤粗魏碑"/>
              </a:rPr>
              <a:t>術科</a:t>
            </a:r>
            <a:r>
              <a:rPr lang="zh-TW" altLang="zh-TW" sz="3600" dirty="0">
                <a:solidFill>
                  <a:srgbClr val="FF0000"/>
                </a:solidFill>
                <a:latin typeface="標楷體" panose="03000509000000000000" pitchFamily="65" charset="-120"/>
                <a:ea typeface="標楷體" panose="03000509000000000000" pitchFamily="65" charset="-120"/>
                <a:cs typeface="超研澤粗魏碑"/>
              </a:rPr>
              <a:t>測驗</a:t>
            </a:r>
            <a:endParaRPr lang="en-US" altLang="zh-TW" sz="3600" dirty="0">
              <a:solidFill>
                <a:srgbClr val="FF0000"/>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112</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5</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22</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日公布術科成績。</a:t>
            </a:r>
            <a:r>
              <a:rPr lang="en-US" altLang="zh-TW" sz="3600" dirty="0">
                <a:solidFill>
                  <a:schemeClr val="tx1"/>
                </a:solidFill>
                <a:latin typeface="標楷體" panose="03000509000000000000" pitchFamily="65" charset="-120"/>
                <a:ea typeface="標楷體" panose="03000509000000000000" pitchFamily="65" charset="-120"/>
                <a:cs typeface="超研澤粗魏碑"/>
              </a:rPr>
              <a:t>24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日複查。</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112</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日放榜、撕榜</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r>
              <a:rPr lang="zh-TW" altLang="en-US" sz="3600" dirty="0">
                <a:solidFill>
                  <a:schemeClr val="tx1"/>
                </a:solidFill>
                <a:latin typeface="標楷體" panose="03000509000000000000" pitchFamily="65" charset="-120"/>
                <a:ea typeface="標楷體" panose="03000509000000000000" pitchFamily="65" charset="-120"/>
                <a:cs typeface="超研澤粗魏碑"/>
              </a:rPr>
              <a:t>依各校需求</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112</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15</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日報到。</a:t>
            </a:r>
            <a:r>
              <a:rPr lang="en-US" altLang="zh-TW" sz="3600" dirty="0">
                <a:solidFill>
                  <a:schemeClr val="tx1"/>
                </a:solidFill>
                <a:latin typeface="標楷體" panose="03000509000000000000" pitchFamily="65" charset="-120"/>
                <a:ea typeface="標楷體" panose="03000509000000000000" pitchFamily="65" charset="-120"/>
                <a:cs typeface="超研澤粗魏碑"/>
              </a:rPr>
              <a:t>16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日放棄截止日</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zh-TW" altLang="en-US" sz="3600" dirty="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各校依群科屬性，考量國中生學習基礎，規劃簡易操作測驗，或者依招生需求，以書面審查、口試等方式進行篩選。</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Font typeface="Wingdings 3" panose="05040102010807070707" pitchFamily="18" charset="2"/>
              <a:buNone/>
              <a:defRPr/>
            </a:pPr>
            <a:endParaRPr lang="zh-TW" altLang="en-US" sz="36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89443"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四</a:t>
            </a:r>
            <a:r>
              <a:rPr kumimoji="0" lang="en-US" altLang="zh-TW"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特色招生甄選入學</a:t>
            </a:r>
            <a:r>
              <a:rPr kumimoji="0" lang="en-US" altLang="zh-TW"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專業群科</a:t>
            </a:r>
            <a:r>
              <a:rPr kumimoji="0" lang="en-US" altLang="zh-TW"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1</a:t>
            </a:r>
          </a:p>
          <a:p>
            <a:pPr marL="0" marR="0" lvl="0" indent="0" algn="l" defTabSz="342900" rtl="0" eaLnBrk="0" fontAlgn="base" latinLnBrk="0" hangingPunct="0">
              <a:lnSpc>
                <a:spcPct val="100000"/>
              </a:lnSpc>
              <a:spcBef>
                <a:spcPct val="0"/>
              </a:spcBef>
              <a:spcAft>
                <a:spcPct val="0"/>
              </a:spcAft>
              <a:buClrTx/>
              <a:buSzTx/>
              <a:buFontTx/>
              <a:buNone/>
              <a:tabLst/>
              <a:defRPr/>
            </a:pPr>
            <a:endParaRPr kumimoji="0" lang="zh-TW" altLang="en-US"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endParaRPr>
          </a:p>
        </p:txBody>
      </p:sp>
      <p:sp>
        <p:nvSpPr>
          <p:cNvPr id="5" name="投影片編號版面配置區 11">
            <a:extLst>
              <a:ext uri="{FF2B5EF4-FFF2-40B4-BE49-F238E27FC236}">
                <a16:creationId xmlns:a16="http://schemas.microsoft.com/office/drawing/2014/main" id="{D55821D6-C250-4B76-81A4-25DFF51685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橢圓 5"/>
          <p:cNvSpPr/>
          <p:nvPr/>
        </p:nvSpPr>
        <p:spPr>
          <a:xfrm>
            <a:off x="9364640" y="2369786"/>
            <a:ext cx="2979760" cy="1290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800" b="1" dirty="0" smtClean="0">
                <a:solidFill>
                  <a:srgbClr val="FF0000"/>
                </a:solidFill>
              </a:rPr>
              <a:t>術科題目方向各校公布</a:t>
            </a:r>
            <a:endParaRPr lang="zh-TW" altLang="en-US" sz="2800" b="1" dirty="0">
              <a:solidFill>
                <a:srgbClr val="FF0000"/>
              </a:solidFill>
            </a:endParaRPr>
          </a:p>
        </p:txBody>
      </p:sp>
    </p:spTree>
    <p:extLst>
      <p:ext uri="{BB962C8B-B14F-4D97-AF65-F5344CB8AC3E}">
        <p14:creationId xmlns:p14="http://schemas.microsoft.com/office/powerpoint/2010/main" val="1023778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每个人都是天才：不要强迫一条鱼去爬树">
            <a:extLst>
              <a:ext uri="{FF2B5EF4-FFF2-40B4-BE49-F238E27FC236}">
                <a16:creationId xmlns:a16="http://schemas.microsoft.com/office/drawing/2014/main" id="{CA9D8938-B202-4650-902B-A932EB7F5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28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標題 1"/>
          <p:cNvSpPr txBox="1">
            <a:spLocks/>
          </p:cNvSpPr>
          <p:nvPr/>
        </p:nvSpPr>
        <p:spPr bwMode="auto">
          <a:xfrm>
            <a:off x="1649413" y="0"/>
            <a:ext cx="737711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zh-TW"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四</a:t>
            </a:r>
            <a:r>
              <a:rPr kumimoji="0" lang="en-US" altLang="zh-TW"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特色招生甄選入學</a:t>
            </a:r>
            <a:r>
              <a:rPr kumimoji="0" lang="en-US" altLang="zh-TW"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專業群科</a:t>
            </a:r>
            <a:r>
              <a:rPr kumimoji="0" lang="en-US" altLang="zh-TW"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1</a:t>
            </a:r>
            <a:endParaRPr kumimoji="0" lang="zh-TW" altLang="en-US"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endParaRPr>
          </a:p>
        </p:txBody>
      </p:sp>
      <p:sp>
        <p:nvSpPr>
          <p:cNvPr id="190538" name="標題 1"/>
          <p:cNvSpPr>
            <a:spLocks noGrp="1"/>
          </p:cNvSpPr>
          <p:nvPr>
            <p:ph type="title"/>
          </p:nvPr>
        </p:nvSpPr>
        <p:spPr>
          <a:xfrm>
            <a:off x="1649413" y="656219"/>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id="{4B373F68-413D-470F-9941-EBFD4074A62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0184E8-8500-49A1-A61D-FF19B2619793}"/>
              </a:ext>
            </a:extLst>
          </p:cNvPr>
          <p:cNvGraphicFramePr>
            <a:graphicFrameLocks noGrp="1"/>
          </p:cNvGraphicFramePr>
          <p:nvPr>
            <p:extLst/>
          </p:nvPr>
        </p:nvGraphicFramePr>
        <p:xfrm>
          <a:off x="1773830" y="1233063"/>
          <a:ext cx="8136904" cy="4949825"/>
        </p:xfrm>
        <a:graphic>
          <a:graphicData uri="http://schemas.openxmlformats.org/drawingml/2006/table">
            <a:tbl>
              <a:tblPr>
                <a:tableStyleId>{8799B23B-EC83-4686-B30A-512413B5E67A}</a:tableStyleId>
              </a:tblPr>
              <a:tblGrid>
                <a:gridCol w="1800200">
                  <a:extLst>
                    <a:ext uri="{9D8B030D-6E8A-4147-A177-3AD203B41FA5}">
                      <a16:colId xmlns:a16="http://schemas.microsoft.com/office/drawing/2014/main" val="421364283"/>
                    </a:ext>
                  </a:extLst>
                </a:gridCol>
                <a:gridCol w="4392488">
                  <a:extLst>
                    <a:ext uri="{9D8B030D-6E8A-4147-A177-3AD203B41FA5}">
                      <a16:colId xmlns:a16="http://schemas.microsoft.com/office/drawing/2014/main" val="3368926891"/>
                    </a:ext>
                  </a:extLst>
                </a:gridCol>
                <a:gridCol w="1151089">
                  <a:extLst>
                    <a:ext uri="{9D8B030D-6E8A-4147-A177-3AD203B41FA5}">
                      <a16:colId xmlns:a16="http://schemas.microsoft.com/office/drawing/2014/main" val="3108163630"/>
                    </a:ext>
                  </a:extLst>
                </a:gridCol>
                <a:gridCol w="793127">
                  <a:extLst>
                    <a:ext uri="{9D8B030D-6E8A-4147-A177-3AD203B41FA5}">
                      <a16:colId xmlns:a16="http://schemas.microsoft.com/office/drawing/2014/main" val="3457518085"/>
                    </a:ext>
                  </a:extLst>
                </a:gridCol>
              </a:tblGrid>
              <a:tr h="255270">
                <a:tc>
                  <a:txBody>
                    <a:bodyPr/>
                    <a:lstStyle/>
                    <a:p>
                      <a:pPr algn="ctr" fontAlgn="ctr">
                        <a:lnSpc>
                          <a:spcPts val="2500"/>
                        </a:lnSpc>
                      </a:pPr>
                      <a:r>
                        <a:rPr lang="zh-TW" altLang="en-US" sz="1800" u="none" strike="noStrike" dirty="0">
                          <a:effectLst/>
                        </a:rPr>
                        <a:t>學校</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特色班別名稱</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招生數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總數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76228538"/>
                  </a:ext>
                </a:extLst>
              </a:tr>
              <a:tr h="255270">
                <a:tc rowSpan="4">
                  <a:txBody>
                    <a:bodyPr/>
                    <a:lstStyle/>
                    <a:p>
                      <a:pPr algn="ctr" fontAlgn="ctr">
                        <a:lnSpc>
                          <a:spcPts val="2500"/>
                        </a:lnSpc>
                      </a:pPr>
                      <a:r>
                        <a:rPr lang="zh-TW" altLang="en-US" sz="1800" u="none" strike="noStrike" dirty="0">
                          <a:solidFill>
                            <a:schemeClr val="tx1"/>
                          </a:solidFill>
                          <a:effectLst/>
                        </a:rPr>
                        <a:t>臺南高商</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國際貿易科</a:t>
                      </a:r>
                      <a:endParaRPr lang="zh-TW" altLang="en-US"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4">
                  <a:txBody>
                    <a:bodyPr/>
                    <a:lstStyle/>
                    <a:p>
                      <a:pPr algn="ctr" fontAlgn="ctr">
                        <a:lnSpc>
                          <a:spcPts val="2500"/>
                        </a:lnSpc>
                      </a:pPr>
                      <a:r>
                        <a:rPr lang="en-US" altLang="zh-TW" sz="1800" u="none" strike="noStrike">
                          <a:effectLst/>
                        </a:rPr>
                        <a:t>140</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817437965"/>
                  </a:ext>
                </a:extLst>
              </a:tr>
              <a:tr h="255270">
                <a:tc vMerge="1">
                  <a:txBody>
                    <a:bodyPr/>
                    <a:lstStyle/>
                    <a:p>
                      <a:endParaRPr lang="zh-TW" altLang="en-US"/>
                    </a:p>
                  </a:txBody>
                  <a:tcPr/>
                </a:tc>
                <a:tc>
                  <a:txBody>
                    <a:bodyPr/>
                    <a:lstStyle/>
                    <a:p>
                      <a:pPr algn="ctr" fontAlgn="ctr">
                        <a:lnSpc>
                          <a:spcPts val="2500"/>
                        </a:lnSpc>
                      </a:pPr>
                      <a:r>
                        <a:rPr lang="zh-TW" altLang="en-US" sz="1800" u="none" strike="noStrike" dirty="0">
                          <a:effectLst/>
                        </a:rPr>
                        <a:t>廣告設計科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38791382"/>
                  </a:ext>
                </a:extLst>
              </a:tr>
              <a:tr h="255270">
                <a:tc vMerge="1">
                  <a:txBody>
                    <a:bodyPr/>
                    <a:lstStyle/>
                    <a:p>
                      <a:endParaRPr lang="zh-TW" altLang="en-US"/>
                    </a:p>
                  </a:txBody>
                  <a:tcPr/>
                </a:tc>
                <a:tc>
                  <a:txBody>
                    <a:bodyPr/>
                    <a:lstStyle/>
                    <a:p>
                      <a:pPr marL="0" marR="0" lvl="0" indent="0" algn="ctr" defTabSz="342900" rtl="0" eaLnBrk="1" fontAlgn="ctr" latinLnBrk="0" hangingPunct="1">
                        <a:lnSpc>
                          <a:spcPts val="2500"/>
                        </a:lnSpc>
                        <a:spcBef>
                          <a:spcPts val="0"/>
                        </a:spcBef>
                        <a:spcAft>
                          <a:spcPts val="0"/>
                        </a:spcAft>
                        <a:buClrTx/>
                        <a:buSzTx/>
                        <a:buFontTx/>
                        <a:buNone/>
                        <a:tabLst/>
                        <a:defRPr/>
                      </a:pPr>
                      <a:r>
                        <a:rPr lang="zh-TW" altLang="en-US" sz="1800" u="none" strike="noStrike" dirty="0">
                          <a:effectLst/>
                        </a:rPr>
                        <a:t>觀光事業科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586394928"/>
                  </a:ext>
                </a:extLst>
              </a:tr>
              <a:tr h="255270">
                <a:tc vMerge="1">
                  <a:txBody>
                    <a:bodyPr/>
                    <a:lstStyle/>
                    <a:p>
                      <a:endParaRPr lang="zh-TW" altLang="en-US"/>
                    </a:p>
                  </a:txBody>
                  <a:tcPr/>
                </a:tc>
                <a:tc>
                  <a:txBody>
                    <a:bodyPr/>
                    <a:lstStyle/>
                    <a:p>
                      <a:pPr algn="ctr" fontAlgn="ctr">
                        <a:lnSpc>
                          <a:spcPts val="2500"/>
                        </a:lnSpc>
                      </a:pPr>
                      <a:r>
                        <a:rPr lang="zh-TW" altLang="en-US" sz="1800" u="none" strike="noStrike" dirty="0">
                          <a:effectLst/>
                        </a:rPr>
                        <a:t>應用英語科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920616002"/>
                  </a:ext>
                </a:extLst>
              </a:tr>
              <a:tr h="255270">
                <a:tc>
                  <a:txBody>
                    <a:bodyPr/>
                    <a:lstStyle/>
                    <a:p>
                      <a:pPr algn="ctr" fontAlgn="ctr">
                        <a:lnSpc>
                          <a:spcPts val="2500"/>
                        </a:lnSpc>
                      </a:pPr>
                      <a:r>
                        <a:rPr lang="zh-TW" altLang="en-US" sz="1800" u="none" strike="noStrike" dirty="0">
                          <a:solidFill>
                            <a:schemeClr val="tx1"/>
                          </a:solidFill>
                          <a:effectLst/>
                        </a:rPr>
                        <a:t>臺南高工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板金科</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20</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20</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568297607"/>
                  </a:ext>
                </a:extLst>
              </a:tr>
              <a:tr h="255270">
                <a:tc rowSpan="3">
                  <a:txBody>
                    <a:bodyPr/>
                    <a:lstStyle/>
                    <a:p>
                      <a:pPr algn="ctr" fontAlgn="ctr">
                        <a:lnSpc>
                          <a:spcPts val="2500"/>
                        </a:lnSpc>
                      </a:pPr>
                      <a:r>
                        <a:rPr lang="zh-TW" altLang="en-US" sz="1800" u="none" strike="noStrike" dirty="0">
                          <a:solidFill>
                            <a:schemeClr val="tx1"/>
                          </a:solidFill>
                          <a:effectLst/>
                        </a:rPr>
                        <a:t>家齊高中</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70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lnSpc>
                          <a:spcPts val="2500"/>
                        </a:lnSpc>
                      </a:pPr>
                      <a:r>
                        <a:rPr lang="en-US" altLang="zh-TW" sz="1800" u="none" strike="noStrike" dirty="0">
                          <a:effectLst/>
                        </a:rPr>
                        <a:t>140</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923459809"/>
                  </a:ext>
                </a:extLst>
              </a:tr>
              <a:tr h="247650">
                <a:tc vMerge="1">
                  <a:txBody>
                    <a:bodyPr/>
                    <a:lstStyle/>
                    <a:p>
                      <a:endParaRPr lang="zh-TW" altLang="en-US"/>
                    </a:p>
                  </a:txBody>
                  <a:tcPr/>
                </a:tc>
                <a:tc>
                  <a:txBody>
                    <a:bodyPr/>
                    <a:lstStyle/>
                    <a:p>
                      <a:pPr algn="ctr" fontAlgn="ctr">
                        <a:lnSpc>
                          <a:spcPts val="2500"/>
                        </a:lnSpc>
                      </a:pPr>
                      <a:r>
                        <a:rPr lang="zh-TW" altLang="en-US" sz="1800" u="none" strike="noStrike" dirty="0">
                          <a:effectLst/>
                        </a:rPr>
                        <a:t>流行服飾科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598031332"/>
                  </a:ext>
                </a:extLst>
              </a:tr>
              <a:tr h="371475">
                <a:tc vMerge="1">
                  <a:txBody>
                    <a:bodyPr/>
                    <a:lstStyle/>
                    <a:p>
                      <a:endParaRPr lang="zh-TW" altLang="en-US"/>
                    </a:p>
                  </a:txBody>
                  <a:tcPr/>
                </a:tc>
                <a:tc>
                  <a:txBody>
                    <a:bodyPr/>
                    <a:lstStyle/>
                    <a:p>
                      <a:pPr algn="ctr" fontAlgn="ctr">
                        <a:lnSpc>
                          <a:spcPts val="2500"/>
                        </a:lnSpc>
                      </a:pPr>
                      <a:r>
                        <a:rPr lang="zh-TW" altLang="en-US" sz="1800" u="none" strike="noStrike" dirty="0">
                          <a:effectLst/>
                        </a:rPr>
                        <a:t>流行服飾科</a:t>
                      </a:r>
                      <a:r>
                        <a:rPr lang="en-US" altLang="zh-TW" sz="1800" u="none" strike="noStrike" dirty="0">
                          <a:effectLst/>
                        </a:rPr>
                        <a:t>(</a:t>
                      </a:r>
                      <a:r>
                        <a:rPr lang="zh-TW" altLang="en-US" sz="1800" u="none" strike="noStrike" dirty="0">
                          <a:effectLst/>
                        </a:rPr>
                        <a:t>整體造型特色班</a:t>
                      </a:r>
                      <a:r>
                        <a:rPr lang="en-US" altLang="zh-TW" sz="1800" u="none" strike="noStrike" dirty="0">
                          <a:effectLst/>
                        </a:rPr>
                        <a:t>)</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991936927"/>
                  </a:ext>
                </a:extLst>
              </a:tr>
              <a:tr h="255270">
                <a:tc rowSpan="2">
                  <a:txBody>
                    <a:bodyPr/>
                    <a:lstStyle/>
                    <a:p>
                      <a:pPr algn="ctr" fontAlgn="ctr">
                        <a:lnSpc>
                          <a:spcPts val="2500"/>
                        </a:lnSpc>
                      </a:pPr>
                      <a:r>
                        <a:rPr lang="zh-TW" altLang="en-US" sz="1800" u="none" strike="noStrike" dirty="0">
                          <a:solidFill>
                            <a:schemeClr val="tx1"/>
                          </a:solidFill>
                          <a:effectLst/>
                        </a:rPr>
                        <a:t>臺南海事</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dirty="0">
                          <a:effectLst/>
                        </a:rPr>
                        <a:t>電子科</a:t>
                      </a:r>
                      <a:r>
                        <a:rPr lang="en-US" altLang="zh-TW" sz="1800" u="none" strike="noStrike" dirty="0">
                          <a:effectLst/>
                        </a:rPr>
                        <a:t>(AI</a:t>
                      </a:r>
                      <a:r>
                        <a:rPr lang="zh-TW" altLang="en-US" sz="1800" u="none" strike="noStrike" dirty="0">
                          <a:effectLst/>
                        </a:rPr>
                        <a:t>智慧型機器人特色菁英班</a:t>
                      </a:r>
                      <a:r>
                        <a:rPr lang="en-US" altLang="zh-TW" sz="1800" u="none" strike="noStrike" dirty="0">
                          <a:effectLst/>
                        </a:rPr>
                        <a:t>)</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lnSpc>
                          <a:spcPts val="2500"/>
                        </a:lnSpc>
                      </a:pPr>
                      <a:r>
                        <a:rPr lang="en-US" altLang="zh-TW" sz="1800" u="none" strike="noStrike">
                          <a:effectLst/>
                        </a:rPr>
                        <a:t>47</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14855401"/>
                  </a:ext>
                </a:extLst>
              </a:tr>
              <a:tr h="255270">
                <a:tc vMerge="1">
                  <a:txBody>
                    <a:bodyPr/>
                    <a:lstStyle/>
                    <a:p>
                      <a:endParaRPr lang="zh-TW" altLang="en-US"/>
                    </a:p>
                  </a:txBody>
                  <a:tcPr/>
                </a:tc>
                <a:tc>
                  <a:txBody>
                    <a:bodyPr/>
                    <a:lstStyle/>
                    <a:p>
                      <a:pPr algn="ctr" fontAlgn="ctr">
                        <a:lnSpc>
                          <a:spcPts val="2500"/>
                        </a:lnSpc>
                      </a:pPr>
                      <a:r>
                        <a:rPr lang="zh-TW" altLang="en-US" sz="1800" u="none" strike="noStrike" dirty="0">
                          <a:effectLst/>
                        </a:rPr>
                        <a:t>水產養殖科</a:t>
                      </a:r>
                      <a:endParaRPr lang="zh-TW" altLang="en-US"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5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79693019"/>
                  </a:ext>
                </a:extLst>
              </a:tr>
              <a:tr h="255270">
                <a:tc>
                  <a:txBody>
                    <a:bodyPr/>
                    <a:lstStyle/>
                    <a:p>
                      <a:pPr algn="ctr" fontAlgn="ctr">
                        <a:lnSpc>
                          <a:spcPts val="2500"/>
                        </a:lnSpc>
                      </a:pPr>
                      <a:r>
                        <a:rPr lang="zh-TW" altLang="en-US" sz="1800" u="none" strike="noStrike" dirty="0">
                          <a:solidFill>
                            <a:schemeClr val="tx1"/>
                          </a:solidFill>
                          <a:effectLst/>
                        </a:rPr>
                        <a:t>曾文家商</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35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75654211"/>
                  </a:ext>
                </a:extLst>
              </a:tr>
              <a:tr h="255270">
                <a:tc rowSpan="3">
                  <a:txBody>
                    <a:bodyPr/>
                    <a:lstStyle/>
                    <a:p>
                      <a:pPr algn="ctr" fontAlgn="ctr">
                        <a:lnSpc>
                          <a:spcPts val="2500"/>
                        </a:lnSpc>
                      </a:pPr>
                      <a:r>
                        <a:rPr lang="zh-TW" altLang="en-US" sz="1800" u="none" strike="noStrike" dirty="0">
                          <a:solidFill>
                            <a:schemeClr val="tx1"/>
                          </a:solidFill>
                          <a:effectLst/>
                        </a:rPr>
                        <a:t>曾文農工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500"/>
                        </a:lnSpc>
                        <a:spcBef>
                          <a:spcPts val="0"/>
                        </a:spcBef>
                        <a:spcAft>
                          <a:spcPts val="0"/>
                        </a:spcAft>
                        <a:buClrTx/>
                        <a:buSzTx/>
                        <a:buFontTx/>
                        <a:buNone/>
                        <a:tabLst/>
                        <a:defRPr/>
                      </a:pPr>
                      <a:r>
                        <a:rPr lang="zh-TW" altLang="en-US" sz="1800" u="none" strike="noStrike" dirty="0">
                          <a:effectLst/>
                        </a:rPr>
                        <a:t>食品加工科</a:t>
                      </a:r>
                      <a:r>
                        <a:rPr lang="en-US" altLang="zh-TW" sz="1800" u="none" strike="noStrike" dirty="0">
                          <a:effectLst/>
                        </a:rPr>
                        <a:t>(</a:t>
                      </a:r>
                      <a:r>
                        <a:rPr lang="zh-TW" altLang="en-US" sz="1800" u="none" strike="noStrike" dirty="0">
                          <a:effectLst/>
                        </a:rPr>
                        <a:t>食品加工技術班</a:t>
                      </a:r>
                      <a:r>
                        <a:rPr lang="en-US" altLang="zh-TW" sz="1800" u="none" strike="noStrike" dirty="0">
                          <a:effectLst/>
                        </a:rPr>
                        <a:t>)</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kern="1200" dirty="0">
                          <a:solidFill>
                            <a:schemeClr val="tx1"/>
                          </a:solidFill>
                          <a:effectLst/>
                          <a:latin typeface="+mn-lt"/>
                          <a:ea typeface="+mn-ea"/>
                          <a:cs typeface="+mn-cs"/>
                        </a:rPr>
                        <a:t>35</a:t>
                      </a:r>
                    </a:p>
                  </a:txBody>
                  <a:tcPr marL="9525" marR="9525" marT="9525" marB="0" anchor="ctr"/>
                </a:tc>
                <a:tc rowSpan="3">
                  <a:txBody>
                    <a:bodyPr/>
                    <a:lstStyle/>
                    <a:p>
                      <a:pPr algn="ctr" fontAlgn="ctr">
                        <a:lnSpc>
                          <a:spcPts val="2500"/>
                        </a:lnSpc>
                      </a:pPr>
                      <a:r>
                        <a:rPr lang="en-US" altLang="zh-TW" sz="1800" u="none" strike="noStrike" dirty="0">
                          <a:effectLst/>
                        </a:rPr>
                        <a:t>67</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03866803"/>
                  </a:ext>
                </a:extLst>
              </a:tr>
              <a:tr h="255270">
                <a:tc vMerge="1">
                  <a:txBody>
                    <a:bodyPr/>
                    <a:lstStyle/>
                    <a:p>
                      <a:endParaRPr lang="zh-TW" altLang="en-US"/>
                    </a:p>
                  </a:txBody>
                  <a:tcPr/>
                </a:tc>
                <a:tc>
                  <a:txBody>
                    <a:bodyPr/>
                    <a:lstStyle/>
                    <a:p>
                      <a:pPr algn="ctr" fontAlgn="ctr">
                        <a:lnSpc>
                          <a:spcPts val="2500"/>
                        </a:lnSpc>
                      </a:pPr>
                      <a:r>
                        <a:rPr lang="zh-TW" altLang="en-US" sz="1800" u="none" strike="noStrike" kern="1200" dirty="0">
                          <a:solidFill>
                            <a:schemeClr val="tx1"/>
                          </a:solidFill>
                          <a:effectLst/>
                          <a:latin typeface="+mn-lt"/>
                          <a:ea typeface="+mn-ea"/>
                          <a:cs typeface="+mn-cs"/>
                        </a:rPr>
                        <a:t>電機科</a:t>
                      </a:r>
                    </a:p>
                  </a:txBody>
                  <a:tcPr marL="9525" marR="9525" marT="9525" marB="0" anchor="ctr"/>
                </a:tc>
                <a:tc>
                  <a:txBody>
                    <a:bodyPr/>
                    <a:lstStyle/>
                    <a:p>
                      <a:pPr algn="ctr" fontAlgn="ctr">
                        <a:lnSpc>
                          <a:spcPts val="2500"/>
                        </a:lnSpc>
                      </a:pPr>
                      <a:r>
                        <a:rPr lang="en-US" altLang="zh-TW" sz="1800" u="none" strike="noStrike" kern="1200" dirty="0">
                          <a:solidFill>
                            <a:schemeClr val="tx1"/>
                          </a:solidFill>
                          <a:effectLst/>
                          <a:latin typeface="+mn-lt"/>
                          <a:ea typeface="+mn-ea"/>
                          <a:cs typeface="+mn-cs"/>
                        </a:rPr>
                        <a:t>14</a:t>
                      </a:r>
                    </a:p>
                  </a:txBody>
                  <a:tcPr marL="9525" marR="9525" marT="9525" marB="0" anchor="ctr"/>
                </a:tc>
                <a:tc vMerge="1">
                  <a:txBody>
                    <a:bodyPr/>
                    <a:lstStyle/>
                    <a:p>
                      <a:endParaRPr lang="zh-TW" altLang="en-US"/>
                    </a:p>
                  </a:txBody>
                  <a:tcPr/>
                </a:tc>
                <a:extLst>
                  <a:ext uri="{0D108BD9-81ED-4DB2-BD59-A6C34878D82A}">
                    <a16:rowId xmlns:a16="http://schemas.microsoft.com/office/drawing/2014/main" val="324637283"/>
                  </a:ext>
                </a:extLst>
              </a:tr>
              <a:tr h="255270">
                <a:tc vMerge="1">
                  <a:txBody>
                    <a:bodyPr/>
                    <a:lstStyle/>
                    <a:p>
                      <a:endParaRPr lang="zh-TW" altLang="en-US"/>
                    </a:p>
                  </a:txBody>
                  <a:tcPr/>
                </a:tc>
                <a:tc>
                  <a:txBody>
                    <a:bodyPr/>
                    <a:lstStyle/>
                    <a:p>
                      <a:pPr algn="ctr" fontAlgn="ctr">
                        <a:lnSpc>
                          <a:spcPts val="2500"/>
                        </a:lnSpc>
                      </a:pPr>
                      <a:r>
                        <a:rPr lang="zh-TW" altLang="en-US" sz="1800" u="none" strike="noStrike" kern="1200" dirty="0">
                          <a:solidFill>
                            <a:schemeClr val="tx1"/>
                          </a:solidFill>
                          <a:effectLst/>
                          <a:latin typeface="+mn-lt"/>
                          <a:ea typeface="+mn-ea"/>
                          <a:cs typeface="+mn-cs"/>
                        </a:rPr>
                        <a:t>化工科</a:t>
                      </a:r>
                      <a:endParaRPr lang="en-US" altLang="zh-TW" sz="1800" u="none" strike="noStrike" kern="1200" dirty="0">
                        <a:solidFill>
                          <a:schemeClr val="tx1"/>
                        </a:solidFill>
                        <a:effectLst/>
                        <a:latin typeface="+mn-lt"/>
                        <a:ea typeface="+mn-ea"/>
                        <a:cs typeface="+mn-cs"/>
                      </a:endParaRPr>
                    </a:p>
                  </a:txBody>
                  <a:tcPr marL="9525" marR="9525" marT="9525" marB="0" anchor="ctr"/>
                </a:tc>
                <a:tc>
                  <a:txBody>
                    <a:bodyPr/>
                    <a:lstStyle/>
                    <a:p>
                      <a:pPr algn="ctr" fontAlgn="ctr">
                        <a:lnSpc>
                          <a:spcPts val="2500"/>
                        </a:lnSpc>
                      </a:pPr>
                      <a:r>
                        <a:rPr lang="en-US" altLang="zh-TW" sz="1800" u="none" strike="noStrike" kern="1200" dirty="0">
                          <a:solidFill>
                            <a:schemeClr val="tx1"/>
                          </a:solidFill>
                          <a:effectLst/>
                          <a:latin typeface="+mn-lt"/>
                          <a:ea typeface="+mn-ea"/>
                          <a:cs typeface="+mn-cs"/>
                        </a:rPr>
                        <a:t>18</a:t>
                      </a:r>
                    </a:p>
                  </a:txBody>
                  <a:tcPr marL="9525" marR="9525" marT="9525" marB="0" anchor="ctr"/>
                </a:tc>
                <a:tc vMerge="1">
                  <a:txBody>
                    <a:bodyPr/>
                    <a:lstStyle/>
                    <a:p>
                      <a:endParaRPr lang="zh-TW" altLang="en-US"/>
                    </a:p>
                  </a:txBody>
                  <a:tcPr/>
                </a:tc>
                <a:extLst>
                  <a:ext uri="{0D108BD9-81ED-4DB2-BD59-A6C34878D82A}">
                    <a16:rowId xmlns:a16="http://schemas.microsoft.com/office/drawing/2014/main" val="1996314975"/>
                  </a:ext>
                </a:extLst>
              </a:tr>
            </a:tbl>
          </a:graphicData>
        </a:graphic>
      </p:graphicFrame>
    </p:spTree>
    <p:extLst>
      <p:ext uri="{BB962C8B-B14F-4D97-AF65-F5344CB8AC3E}">
        <p14:creationId xmlns:p14="http://schemas.microsoft.com/office/powerpoint/2010/main" val="2393362640"/>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標題 1"/>
          <p:cNvSpPr txBox="1">
            <a:spLocks/>
          </p:cNvSpPr>
          <p:nvPr/>
        </p:nvSpPr>
        <p:spPr bwMode="auto">
          <a:xfrm>
            <a:off x="1628775" y="46038"/>
            <a:ext cx="7418388" cy="5699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zh-TW"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四</a:t>
            </a:r>
            <a:r>
              <a:rPr kumimoji="0" lang="en-US" altLang="zh-TW"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特色招生甄選入學</a:t>
            </a:r>
            <a:r>
              <a:rPr kumimoji="0" lang="en-US" altLang="zh-TW"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專業群科</a:t>
            </a:r>
            <a:r>
              <a:rPr kumimoji="0" lang="en-US" altLang="zh-TW"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2</a:t>
            </a:r>
            <a:endParaRPr kumimoji="0" lang="zh-TW" altLang="en-US"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endParaRPr>
          </a:p>
        </p:txBody>
      </p:sp>
      <p:sp>
        <p:nvSpPr>
          <p:cNvPr id="6" name="投影片編號版面配置區 11">
            <a:extLst>
              <a:ext uri="{FF2B5EF4-FFF2-40B4-BE49-F238E27FC236}">
                <a16:creationId xmlns:a16="http://schemas.microsoft.com/office/drawing/2014/main" id="{179131D8-AAE7-4BB1-A0E7-84E01254CCA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BB9DC3C6-7FCD-451F-892F-E6D939A49F5F}"/>
              </a:ext>
            </a:extLst>
          </p:cNvPr>
          <p:cNvGraphicFramePr>
            <a:graphicFrameLocks noGrp="1"/>
          </p:cNvGraphicFramePr>
          <p:nvPr>
            <p:extLst/>
          </p:nvPr>
        </p:nvGraphicFramePr>
        <p:xfrm>
          <a:off x="1773917" y="969962"/>
          <a:ext cx="8280920" cy="5351001"/>
        </p:xfrm>
        <a:graphic>
          <a:graphicData uri="http://schemas.openxmlformats.org/drawingml/2006/table">
            <a:tbl>
              <a:tblPr>
                <a:tableStyleId>{ED083AE6-46FA-4A59-8FB0-9F97EB10719F}</a:tableStyleId>
              </a:tblPr>
              <a:tblGrid>
                <a:gridCol w="1584176">
                  <a:extLst>
                    <a:ext uri="{9D8B030D-6E8A-4147-A177-3AD203B41FA5}">
                      <a16:colId xmlns:a16="http://schemas.microsoft.com/office/drawing/2014/main" val="251457912"/>
                    </a:ext>
                  </a:extLst>
                </a:gridCol>
                <a:gridCol w="4248472">
                  <a:extLst>
                    <a:ext uri="{9D8B030D-6E8A-4147-A177-3AD203B41FA5}">
                      <a16:colId xmlns:a16="http://schemas.microsoft.com/office/drawing/2014/main" val="1138159867"/>
                    </a:ext>
                  </a:extLst>
                </a:gridCol>
                <a:gridCol w="1440160">
                  <a:extLst>
                    <a:ext uri="{9D8B030D-6E8A-4147-A177-3AD203B41FA5}">
                      <a16:colId xmlns:a16="http://schemas.microsoft.com/office/drawing/2014/main" val="3237898927"/>
                    </a:ext>
                  </a:extLst>
                </a:gridCol>
                <a:gridCol w="1008112">
                  <a:extLst>
                    <a:ext uri="{9D8B030D-6E8A-4147-A177-3AD203B41FA5}">
                      <a16:colId xmlns:a16="http://schemas.microsoft.com/office/drawing/2014/main" val="2009649784"/>
                    </a:ext>
                  </a:extLst>
                </a:gridCol>
              </a:tblGrid>
              <a:tr h="255270">
                <a:tc>
                  <a:txBody>
                    <a:bodyPr/>
                    <a:lstStyle/>
                    <a:p>
                      <a:pPr algn="ctr" fontAlgn="ctr">
                        <a:lnSpc>
                          <a:spcPts val="2400"/>
                        </a:lnSpc>
                      </a:pPr>
                      <a:r>
                        <a:rPr lang="zh-TW" altLang="en-US" sz="1800" u="none" strike="noStrike" dirty="0">
                          <a:effectLst/>
                        </a:rPr>
                        <a:t>學校</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a:effectLst/>
                        </a:rPr>
                        <a:t>特色班別名稱</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dirty="0">
                          <a:effectLst/>
                        </a:rPr>
                        <a:t>招生數</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a:effectLst/>
                        </a:rPr>
                        <a:t>總數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34361379"/>
                  </a:ext>
                </a:extLst>
              </a:tr>
              <a:tr h="255270">
                <a:tc rowSpan="8">
                  <a:txBody>
                    <a:bodyPr/>
                    <a:lstStyle/>
                    <a:p>
                      <a:pPr algn="ctr" fontAlgn="ctr">
                        <a:lnSpc>
                          <a:spcPts val="2400"/>
                        </a:lnSpc>
                      </a:pPr>
                      <a:r>
                        <a:rPr lang="zh-TW" altLang="en-US" sz="1800" u="none" strike="noStrike" dirty="0">
                          <a:solidFill>
                            <a:schemeClr val="tx1"/>
                          </a:solidFill>
                          <a:effectLst/>
                        </a:rPr>
                        <a:t>北門農工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1800" u="none" strike="noStrike" dirty="0">
                          <a:effectLst/>
                        </a:rPr>
                        <a:t>食品加工科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a:solidFill>
                            <a:schemeClr val="tx1"/>
                          </a:solidFill>
                          <a:effectLst/>
                          <a:latin typeface="+mn-lt"/>
                          <a:ea typeface="+mn-ea"/>
                          <a:cs typeface="+mn-cs"/>
                        </a:rPr>
                        <a:t>35</a:t>
                      </a:r>
                      <a:endParaRPr lang="en-US" altLang="zh-TW" sz="1800" u="none" strike="noStrike" kern="1200" dirty="0">
                        <a:solidFill>
                          <a:schemeClr val="tx1"/>
                        </a:solidFill>
                        <a:effectLst/>
                        <a:latin typeface="+mn-lt"/>
                        <a:ea typeface="+mn-ea"/>
                        <a:cs typeface="+mn-cs"/>
                      </a:endParaRPr>
                    </a:p>
                  </a:txBody>
                  <a:tcPr marL="9525" marR="9525" marT="9525" marB="0" anchor="ctr"/>
                </a:tc>
                <a:tc rowSpan="8">
                  <a:txBody>
                    <a:bodyPr/>
                    <a:lstStyle/>
                    <a:p>
                      <a:pPr algn="ctr" fontAlgn="ctr">
                        <a:lnSpc>
                          <a:spcPts val="2400"/>
                        </a:lnSpc>
                      </a:pPr>
                      <a:r>
                        <a:rPr lang="en-US" altLang="zh-TW" sz="1800" u="none" strike="noStrike">
                          <a:effectLst/>
                        </a:rPr>
                        <a:t>125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970805732"/>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造園科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a:solidFill>
                            <a:schemeClr val="tx1"/>
                          </a:solidFill>
                          <a:effectLst/>
                          <a:latin typeface="+mn-lt"/>
                          <a:ea typeface="+mn-ea"/>
                          <a:cs typeface="+mn-cs"/>
                        </a:rPr>
                        <a:t>12</a:t>
                      </a:r>
                      <a:endParaRPr lang="en-US" altLang="zh-TW" sz="18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999313987"/>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畜產保健科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a:solidFill>
                            <a:schemeClr val="tx1"/>
                          </a:solidFill>
                          <a:effectLst/>
                          <a:latin typeface="+mn-lt"/>
                          <a:ea typeface="+mn-ea"/>
                          <a:cs typeface="+mn-cs"/>
                        </a:rPr>
                        <a:t>15</a:t>
                      </a:r>
                      <a:endParaRPr lang="en-US" altLang="zh-TW" sz="18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398871758"/>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機械科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a:solidFill>
                            <a:schemeClr val="tx1"/>
                          </a:solidFill>
                          <a:effectLst/>
                          <a:latin typeface="+mn-lt"/>
                          <a:ea typeface="+mn-ea"/>
                          <a:cs typeface="+mn-cs"/>
                        </a:rPr>
                        <a:t>12</a:t>
                      </a:r>
                      <a:endParaRPr lang="en-US" altLang="zh-TW" sz="18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857492103"/>
                  </a:ext>
                </a:extLst>
              </a:tr>
              <a:tr h="255270">
                <a:tc vMerge="1">
                  <a:txBody>
                    <a:bodyPr/>
                    <a:lstStyle/>
                    <a:p>
                      <a:endParaRPr lang="zh-TW" altLang="en-US"/>
                    </a:p>
                  </a:txBody>
                  <a:tcP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1800" u="none" strike="noStrike" dirty="0">
                          <a:effectLst/>
                        </a:rPr>
                        <a:t>電子科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a:solidFill>
                            <a:schemeClr val="tx1"/>
                          </a:solidFill>
                          <a:effectLst/>
                          <a:latin typeface="+mn-lt"/>
                          <a:ea typeface="+mn-ea"/>
                          <a:cs typeface="+mn-cs"/>
                        </a:rPr>
                        <a:t>12</a:t>
                      </a:r>
                      <a:endParaRPr lang="en-US" altLang="zh-TW" sz="18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886432732"/>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電機科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2546305473"/>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土木科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a:solidFill>
                            <a:schemeClr val="tx1"/>
                          </a:solidFill>
                          <a:effectLst/>
                          <a:latin typeface="+mn-lt"/>
                          <a:ea typeface="+mn-ea"/>
                          <a:cs typeface="+mn-cs"/>
                        </a:rPr>
                        <a:t>15</a:t>
                      </a:r>
                      <a:endParaRPr lang="en-US" altLang="zh-TW" sz="18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207278018"/>
                  </a:ext>
                </a:extLst>
              </a:tr>
              <a:tr h="321801">
                <a:tc vMerge="1">
                  <a:txBody>
                    <a:bodyPr/>
                    <a:lstStyle/>
                    <a:p>
                      <a:endParaRPr lang="zh-TW" altLang="en-US"/>
                    </a:p>
                  </a:txBody>
                  <a:tcPr/>
                </a:tc>
                <a:tc>
                  <a:txBody>
                    <a:bodyPr/>
                    <a:lstStyle/>
                    <a:p>
                      <a:pPr algn="ctr" fontAlgn="ctr">
                        <a:lnSpc>
                          <a:spcPts val="2400"/>
                        </a:lnSpc>
                      </a:pPr>
                      <a:r>
                        <a:rPr lang="zh-TW" altLang="en-US" sz="1800" u="none" strike="noStrike" dirty="0">
                          <a:effectLst/>
                        </a:rPr>
                        <a:t>電子商務科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686334337"/>
                  </a:ext>
                </a:extLst>
              </a:tr>
              <a:tr h="255270">
                <a:tc rowSpan="4">
                  <a:txBody>
                    <a:bodyPr/>
                    <a:lstStyle/>
                    <a:p>
                      <a:pPr algn="ctr" fontAlgn="ctr">
                        <a:lnSpc>
                          <a:spcPts val="2400"/>
                        </a:lnSpc>
                      </a:pPr>
                      <a:r>
                        <a:rPr lang="zh-TW" altLang="en-US" sz="1800" u="none" strike="noStrike" dirty="0">
                          <a:solidFill>
                            <a:schemeClr val="tx1"/>
                          </a:solidFill>
                          <a:effectLst/>
                        </a:rPr>
                        <a:t>新營高工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1800" u="none" strike="noStrike" dirty="0">
                          <a:effectLst/>
                        </a:rPr>
                        <a:t>機械科</a:t>
                      </a:r>
                      <a:r>
                        <a:rPr lang="en-US" altLang="zh-TW" sz="1800" u="none" strike="noStrike" dirty="0">
                          <a:effectLst/>
                        </a:rPr>
                        <a:t>(</a:t>
                      </a:r>
                      <a:r>
                        <a:rPr lang="zh-TW" altLang="en-US" sz="1800" u="none" strike="noStrike" dirty="0">
                          <a:effectLst/>
                        </a:rPr>
                        <a:t>電腦數值控制加工特色班</a:t>
                      </a:r>
                      <a:r>
                        <a:rPr lang="en-US" altLang="zh-TW" sz="1800" u="none" strike="noStrike" dirty="0">
                          <a:effectLst/>
                        </a:rPr>
                        <a:t>)</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1800" u="none" strike="noStrike" kern="1200" dirty="0">
                          <a:solidFill>
                            <a:schemeClr val="tx1"/>
                          </a:solidFill>
                          <a:effectLst/>
                          <a:latin typeface="+mn-lt"/>
                          <a:ea typeface="+mn-ea"/>
                          <a:cs typeface="+mn-cs"/>
                        </a:rPr>
                        <a:t>35</a:t>
                      </a:r>
                    </a:p>
                  </a:txBody>
                  <a:tcPr marL="9525" marR="9525" marT="9525" marB="0" anchor="ctr"/>
                </a:tc>
                <a:tc rowSpan="4">
                  <a:txBody>
                    <a:bodyPr/>
                    <a:lstStyle/>
                    <a:p>
                      <a:pPr algn="ctr" fontAlgn="ctr">
                        <a:lnSpc>
                          <a:spcPts val="2400"/>
                        </a:lnSpc>
                      </a:pPr>
                      <a:r>
                        <a:rPr lang="en-US" altLang="zh-TW" sz="1800" u="none" strike="noStrike" dirty="0">
                          <a:effectLst/>
                        </a:rPr>
                        <a:t>95</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29862347"/>
                  </a:ext>
                </a:extLst>
              </a:tr>
              <a:tr h="0">
                <a:tc vMerge="1">
                  <a:txBody>
                    <a:bodyPr/>
                    <a:lstStyle/>
                    <a:p>
                      <a:endParaRPr lang="zh-TW" altLang="en-US"/>
                    </a:p>
                  </a:txBody>
                  <a:tcPr/>
                </a:tc>
                <a:tc>
                  <a:txBody>
                    <a:bodyPr/>
                    <a:lstStyle/>
                    <a:p>
                      <a:pPr algn="ctr" fontAlgn="ctr">
                        <a:lnSpc>
                          <a:spcPts val="2400"/>
                        </a:lnSpc>
                      </a:pPr>
                      <a:r>
                        <a:rPr lang="zh-TW" altLang="en-US" sz="1800" u="none" strike="noStrike" dirty="0">
                          <a:effectLst/>
                        </a:rPr>
                        <a:t>資訊科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1800" u="none" strike="noStrike" kern="1200" dirty="0">
                          <a:solidFill>
                            <a:schemeClr val="tx1"/>
                          </a:solidFill>
                          <a:effectLst/>
                          <a:latin typeface="+mn-lt"/>
                          <a:ea typeface="+mn-ea"/>
                          <a:cs typeface="+mn-cs"/>
                        </a:rPr>
                        <a:t>20</a:t>
                      </a:r>
                    </a:p>
                  </a:txBody>
                  <a:tcPr marL="9525" marR="9525" marT="9525" marB="0" anchor="ctr"/>
                </a:tc>
                <a:tc vMerge="1">
                  <a:txBody>
                    <a:bodyPr/>
                    <a:lstStyle/>
                    <a:p>
                      <a:endParaRPr lang="zh-TW" altLang="en-US"/>
                    </a:p>
                  </a:txBody>
                  <a:tcPr/>
                </a:tc>
                <a:extLst>
                  <a:ext uri="{0D108BD9-81ED-4DB2-BD59-A6C34878D82A}">
                    <a16:rowId xmlns:a16="http://schemas.microsoft.com/office/drawing/2014/main" val="3776822945"/>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模具科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1800" u="none" strike="noStrike" kern="1200" dirty="0">
                          <a:solidFill>
                            <a:schemeClr val="tx1"/>
                          </a:solidFill>
                          <a:effectLst/>
                          <a:latin typeface="+mn-lt"/>
                          <a:ea typeface="+mn-ea"/>
                          <a:cs typeface="+mn-cs"/>
                        </a:rPr>
                        <a:t>25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695893883"/>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製圖科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1800" u="none" strike="noStrike" kern="1200" dirty="0">
                          <a:solidFill>
                            <a:schemeClr val="tx1"/>
                          </a:solidFill>
                          <a:effectLst/>
                          <a:latin typeface="+mn-lt"/>
                          <a:ea typeface="+mn-ea"/>
                          <a:cs typeface="+mn-cs"/>
                        </a:rPr>
                        <a:t>15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1203653400"/>
                  </a:ext>
                </a:extLst>
              </a:tr>
              <a:tr h="255270">
                <a:tc rowSpan="4">
                  <a:txBody>
                    <a:bodyPr/>
                    <a:lstStyle/>
                    <a:p>
                      <a:pPr algn="ctr" fontAlgn="ctr">
                        <a:lnSpc>
                          <a:spcPts val="2400"/>
                        </a:lnSpc>
                      </a:pPr>
                      <a:r>
                        <a:rPr lang="zh-TW" altLang="en-US" sz="1800" u="none" strike="noStrike" dirty="0">
                          <a:solidFill>
                            <a:schemeClr val="tx1"/>
                          </a:solidFill>
                          <a:effectLst/>
                        </a:rPr>
                        <a:t>光華高中</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dirty="0">
                          <a:effectLst/>
                        </a:rPr>
                        <a:t>餐飲管理科</a:t>
                      </a:r>
                      <a:r>
                        <a:rPr lang="en-US" altLang="zh-TW" sz="1800" u="none" strike="noStrike" dirty="0">
                          <a:effectLst/>
                        </a:rPr>
                        <a:t>(</a:t>
                      </a:r>
                      <a:r>
                        <a:rPr lang="zh-TW" altLang="en-US" sz="1800" u="none" strike="noStrike" dirty="0">
                          <a:effectLst/>
                        </a:rPr>
                        <a:t>美食文化特色班</a:t>
                      </a:r>
                      <a:r>
                        <a:rPr lang="en-US" altLang="zh-TW" sz="1800" u="none" strike="noStrike" dirty="0">
                          <a:effectLst/>
                        </a:rPr>
                        <a:t>)</a:t>
                      </a:r>
                      <a:endParaRPr lang="zh-TW" altLang="en-US"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400"/>
                        </a:lnSpc>
                      </a:pPr>
                      <a:r>
                        <a:rPr lang="en-US" altLang="zh-TW" sz="1800" u="none" strike="noStrike" kern="1200" dirty="0">
                          <a:solidFill>
                            <a:schemeClr val="tx1"/>
                          </a:solidFill>
                          <a:effectLst/>
                          <a:latin typeface="+mn-lt"/>
                          <a:ea typeface="+mn-ea"/>
                          <a:cs typeface="+mn-cs"/>
                        </a:rPr>
                        <a:t>47</a:t>
                      </a:r>
                    </a:p>
                  </a:txBody>
                  <a:tcPr marL="9525" marR="9525" marT="9525" marB="0" anchor="ctr"/>
                </a:tc>
                <a:tc rowSpan="4">
                  <a:txBody>
                    <a:bodyPr/>
                    <a:lstStyle/>
                    <a:p>
                      <a:pPr algn="ctr" fontAlgn="ctr">
                        <a:lnSpc>
                          <a:spcPts val="2400"/>
                        </a:lnSpc>
                      </a:pPr>
                      <a:r>
                        <a:rPr lang="en-US" altLang="zh-TW" sz="1800" u="none" strike="noStrike" dirty="0">
                          <a:effectLst/>
                        </a:rPr>
                        <a:t>125</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706096386"/>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多媒體設計科</a:t>
                      </a:r>
                      <a:r>
                        <a:rPr lang="en-US" altLang="zh-TW" sz="1800" u="none" strike="noStrike" dirty="0">
                          <a:effectLst/>
                        </a:rPr>
                        <a:t>(</a:t>
                      </a:r>
                      <a:r>
                        <a:rPr lang="zh-TW" altLang="en-US" sz="1800" u="none" strike="noStrike" dirty="0">
                          <a:effectLst/>
                        </a:rPr>
                        <a:t>動漫國際特色班</a:t>
                      </a:r>
                      <a:r>
                        <a:rPr lang="en-US" altLang="zh-TW" sz="1800" u="none" strike="noStrike" dirty="0">
                          <a:effectLst/>
                        </a:rPr>
                        <a:t>)</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46</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955741796"/>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幼兒保育科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07085165"/>
                  </a:ext>
                </a:extLst>
              </a:tr>
              <a:tr h="139383">
                <a:tc vMerge="1">
                  <a:txBody>
                    <a:bodyPr/>
                    <a:lstStyle/>
                    <a:p>
                      <a:endParaRPr lang="zh-TW" altLang="en-US"/>
                    </a:p>
                  </a:txBody>
                  <a:tcPr/>
                </a:tc>
                <a:tc>
                  <a:txBody>
                    <a:bodyPr/>
                    <a:lstStyle/>
                    <a:p>
                      <a:pPr algn="ctr" fontAlgn="ctr">
                        <a:lnSpc>
                          <a:spcPts val="2400"/>
                        </a:lnSpc>
                      </a:pPr>
                      <a:r>
                        <a:rPr lang="zh-TW" altLang="en-US" sz="1800" u="none" strike="noStrike" dirty="0">
                          <a:effectLst/>
                        </a:rPr>
                        <a:t>流行服飾科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36295722"/>
                  </a:ext>
                </a:extLst>
              </a:tr>
            </a:tbl>
          </a:graphicData>
        </a:graphic>
      </p:graphicFrame>
    </p:spTree>
    <p:extLst>
      <p:ext uri="{BB962C8B-B14F-4D97-AF65-F5344CB8AC3E}">
        <p14:creationId xmlns:p14="http://schemas.microsoft.com/office/powerpoint/2010/main" val="1311208550"/>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標題 1"/>
          <p:cNvSpPr txBox="1">
            <a:spLocks/>
          </p:cNvSpPr>
          <p:nvPr/>
        </p:nvSpPr>
        <p:spPr bwMode="auto">
          <a:xfrm>
            <a:off x="1855788" y="4381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zh-TW"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四</a:t>
            </a:r>
            <a:r>
              <a:rPr kumimoji="0" lang="en-US" altLang="zh-TW"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特色招生甄選入學</a:t>
            </a:r>
            <a:r>
              <a:rPr kumimoji="0" lang="en-US" altLang="zh-TW"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a:t>
            </a:r>
            <a:r>
              <a:rPr kumimoji="0" lang="zh-TW" altLang="en-US"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專業群科</a:t>
            </a:r>
            <a:r>
              <a:rPr kumimoji="0" lang="en-US" altLang="zh-TW" sz="36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3</a:t>
            </a:r>
            <a:endParaRPr kumimoji="0" lang="zh-TW" altLang="en-US" sz="4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endParaRPr>
          </a:p>
        </p:txBody>
      </p:sp>
      <p:sp>
        <p:nvSpPr>
          <p:cNvPr id="6" name="投影片編號版面配置區 11">
            <a:extLst>
              <a:ext uri="{FF2B5EF4-FFF2-40B4-BE49-F238E27FC236}">
                <a16:creationId xmlns:a16="http://schemas.microsoft.com/office/drawing/2014/main" id="{686D5084-3921-4CC5-ACD3-69772CD79AE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5B3AFF-859A-4FA8-BFDB-E7786F2B5317}"/>
              </a:ext>
            </a:extLst>
          </p:cNvPr>
          <p:cNvGraphicFramePr>
            <a:graphicFrameLocks noGrp="1"/>
          </p:cNvGraphicFramePr>
          <p:nvPr>
            <p:extLst/>
          </p:nvPr>
        </p:nvGraphicFramePr>
        <p:xfrm>
          <a:off x="1855788" y="1164649"/>
          <a:ext cx="8075240" cy="4541520"/>
        </p:xfrm>
        <a:graphic>
          <a:graphicData uri="http://schemas.openxmlformats.org/drawingml/2006/table">
            <a:tbl>
              <a:tblPr>
                <a:tableStyleId>{ED083AE6-46FA-4A59-8FB0-9F97EB10719F}</a:tableStyleId>
              </a:tblPr>
              <a:tblGrid>
                <a:gridCol w="1656184">
                  <a:extLst>
                    <a:ext uri="{9D8B030D-6E8A-4147-A177-3AD203B41FA5}">
                      <a16:colId xmlns:a16="http://schemas.microsoft.com/office/drawing/2014/main" val="3028945384"/>
                    </a:ext>
                  </a:extLst>
                </a:gridCol>
                <a:gridCol w="3888432">
                  <a:extLst>
                    <a:ext uri="{9D8B030D-6E8A-4147-A177-3AD203B41FA5}">
                      <a16:colId xmlns:a16="http://schemas.microsoft.com/office/drawing/2014/main" val="102551257"/>
                    </a:ext>
                  </a:extLst>
                </a:gridCol>
                <a:gridCol w="1368152">
                  <a:extLst>
                    <a:ext uri="{9D8B030D-6E8A-4147-A177-3AD203B41FA5}">
                      <a16:colId xmlns:a16="http://schemas.microsoft.com/office/drawing/2014/main" val="1117351614"/>
                    </a:ext>
                  </a:extLst>
                </a:gridCol>
                <a:gridCol w="1162472">
                  <a:extLst>
                    <a:ext uri="{9D8B030D-6E8A-4147-A177-3AD203B41FA5}">
                      <a16:colId xmlns:a16="http://schemas.microsoft.com/office/drawing/2014/main" val="1225500528"/>
                    </a:ext>
                  </a:extLst>
                </a:gridCol>
              </a:tblGrid>
              <a:tr h="255270">
                <a:tc>
                  <a:txBody>
                    <a:bodyPr/>
                    <a:lstStyle/>
                    <a:p>
                      <a:pPr algn="ctr" fontAlgn="ctr"/>
                      <a:r>
                        <a:rPr lang="zh-TW" altLang="en-US" sz="1800" u="none" strike="noStrike" dirty="0">
                          <a:effectLst/>
                        </a:rPr>
                        <a:t>學校</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特色班別名稱</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a:effectLst/>
                        </a:rPr>
                        <a:t>招生數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a:effectLst/>
                        </a:rPr>
                        <a:t>總數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122151162"/>
                  </a:ext>
                </a:extLst>
              </a:tr>
              <a:tr h="255270">
                <a:tc rowSpan="3">
                  <a:txBody>
                    <a:bodyPr/>
                    <a:lstStyle/>
                    <a:p>
                      <a:pPr algn="ctr" fontAlgn="ctr"/>
                      <a:r>
                        <a:rPr lang="zh-TW" altLang="en-US" sz="1800" u="none" strike="noStrike" dirty="0">
                          <a:solidFill>
                            <a:schemeClr val="tx1"/>
                          </a:solidFill>
                          <a:effectLst/>
                        </a:rPr>
                        <a:t>長榮女中</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45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r>
                        <a:rPr lang="en-US" altLang="zh-TW" sz="1800" u="none" strike="noStrike">
                          <a:effectLst/>
                        </a:rPr>
                        <a:t>135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899550888"/>
                  </a:ext>
                </a:extLst>
              </a:tr>
              <a:tr h="255270">
                <a:tc vMerge="1">
                  <a:txBody>
                    <a:bodyPr/>
                    <a:lstStyle/>
                    <a:p>
                      <a:endParaRPr lang="zh-TW" altLang="en-US"/>
                    </a:p>
                  </a:txBody>
                  <a:tcPr/>
                </a:tc>
                <a:tc>
                  <a:txBody>
                    <a:bodyPr/>
                    <a:lstStyle/>
                    <a:p>
                      <a:pPr algn="ctr" fontAlgn="ctr"/>
                      <a:r>
                        <a:rPr lang="zh-TW" altLang="en-US" sz="1800" u="none" strike="noStrike" dirty="0">
                          <a:effectLst/>
                        </a:rPr>
                        <a:t>美容科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45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598310274"/>
                  </a:ext>
                </a:extLst>
              </a:tr>
              <a:tr h="255270">
                <a:tc vMerge="1">
                  <a:txBody>
                    <a:bodyPr/>
                    <a:lstStyle/>
                    <a:p>
                      <a:endParaRPr lang="zh-TW" altLang="en-US"/>
                    </a:p>
                  </a:txBody>
                  <a:tcPr/>
                </a:tc>
                <a:tc>
                  <a:txBody>
                    <a:bodyPr/>
                    <a:lstStyle/>
                    <a:p>
                      <a:pPr algn="ctr" fontAlgn="ctr"/>
                      <a:r>
                        <a:rPr lang="zh-TW" altLang="en-US" sz="1800" u="none" strike="noStrike">
                          <a:effectLst/>
                        </a:rPr>
                        <a:t>時尚造型科</a:t>
                      </a:r>
                      <a:endParaRPr lang="zh-TW" altLang="en-US"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45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522418239"/>
                  </a:ext>
                </a:extLst>
              </a:tr>
              <a:tr h="255270">
                <a:tc rowSpan="2">
                  <a:txBody>
                    <a:bodyPr/>
                    <a:lstStyle/>
                    <a:p>
                      <a:pPr algn="ctr" fontAlgn="ctr"/>
                      <a:r>
                        <a:rPr lang="zh-TW" altLang="en-US" sz="1800" u="none" strike="noStrike" dirty="0">
                          <a:solidFill>
                            <a:schemeClr val="tx1"/>
                          </a:solidFill>
                          <a:effectLst/>
                        </a:rPr>
                        <a:t>長榮高中</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廣告設計科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12</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r>
                        <a:rPr lang="en-US" altLang="zh-TW" sz="1800" u="none" strike="noStrike">
                          <a:effectLst/>
                        </a:rPr>
                        <a:t>24</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272092211"/>
                  </a:ext>
                </a:extLst>
              </a:tr>
              <a:tr h="255270">
                <a:tc vMerge="1">
                  <a:txBody>
                    <a:bodyPr/>
                    <a:lstStyle/>
                    <a:p>
                      <a:endParaRPr lang="zh-TW" altLang="en-US"/>
                    </a:p>
                  </a:txBody>
                  <a:tcPr/>
                </a:tc>
                <a:tc>
                  <a:txBody>
                    <a:bodyPr/>
                    <a:lstStyle/>
                    <a:p>
                      <a:pPr algn="ctr" fontAlgn="ctr"/>
                      <a:r>
                        <a:rPr lang="zh-TW" altLang="en-US" sz="1800" u="none" strike="noStrike" dirty="0">
                          <a:effectLst/>
                        </a:rPr>
                        <a:t>應用英語科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12</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381629140"/>
                  </a:ext>
                </a:extLst>
              </a:tr>
              <a:tr h="255270">
                <a:tc rowSpan="5">
                  <a:txBody>
                    <a:bodyPr/>
                    <a:lstStyle/>
                    <a:p>
                      <a:pPr algn="ctr" fontAlgn="ctr"/>
                      <a:r>
                        <a:rPr lang="zh-TW" altLang="en-US" sz="1800" u="none" strike="noStrike" dirty="0">
                          <a:solidFill>
                            <a:schemeClr val="tx1"/>
                          </a:solidFill>
                          <a:effectLst/>
                        </a:rPr>
                        <a:t>南英商工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r>
                        <a:rPr lang="zh-TW" altLang="en-US" sz="1800" u="none" strike="noStrike" dirty="0">
                          <a:effectLst/>
                        </a:rPr>
                        <a:t>汽車科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5">
                  <a:txBody>
                    <a:bodyPr/>
                    <a:lstStyle/>
                    <a:p>
                      <a:pPr algn="ctr" fontAlgn="ctr"/>
                      <a:r>
                        <a:rPr lang="en-US" altLang="zh-TW" sz="1800" u="none" strike="noStrike" dirty="0">
                          <a:effectLst/>
                        </a:rPr>
                        <a:t>115</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19466192"/>
                  </a:ext>
                </a:extLst>
              </a:tr>
              <a:tr h="255270">
                <a:tc vMerge="1">
                  <a:txBody>
                    <a:bodyPr/>
                    <a:lstStyle/>
                    <a:p>
                      <a:endParaRPr lang="zh-TW" altLang="en-US"/>
                    </a:p>
                  </a:txBody>
                  <a:tcPr/>
                </a:tc>
                <a:tc>
                  <a:txBody>
                    <a:bodyPr/>
                    <a:lstStyle/>
                    <a:p>
                      <a:pPr algn="ctr" fontAlgn="ct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17554032"/>
                  </a:ext>
                </a:extLst>
              </a:tr>
              <a:tr h="255270">
                <a:tc vMerge="1">
                  <a:txBody>
                    <a:bodyPr/>
                    <a:lstStyle/>
                    <a:p>
                      <a:endParaRPr lang="zh-TW" altLang="en-US"/>
                    </a:p>
                  </a:txBody>
                  <a:tcPr/>
                </a:tc>
                <a:tc>
                  <a:txBody>
                    <a:bodyPr/>
                    <a:lstStyle/>
                    <a:p>
                      <a:pPr algn="ctr" fontAlgn="ctr"/>
                      <a:r>
                        <a:rPr lang="zh-TW" altLang="en-US" sz="1800" u="none" strike="noStrike" dirty="0">
                          <a:effectLst/>
                        </a:rPr>
                        <a:t>應用日語科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951158478"/>
                  </a:ext>
                </a:extLst>
              </a:tr>
              <a:tr h="255270">
                <a:tc vMerge="1">
                  <a:txBody>
                    <a:bodyPr/>
                    <a:lstStyle/>
                    <a:p>
                      <a:endParaRPr lang="zh-TW" altLang="en-US"/>
                    </a:p>
                  </a:txBody>
                  <a:tcPr/>
                </a:tc>
                <a:tc>
                  <a:txBody>
                    <a:bodyPr/>
                    <a:lstStyle/>
                    <a:p>
                      <a:pPr algn="ctr" fontAlgn="ctr"/>
                      <a:r>
                        <a:rPr lang="zh-TW" altLang="en-US" sz="1800" u="none" strike="noStrike" dirty="0">
                          <a:effectLst/>
                        </a:rPr>
                        <a:t>電影電視科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55041629"/>
                  </a:ext>
                </a:extLst>
              </a:tr>
              <a:tr h="255270">
                <a:tc vMerge="1">
                  <a:txBody>
                    <a:bodyPr/>
                    <a:lstStyle/>
                    <a:p>
                      <a:endParaRPr lang="zh-TW" altLang="en-US"/>
                    </a:p>
                  </a:txBody>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1800" u="none" strike="noStrike" dirty="0">
                          <a:effectLst/>
                        </a:rPr>
                        <a:t>多媒體動畫科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620329915"/>
                  </a:ext>
                </a:extLst>
              </a:tr>
              <a:tr h="255270">
                <a:tc rowSpan="2">
                  <a:txBody>
                    <a:bodyPr/>
                    <a:lstStyle/>
                    <a:p>
                      <a:pPr algn="ctr" fontAlgn="ctr"/>
                      <a:r>
                        <a:rPr lang="zh-TW" altLang="en-US" sz="1800" i="0" u="none" strike="noStrike" dirty="0">
                          <a:solidFill>
                            <a:schemeClr val="tx1"/>
                          </a:solidFill>
                          <a:effectLst/>
                        </a:rPr>
                        <a:t>育德工家</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T w="12700" cap="flat" cmpd="sng" algn="ctr">
                      <a:solidFill>
                        <a:schemeClr val="accent1">
                          <a:lumMod val="75000"/>
                        </a:schemeClr>
                      </a:solidFill>
                      <a:prstDash val="solid"/>
                      <a:round/>
                      <a:headEnd type="none" w="med" len="med"/>
                      <a:tailEnd type="none" w="med" len="med"/>
                    </a:lnT>
                  </a:tcPr>
                </a:tc>
                <a:tc>
                  <a:txBody>
                    <a:bodyPr/>
                    <a:lstStyle/>
                    <a:p>
                      <a:pPr algn="ctr" fontAlgn="ctr"/>
                      <a:r>
                        <a:rPr lang="zh-TW" altLang="en-US" sz="1800" u="none" strike="noStrike" dirty="0">
                          <a:effectLst/>
                        </a:rPr>
                        <a:t>飛機修護科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42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r>
                        <a:rPr lang="en-US" altLang="zh-TW" sz="1800" u="none" strike="noStrike" dirty="0">
                          <a:effectLst/>
                        </a:rPr>
                        <a:t>54</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lnT w="12700" cap="flat" cmpd="sng" algn="ctr">
                      <a:solidFill>
                        <a:schemeClr val="accent1">
                          <a:lumMod val="75000"/>
                        </a:schemeClr>
                      </a:solidFill>
                      <a:prstDash val="solid"/>
                      <a:round/>
                      <a:headEnd type="none" w="med" len="med"/>
                      <a:tailEnd type="none" w="med" len="med"/>
                    </a:lnT>
                  </a:tcPr>
                </a:tc>
                <a:extLst>
                  <a:ext uri="{0D108BD9-81ED-4DB2-BD59-A6C34878D82A}">
                    <a16:rowId xmlns:a16="http://schemas.microsoft.com/office/drawing/2014/main" val="1417062547"/>
                  </a:ext>
                </a:extLst>
              </a:tr>
              <a:tr h="255270">
                <a:tc vMerge="1">
                  <a:txBody>
                    <a:bodyPr/>
                    <a:lstStyle/>
                    <a:p>
                      <a:endParaRPr lang="zh-TW" altLang="en-US"/>
                    </a:p>
                  </a:txBody>
                  <a:tcPr/>
                </a:tc>
                <a:tc>
                  <a:txBody>
                    <a:bodyPr/>
                    <a:lstStyle/>
                    <a:p>
                      <a:pPr algn="ctr" fontAlgn="ctr"/>
                      <a:r>
                        <a:rPr lang="zh-TW" altLang="en-US" sz="1800" u="none" strike="noStrike" dirty="0">
                          <a:effectLst/>
                        </a:rPr>
                        <a:t>餐飲管理科</a:t>
                      </a:r>
                      <a:endParaRPr lang="zh-TW" altLang="en-US"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572335176"/>
                  </a:ext>
                </a:extLst>
              </a:tr>
              <a:tr h="255270">
                <a:tc rowSpan="3">
                  <a:txBody>
                    <a:bodyPr/>
                    <a:lstStyle/>
                    <a:p>
                      <a:pPr algn="ctr" fontAlgn="ctr"/>
                      <a:r>
                        <a:rPr lang="zh-TW" altLang="en-US" sz="1800" u="none" strike="noStrike" dirty="0">
                          <a:solidFill>
                            <a:schemeClr val="tx1"/>
                          </a:solidFill>
                          <a:effectLst/>
                        </a:rPr>
                        <a:t>陽明工商</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汽車科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40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r>
                        <a:rPr lang="en-US" altLang="zh-TW" sz="1800" u="none" strike="noStrike" dirty="0">
                          <a:effectLst/>
                        </a:rPr>
                        <a:t>80</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802504633"/>
                  </a:ext>
                </a:extLst>
              </a:tr>
              <a:tr h="255270">
                <a:tc vMerge="1">
                  <a:txBody>
                    <a:bodyPr/>
                    <a:lstStyle/>
                    <a:p>
                      <a:endParaRPr lang="zh-TW" altLang="en-US"/>
                    </a:p>
                  </a:txBody>
                  <a:tcPr/>
                </a:tc>
                <a:tc>
                  <a:txBody>
                    <a:bodyPr/>
                    <a:lstStyle/>
                    <a:p>
                      <a:pPr algn="ctr" fontAlgn="ctr"/>
                      <a:r>
                        <a:rPr lang="zh-TW" altLang="en-US" sz="1800" u="none" strike="noStrike" dirty="0">
                          <a:effectLst/>
                        </a:rPr>
                        <a:t>家具木工科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543104439"/>
                  </a:ext>
                </a:extLst>
              </a:tr>
              <a:tr h="255270">
                <a:tc vMerge="1">
                  <a:txBody>
                    <a:bodyPr/>
                    <a:lstStyle/>
                    <a:p>
                      <a:endParaRPr lang="zh-TW" altLang="en-US"/>
                    </a:p>
                  </a:txBody>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1800" u="none" strike="noStrike" dirty="0">
                          <a:effectLst/>
                        </a:rPr>
                        <a:t>商業經營科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30512451"/>
                  </a:ext>
                </a:extLst>
              </a:tr>
            </a:tbl>
          </a:graphicData>
        </a:graphic>
      </p:graphicFrame>
    </p:spTree>
    <p:extLst>
      <p:ext uri="{BB962C8B-B14F-4D97-AF65-F5344CB8AC3E}">
        <p14:creationId xmlns:p14="http://schemas.microsoft.com/office/powerpoint/2010/main" val="3571376994"/>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AFA9A80-2BB0-454F-A2D1-94FC34FF9A75}"/>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6869113" cy="865187"/>
          </a:xfrm>
          <a:solidFill>
            <a:srgbClr val="0000CC"/>
          </a:solidFill>
        </p:spPr>
        <p:txBody>
          <a:bodyPr anchor="t"/>
          <a:lstStyle/>
          <a:p>
            <a:pPr algn="ctr" defTabSz="455613" eaLnBrk="1" hangingPunct="1"/>
            <a:r>
              <a:rPr kumimoji="1" lang="zh-TW" altLang="en-US" sz="4800" dirty="0" smtClean="0">
                <a:solidFill>
                  <a:schemeClr val="bg1"/>
                </a:solidFill>
                <a:latin typeface="標楷體" panose="03000509000000000000" pitchFamily="65" charset="-120"/>
                <a:ea typeface="標楷體" panose="03000509000000000000" pitchFamily="65" charset="-120"/>
              </a:rPr>
              <a:t>五專</a:t>
            </a:r>
            <a:r>
              <a:rPr kumimoji="1" lang="zh-TW" altLang="en-US" sz="4800" dirty="0">
                <a:solidFill>
                  <a:schemeClr val="bg1"/>
                </a:solidFill>
                <a:latin typeface="標楷體" panose="03000509000000000000" pitchFamily="65" charset="-120"/>
                <a:ea typeface="標楷體" panose="03000509000000000000" pitchFamily="65" charset="-120"/>
              </a:rPr>
              <a:t>招生管道簡介</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
            <a:extLst>
              <a:ext uri="{FF2B5EF4-FFF2-40B4-BE49-F238E27FC236}">
                <a16:creationId xmlns:a16="http://schemas.microsoft.com/office/drawing/2014/main" id="{5346C3FD-6947-4B4D-BA6E-15CE2F177436}"/>
              </a:ext>
            </a:extLst>
          </p:cNvPr>
          <p:cNvSpPr txBox="1">
            <a:spLocks noChangeArrowheads="1"/>
          </p:cNvSpPr>
          <p:nvPr/>
        </p:nvSpPr>
        <p:spPr bwMode="auto">
          <a:xfrm>
            <a:off x="1938125" y="4446652"/>
            <a:ext cx="8816264" cy="1323439"/>
          </a:xfrm>
          <a:prstGeom prst="rect">
            <a:avLst/>
          </a:prstGeom>
          <a:solidFill>
            <a:srgbClr val="FFFF00"/>
          </a:solidFill>
          <a:extLst/>
        </p:spPr>
        <p:txBody>
          <a:bodyPr>
            <a:spAutoFit/>
          </a:bodyPr>
          <a:lstStyle>
            <a:defPPr>
              <a:defRPr 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defRPr>
            </a:lvl1pPr>
          </a:lstStyle>
          <a:p>
            <a:pPr>
              <a:defRPr/>
            </a:pPr>
            <a:r>
              <a:rPr lang="zh-TW" altLang="en-US" dirty="0">
                <a:effectLst/>
              </a:rPr>
              <a:t>有意報考者，請家長務必提醒孩子注意教務處公布之報名相關訊息及期程</a:t>
            </a:r>
          </a:p>
        </p:txBody>
      </p:sp>
      <p:sp>
        <p:nvSpPr>
          <p:cNvPr id="7" name="投影片編號版面配置區 11">
            <a:extLst>
              <a:ext uri="{FF2B5EF4-FFF2-40B4-BE49-F238E27FC236}">
                <a16:creationId xmlns:a16="http://schemas.microsoft.com/office/drawing/2014/main" id="{36AD24E3-744C-4612-9BB1-AE983C700218}"/>
              </a:ext>
            </a:extLst>
          </p:cNvPr>
          <p:cNvSpPr>
            <a:spLocks noGrp="1"/>
          </p:cNvSpPr>
          <p:nvPr>
            <p:ph type="sldNum" sz="quarter" idx="12"/>
          </p:nvPr>
        </p:nvSpPr>
        <p:spPr>
          <a:xfrm>
            <a:off x="329683"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6278505" y="4502120"/>
            <a:ext cx="2389281" cy="1670114"/>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604" y="3533383"/>
            <a:ext cx="2389281" cy="1670114"/>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6288542" y="2631901"/>
            <a:ext cx="2389281" cy="1670114"/>
          </a:xfrm>
          <a:prstGeom prst="rect">
            <a:avLst/>
          </a:prstGeom>
        </p:spPr>
      </p:pic>
      <p:sp>
        <p:nvSpPr>
          <p:cNvPr id="23554" name="標題 1"/>
          <p:cNvSpPr>
            <a:spLocks noGrp="1"/>
          </p:cNvSpPr>
          <p:nvPr>
            <p:ph type="title"/>
          </p:nvPr>
        </p:nvSpPr>
        <p:spPr/>
        <p:txBody>
          <a:bodyPr/>
          <a:lstStyle/>
          <a:p>
            <a:pPr eaLnBrk="1" hangingPunct="1"/>
            <a:r>
              <a:rPr lang="zh-TW" altLang="en-US" sz="4000" b="1" dirty="0">
                <a:latin typeface="標楷體" panose="03000509000000000000" pitchFamily="65" charset="-120"/>
                <a:cs typeface="Arial Unicode MS" panose="020B0604020202020204" pitchFamily="34" charset="-120"/>
              </a:rPr>
              <a:t>五專主要入學管道流程圖</a:t>
            </a:r>
          </a:p>
        </p:txBody>
      </p:sp>
      <p:sp>
        <p:nvSpPr>
          <p:cNvPr id="10243" name="Rectangle 3"/>
          <p:cNvSpPr>
            <a:spLocks noChangeArrowheads="1"/>
          </p:cNvSpPr>
          <p:nvPr/>
        </p:nvSpPr>
        <p:spPr bwMode="auto">
          <a:xfrm>
            <a:off x="2279651" y="1700214"/>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2279651" y="2925764"/>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sp>
        <p:nvSpPr>
          <p:cNvPr id="10246" name="Rectangle 7"/>
          <p:cNvSpPr>
            <a:spLocks noChangeArrowheads="1"/>
          </p:cNvSpPr>
          <p:nvPr/>
        </p:nvSpPr>
        <p:spPr bwMode="auto">
          <a:xfrm>
            <a:off x="2279651" y="4148139"/>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66FF33"/>
                </a:solidFill>
                <a:effectLst/>
                <a:uLnTx/>
                <a:uFillTx/>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2279651"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4658867" y="2349500"/>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取得會考成績</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r>
              <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註</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endPar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4658866" y="3638551"/>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bwMode="auto">
          <a:xfrm>
            <a:off x="6833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6700143" y="377747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bwMode="auto">
          <a:xfrm>
            <a:off x="6630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4658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pic>
        <p:nvPicPr>
          <p:cNvPr id="23572" name="圖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bwMode="auto">
          <a:xfrm>
            <a:off x="2351088" y="6043942"/>
            <a:ext cx="6049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kumimoji="1" lang="zh-TW"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護理助產科</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2266685"/>
            <a:ext cx="736440"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3501728"/>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4721674"/>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7743577" y="2250425"/>
            <a:ext cx="3509676" cy="4091638"/>
            <a:chOff x="6219577" y="2250425"/>
            <a:chExt cx="3509676" cy="4091638"/>
          </a:xfrm>
        </p:grpSpPr>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五專招生學校</a:t>
              </a:r>
            </a:p>
          </p:txBody>
        </p:sp>
      </p:grpSp>
      <p:sp>
        <p:nvSpPr>
          <p:cNvPr id="25" name="投影片編號版面配置區 11">
            <a:extLst>
              <a:ext uri="{FF2B5EF4-FFF2-40B4-BE49-F238E27FC236}">
                <a16:creationId xmlns:a16="http://schemas.microsoft.com/office/drawing/2014/main" id="{2E2D6D80-461A-42A9-A1A9-5E94B16EB81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招生管道說明</a:t>
            </a:r>
          </a:p>
        </p:txBody>
      </p:sp>
      <p:sp>
        <p:nvSpPr>
          <p:cNvPr id="25603" name="內容版面配置區 2"/>
          <p:cNvSpPr>
            <a:spLocks noGrp="1"/>
          </p:cNvSpPr>
          <p:nvPr>
            <p:ph idx="1"/>
          </p:nvPr>
        </p:nvSpPr>
        <p:spPr>
          <a:xfrm>
            <a:off x="2695116" y="1264555"/>
            <a:ext cx="8915400" cy="3777622"/>
          </a:xfrm>
        </p:spPr>
        <p:txBody>
          <a:bodyPr/>
          <a:lstStyle/>
          <a:p>
            <a:pPr eaLnBrk="1" hangingPunct="1"/>
            <a:r>
              <a:rPr lang="zh-TW" altLang="en-US" sz="2800" dirty="0">
                <a:latin typeface="標楷體" panose="03000509000000000000" pitchFamily="65" charset="-120"/>
                <a:cs typeface="Arial Unicode MS" panose="020B0604020202020204" pitchFamily="34" charset="-120"/>
              </a:rPr>
              <a:t>有意願就讀五專之免試生共有</a:t>
            </a:r>
            <a:r>
              <a:rPr lang="en-US" altLang="zh-TW" b="1" dirty="0">
                <a:solidFill>
                  <a:srgbClr val="FF0000"/>
                </a:solidFill>
                <a:latin typeface="Arial Black" panose="020B0A04020102020204" pitchFamily="34" charset="0"/>
                <a:cs typeface="Arial Unicode MS" panose="020B0604020202020204" pitchFamily="34" charset="-120"/>
              </a:rPr>
              <a:t>3</a:t>
            </a:r>
            <a:r>
              <a:rPr lang="zh-TW" altLang="en-US" sz="2800" dirty="0">
                <a:latin typeface="標楷體" panose="03000509000000000000" pitchFamily="65" charset="-120"/>
                <a:cs typeface="Arial Unicode MS" panose="020B0604020202020204" pitchFamily="34" charset="-120"/>
              </a:rPr>
              <a:t>次機會，其中又以</a:t>
            </a:r>
            <a:r>
              <a:rPr lang="zh-TW" altLang="en-US" sz="2800" b="1" dirty="0">
                <a:solidFill>
                  <a:srgbClr val="FF0000"/>
                </a:solidFill>
                <a:latin typeface="標楷體" panose="03000509000000000000" pitchFamily="65" charset="-120"/>
                <a:cs typeface="Arial Unicode MS" panose="020B0604020202020204" pitchFamily="34" charset="-120"/>
              </a:rPr>
              <a:t>五專優先免試入學</a:t>
            </a:r>
            <a:r>
              <a:rPr lang="zh-TW" altLang="en-US" sz="2800" dirty="0">
                <a:latin typeface="標楷體" panose="03000509000000000000" pitchFamily="65" charset="-120"/>
                <a:cs typeface="Arial Unicode MS" panose="020B0604020202020204" pitchFamily="34" charset="-120"/>
              </a:rPr>
              <a:t>名額最多、錄取理想科組機率最高，務必參加。</a:t>
            </a:r>
            <a:endParaRPr lang="en-US" altLang="zh-TW" sz="28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標楷體" panose="03000509000000000000" pitchFamily="65" charset="-120"/>
                <a:cs typeface="Arial Unicode MS" panose="020B0604020202020204" pitchFamily="34" charset="-120"/>
              </a:rPr>
              <a:t>五專優先免試入學、聯合免試入學之</a:t>
            </a:r>
            <a:r>
              <a:rPr lang="zh-TW" altLang="en-US" sz="2400" dirty="0">
                <a:solidFill>
                  <a:srgbClr val="0000FF"/>
                </a:solidFill>
                <a:latin typeface="標楷體" panose="03000509000000000000" pitchFamily="65" charset="-120"/>
                <a:cs typeface="Arial Unicode MS" panose="020B0604020202020204" pitchFamily="34" charset="-120"/>
              </a:rPr>
              <a:t>「超額比序項目積分」採計方式及「同分比序項目順序」不盡相同</a:t>
            </a:r>
            <a:r>
              <a:rPr lang="zh-TW" altLang="en-US" sz="2400" dirty="0">
                <a:latin typeface="標楷體" panose="03000509000000000000" pitchFamily="65" charset="-120"/>
                <a:cs typeface="Arial Unicode MS" panose="020B0604020202020204" pitchFamily="34" charset="-120"/>
              </a:rPr>
              <a:t>，且辦理方式、錄取方式皆有所不同，請報名學生務必注意。</a:t>
            </a:r>
            <a:endParaRPr lang="en-US" altLang="zh-TW" sz="2400" dirty="0">
              <a:latin typeface="標楷體" panose="03000509000000000000" pitchFamily="65"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7648" y="2717775"/>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2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6224" y="2680526"/>
            <a:ext cx="1864896" cy="1902955"/>
          </a:xfrm>
          <a:prstGeom prst="rect">
            <a:avLst/>
          </a:prstGeom>
        </p:spPr>
      </p:pic>
      <p:sp>
        <p:nvSpPr>
          <p:cNvPr id="5" name="文字方塊 4"/>
          <p:cNvSpPr txBox="1"/>
          <p:nvPr/>
        </p:nvSpPr>
        <p:spPr>
          <a:xfrm>
            <a:off x="3823592"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優免</a:t>
            </a:r>
          </a:p>
        </p:txBody>
      </p:sp>
      <p:sp>
        <p:nvSpPr>
          <p:cNvPr id="9" name="文字方塊 8"/>
          <p:cNvSpPr txBox="1"/>
          <p:nvPr/>
        </p:nvSpPr>
        <p:spPr>
          <a:xfrm>
            <a:off x="6272880"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聯免</a:t>
            </a:r>
          </a:p>
        </p:txBody>
      </p:sp>
      <p:sp>
        <p:nvSpPr>
          <p:cNvPr id="10" name="文字方塊 9"/>
          <p:cNvSpPr txBox="1"/>
          <p:nvPr/>
        </p:nvSpPr>
        <p:spPr>
          <a:xfrm>
            <a:off x="8743640"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續招</a:t>
            </a:r>
          </a:p>
        </p:txBody>
      </p:sp>
      <p:sp>
        <p:nvSpPr>
          <p:cNvPr id="11" name="投影片編號版面配置區 11">
            <a:extLst>
              <a:ext uri="{FF2B5EF4-FFF2-40B4-BE49-F238E27FC236}">
                <a16:creationId xmlns:a16="http://schemas.microsoft.com/office/drawing/2014/main" id="{AF903FAD-355F-45B7-9216-48B0D6C1CA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標題 1"/>
          <p:cNvSpPr>
            <a:spLocks noGrp="1"/>
          </p:cNvSpPr>
          <p:nvPr>
            <p:ph type="title"/>
          </p:nvPr>
        </p:nvSpPr>
        <p:spPr>
          <a:xfrm>
            <a:off x="1931233" y="646252"/>
            <a:ext cx="8911687" cy="1280890"/>
          </a:xfrm>
        </p:spPr>
        <p:txBody>
          <a:bodyPr/>
          <a:lstStyle/>
          <a:p>
            <a:r>
              <a:rPr lang="zh-TW" altLang="en-US" b="1" dirty="0"/>
              <a:t>重要規範事項</a:t>
            </a:r>
          </a:p>
        </p:txBody>
      </p:sp>
      <p:sp>
        <p:nvSpPr>
          <p:cNvPr id="27650" name="內容版面配置區 2"/>
          <p:cNvSpPr>
            <a:spLocks noGrp="1"/>
          </p:cNvSpPr>
          <p:nvPr>
            <p:ph idx="1"/>
          </p:nvPr>
        </p:nvSpPr>
        <p:spPr>
          <a:xfrm>
            <a:off x="1931233" y="1306267"/>
            <a:ext cx="8915400" cy="3777622"/>
          </a:xfrm>
        </p:spPr>
        <p:txBody>
          <a:bodyPr/>
          <a:lstStyle/>
          <a:p>
            <a:pPr eaLnBrk="1" hangingPunct="1"/>
            <a:r>
              <a:rPr lang="zh-TW" altLang="en-US" sz="2800" dirty="0"/>
              <a:t>學生</a:t>
            </a:r>
            <a:r>
              <a:rPr lang="zh-TW" altLang="en-US" sz="2800" b="1" dirty="0">
                <a:solidFill>
                  <a:srgbClr val="0000FF"/>
                </a:solidFill>
              </a:rPr>
              <a:t>可同時報名</a:t>
            </a:r>
            <a:r>
              <a:rPr lang="zh-TW" altLang="en-US" sz="2800" dirty="0"/>
              <a:t>高中高職及五專各不同入學管道，惟在不同管道皆有錄取時，</a:t>
            </a:r>
            <a:r>
              <a:rPr lang="zh-TW" altLang="en-US" sz="2800" dirty="0">
                <a:solidFill>
                  <a:srgbClr val="FF0000"/>
                </a:solidFill>
              </a:rPr>
              <a:t>僅能擇一</a:t>
            </a:r>
            <a:r>
              <a:rPr lang="zh-TW" altLang="en-US" sz="2800" dirty="0"/>
              <a:t>報到。</a:t>
            </a:r>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r>
              <a:rPr lang="zh-TW" altLang="en-US" sz="2800" dirty="0"/>
              <a:t>已在高中高職或五專之入學管道錄取並已完成報到手續者，若</a:t>
            </a:r>
            <a:r>
              <a:rPr lang="zh-TW" altLang="en-US" sz="2800" dirty="0">
                <a:solidFill>
                  <a:srgbClr val="FF0000"/>
                </a:solidFill>
              </a:rPr>
              <a:t>未於簡章規定之期限前</a:t>
            </a:r>
            <a:r>
              <a:rPr lang="zh-TW" altLang="en-US" sz="2800" dirty="0">
                <a:solidFill>
                  <a:srgbClr val="0000FF"/>
                </a:solidFill>
              </a:rPr>
              <a:t>聲明放棄</a:t>
            </a:r>
            <a:r>
              <a:rPr lang="zh-TW" altLang="en-US" sz="2800" dirty="0"/>
              <a:t>錄取資格，</a:t>
            </a:r>
            <a:r>
              <a:rPr lang="zh-TW" altLang="en-US" sz="2800" dirty="0">
                <a:solidFill>
                  <a:srgbClr val="FF0000"/>
                </a:solidFill>
              </a:rPr>
              <a:t>不可報名</a:t>
            </a:r>
            <a:r>
              <a:rPr lang="zh-TW" altLang="en-US" sz="2800" dirty="0"/>
              <a:t>後續之其他入學管道。</a:t>
            </a:r>
            <a:endParaRPr lang="en-US" altLang="zh-TW" sz="2800" dirty="0"/>
          </a:p>
        </p:txBody>
      </p:sp>
      <p:pic>
        <p:nvPicPr>
          <p:cNvPr id="2765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p:nvPr/>
        </p:nvGrpSpPr>
        <p:grpSpPr>
          <a:xfrm>
            <a:off x="1967038" y="2708920"/>
            <a:ext cx="8280151" cy="1631884"/>
            <a:chOff x="251520" y="4998211"/>
            <a:chExt cx="8280151" cy="1631884"/>
          </a:xfrm>
        </p:grpSpPr>
        <p:sp>
          <p:nvSpPr>
            <p:cNvPr id="2" name="圓角矩形 1"/>
            <p:cNvSpPr/>
            <p:nvPr/>
          </p:nvSpPr>
          <p:spPr bwMode="auto">
            <a:xfrm>
              <a:off x="251520" y="5159114"/>
              <a:ext cx="2591519" cy="1224136"/>
            </a:xfrm>
            <a:prstGeom prst="roundRect">
              <a:avLst/>
            </a:prstGeom>
            <a:solidFill>
              <a:srgbClr val="0070C0"/>
            </a:solidFill>
            <a:ln w="38100">
              <a:solidFill>
                <a:schemeClr val="accent4">
                  <a:lumMod val="60000"/>
                  <a:lumOff val="40000"/>
                </a:schemeClr>
              </a:solidFill>
              <a:round/>
              <a:headEnd/>
              <a:tailEnd type="triangle" w="med" len="me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EX: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各就學區優先免試入學</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或</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五專優先免試入學</a:t>
              </a:r>
            </a:p>
          </p:txBody>
        </p:sp>
        <p:sp>
          <p:nvSpPr>
            <p:cNvPr id="3" name="向右箭號 2"/>
            <p:cNvSpPr/>
            <p:nvPr/>
          </p:nvSpPr>
          <p:spPr bwMode="auto">
            <a:xfrm>
              <a:off x="2915816" y="5159114"/>
              <a:ext cx="1728961" cy="1224136"/>
            </a:xfrm>
            <a:prstGeom prst="rightArrow">
              <a:avLst/>
            </a:prstGeom>
            <a:noFill/>
            <a:ln w="57150">
              <a:solidFill>
                <a:schemeClr val="accent2">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報到後</a:t>
              </a:r>
              <a:endParaRPr kumimoji="1" lang="en-US" altLang="zh-TW"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未依規定放棄</a:t>
              </a:r>
            </a:p>
          </p:txBody>
        </p:sp>
        <p:sp>
          <p:nvSpPr>
            <p:cNvPr id="7" name="圓角矩形 6"/>
            <p:cNvSpPr/>
            <p:nvPr/>
          </p:nvSpPr>
          <p:spPr bwMode="auto">
            <a:xfrm>
              <a:off x="5940152" y="4998211"/>
              <a:ext cx="2591519" cy="576064"/>
            </a:xfrm>
            <a:prstGeom prst="roundRect">
              <a:avLst/>
            </a:prstGeom>
            <a:noFill/>
            <a:ln w="38100">
              <a:solidFill>
                <a:schemeClr val="accent3">
                  <a:lumMod val="60000"/>
                  <a:lumOff val="40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各就學區免試入學</a:t>
              </a:r>
            </a:p>
          </p:txBody>
        </p:sp>
        <p:sp>
          <p:nvSpPr>
            <p:cNvPr id="8" name="圓角矩形 7"/>
            <p:cNvSpPr/>
            <p:nvPr/>
          </p:nvSpPr>
          <p:spPr bwMode="auto">
            <a:xfrm>
              <a:off x="5940152" y="6054031"/>
              <a:ext cx="2591519" cy="576064"/>
            </a:xfrm>
            <a:prstGeom prst="roundRect">
              <a:avLst/>
            </a:prstGeom>
            <a:noFill/>
            <a:ln w="38100">
              <a:solidFill>
                <a:schemeClr val="accent5">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五專聯合免試入學</a:t>
              </a:r>
            </a:p>
          </p:txBody>
        </p:sp>
        <p:sp>
          <p:nvSpPr>
            <p:cNvPr id="5" name="向右箭號 4"/>
            <p:cNvSpPr/>
            <p:nvPr/>
          </p:nvSpPr>
          <p:spPr bwMode="auto">
            <a:xfrm rot="20700000">
              <a:off x="4720125" y="5099639"/>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11" name="向右箭號 10"/>
            <p:cNvSpPr/>
            <p:nvPr/>
          </p:nvSpPr>
          <p:spPr bwMode="auto">
            <a:xfrm rot="900000">
              <a:off x="4737650" y="5793888"/>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6" name="禁止標誌 5"/>
            <p:cNvSpPr>
              <a:spLocks noChangeAspect="1"/>
            </p:cNvSpPr>
            <p:nvPr/>
          </p:nvSpPr>
          <p:spPr bwMode="auto">
            <a:xfrm>
              <a:off x="5659569" y="5058820"/>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3" name="禁止標誌 12"/>
            <p:cNvSpPr>
              <a:spLocks noChangeAspect="1"/>
            </p:cNvSpPr>
            <p:nvPr/>
          </p:nvSpPr>
          <p:spPr bwMode="auto">
            <a:xfrm>
              <a:off x="5691359" y="6129288"/>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grpSp>
      <p:sp>
        <p:nvSpPr>
          <p:cNvPr id="14" name="投影片編號版面配置區 11">
            <a:extLst>
              <a:ext uri="{FF2B5EF4-FFF2-40B4-BE49-F238E27FC236}">
                <a16:creationId xmlns:a16="http://schemas.microsoft.com/office/drawing/2014/main" id="{171442C3-A9D6-4374-A476-572D85B16EB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666681447"/>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6BF96D8D-4145-4A75-84E1-FD048380EC61}"/>
              </a:ext>
            </a:extLst>
          </p:cNvPr>
          <p:cNvGraphicFramePr/>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11">
            <a:extLst>
              <a:ext uri="{FF2B5EF4-FFF2-40B4-BE49-F238E27FC236}">
                <a16:creationId xmlns:a16="http://schemas.microsoft.com/office/drawing/2014/main" id="{5C467722-396A-4A03-A24A-F48B85739C3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三</a:t>
            </a:r>
            <a:r>
              <a:rPr kumimoji="0" lang="en-US" altLang="zh-TW" sz="40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五專優先免試</a:t>
            </a:r>
            <a:r>
              <a:rPr kumimoji="0" lang="en-US" altLang="zh-TW" sz="40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招生學校</a:t>
            </a:r>
          </a:p>
        </p:txBody>
      </p:sp>
      <p:sp>
        <p:nvSpPr>
          <p:cNvPr id="204803"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prstClr val="black"/>
                </a:solidFill>
                <a:effectLst/>
                <a:uLnTx/>
                <a:uFillTx/>
                <a:latin typeface="Book Antiqua" panose="02040602050305030304" pitchFamily="18" charset="0"/>
                <a:ea typeface="標楷體" panose="03000509000000000000" pitchFamily="65" charset="-120"/>
                <a:cs typeface="+mn-cs"/>
              </a:rPr>
              <a:t>112</a:t>
            </a:r>
            <a:r>
              <a:rPr kumimoji="1" lang="zh-TW" altLang="en-US" sz="2000" b="1" i="0" u="none" strike="noStrike" kern="1200" cap="none" spc="0" normalizeH="0" baseline="0" noProof="0" dirty="0">
                <a:ln>
                  <a:noFill/>
                </a:ln>
                <a:solidFill>
                  <a:prstClr val="black"/>
                </a:solidFill>
                <a:effectLst/>
                <a:uLnTx/>
                <a:uFillTx/>
                <a:latin typeface="Book Antiqua" panose="02040602050305030304" pitchFamily="18" charset="0"/>
                <a:ea typeface="標楷體" panose="03000509000000000000" pitchFamily="65" charset="-120"/>
                <a:cs typeface="+mn-cs"/>
              </a:rPr>
              <a:t>學年度五專優先免試入學各招生學校（計</a:t>
            </a:r>
            <a:r>
              <a:rPr kumimoji="1" lang="en-US" altLang="zh-TW" sz="2000" b="1" i="0" u="none" strike="noStrike" kern="1200" cap="none" spc="0" normalizeH="0" baseline="0" noProof="0" dirty="0">
                <a:ln>
                  <a:noFill/>
                </a:ln>
                <a:solidFill>
                  <a:srgbClr val="FF0000"/>
                </a:solidFill>
                <a:effectLst/>
                <a:uLnTx/>
                <a:uFillTx/>
                <a:latin typeface="Book Antiqua" panose="02040602050305030304" pitchFamily="18" charset="0"/>
                <a:ea typeface="標楷體" panose="03000509000000000000" pitchFamily="65" charset="-120"/>
                <a:cs typeface="+mn-cs"/>
              </a:rPr>
              <a:t>41</a:t>
            </a:r>
            <a:r>
              <a:rPr kumimoji="1" lang="zh-TW" altLang="en-US" sz="2000" b="1" i="0" u="none" strike="noStrike" kern="1200" cap="none" spc="0" normalizeH="0" baseline="0" noProof="0" dirty="0">
                <a:ln>
                  <a:noFill/>
                </a:ln>
                <a:solidFill>
                  <a:prstClr val="black"/>
                </a:solidFill>
                <a:effectLst/>
                <a:uLnTx/>
                <a:uFillTx/>
                <a:latin typeface="Book Antiqua" panose="02040602050305030304" pitchFamily="18" charset="0"/>
                <a:ea typeface="標楷體" panose="03000509000000000000" pitchFamily="65" charset="-120"/>
                <a:cs typeface="+mn-cs"/>
              </a:rPr>
              <a:t>校，其中</a:t>
            </a:r>
            <a:r>
              <a:rPr kumimoji="1" lang="en-US" altLang="zh-TW" sz="2000" b="1" i="0" u="none" strike="noStrike" kern="1200" cap="none" spc="0" normalizeH="0" baseline="0" noProof="0" dirty="0">
                <a:ln>
                  <a:noFill/>
                </a:ln>
                <a:solidFill>
                  <a:prstClr val="black"/>
                </a:solidFill>
                <a:effectLst/>
                <a:uLnTx/>
                <a:uFillTx/>
                <a:latin typeface="Book Antiqua" panose="02040602050305030304" pitchFamily="18" charset="0"/>
                <a:ea typeface="標楷體" panose="03000509000000000000" pitchFamily="65" charset="-120"/>
                <a:cs typeface="+mn-cs"/>
              </a:rPr>
              <a:t>9</a:t>
            </a:r>
            <a:r>
              <a:rPr kumimoji="1" lang="zh-TW" altLang="en-US" sz="2000" b="1" i="0" u="none" strike="noStrike" kern="1200" cap="none" spc="0" normalizeH="0" baseline="0" noProof="0" dirty="0">
                <a:ln>
                  <a:noFill/>
                </a:ln>
                <a:solidFill>
                  <a:prstClr val="black"/>
                </a:solidFill>
                <a:effectLst/>
                <a:uLnTx/>
                <a:uFillTx/>
                <a:latin typeface="Book Antiqua" panose="02040602050305030304" pitchFamily="18" charset="0"/>
                <a:ea typeface="標楷體" panose="03000509000000000000" pitchFamily="65" charset="-120"/>
                <a:cs typeface="+mn-cs"/>
              </a:rPr>
              <a:t>校為國立校院，</a:t>
            </a:r>
            <a:r>
              <a:rPr kumimoji="1" lang="en-US" altLang="zh-TW" sz="2000" b="1" i="0" u="none" strike="noStrike" kern="1200" cap="none" spc="0" normalizeH="0" baseline="0" noProof="0" dirty="0">
                <a:ln>
                  <a:noFill/>
                </a:ln>
                <a:solidFill>
                  <a:prstClr val="black"/>
                </a:solidFill>
                <a:effectLst/>
                <a:uLnTx/>
                <a:uFillTx/>
                <a:latin typeface="Book Antiqua" panose="02040602050305030304" pitchFamily="18" charset="0"/>
                <a:ea typeface="標楷體" panose="03000509000000000000" pitchFamily="65" charset="-120"/>
                <a:cs typeface="+mn-cs"/>
              </a:rPr>
              <a:t>32</a:t>
            </a:r>
            <a:r>
              <a:rPr kumimoji="1" lang="zh-TW" altLang="en-US" sz="2000" b="1" i="0" u="none" strike="noStrike" kern="1200" cap="none" spc="0" normalizeH="0" baseline="0" noProof="0" dirty="0">
                <a:ln>
                  <a:noFill/>
                </a:ln>
                <a:solidFill>
                  <a:prstClr val="black"/>
                </a:solidFill>
                <a:effectLst/>
                <a:uLnTx/>
                <a:uFillTx/>
                <a:latin typeface="Book Antiqua" panose="02040602050305030304" pitchFamily="18" charset="0"/>
                <a:ea typeface="標楷體" panose="03000509000000000000" pitchFamily="65" charset="-120"/>
                <a:cs typeface="+mn-cs"/>
              </a:rPr>
              <a:t>校為私立校院）</a:t>
            </a:r>
          </a:p>
        </p:txBody>
      </p:sp>
      <p:sp>
        <p:nvSpPr>
          <p:cNvPr id="6" name="投影片編號版面配置區 11">
            <a:extLst>
              <a:ext uri="{FF2B5EF4-FFF2-40B4-BE49-F238E27FC236}">
                <a16:creationId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2" name="表格 1">
            <a:extLst>
              <a:ext uri="{FF2B5EF4-FFF2-40B4-BE49-F238E27FC236}">
                <a16:creationId xmlns:a16="http://schemas.microsoft.com/office/drawing/2014/main" id="{DEB746EA-49D4-5A90-9BBF-7939C2F990CE}"/>
              </a:ext>
            </a:extLst>
          </p:cNvPr>
          <p:cNvGraphicFramePr>
            <a:graphicFrameLocks noGrp="1"/>
          </p:cNvGraphicFramePr>
          <p:nvPr>
            <p:extLst/>
          </p:nvPr>
        </p:nvGraphicFramePr>
        <p:xfrm>
          <a:off x="922338" y="1658361"/>
          <a:ext cx="10044327" cy="4888332"/>
        </p:xfrm>
        <a:graphic>
          <a:graphicData uri="http://schemas.openxmlformats.org/drawingml/2006/table">
            <a:tbl>
              <a:tblPr firstRow="1" bandRow="1">
                <a:tableStyleId>{00A15C55-8517-42AA-B614-E9B94910E393}</a:tableStyleId>
              </a:tblPr>
              <a:tblGrid>
                <a:gridCol w="594382">
                  <a:extLst>
                    <a:ext uri="{9D8B030D-6E8A-4147-A177-3AD203B41FA5}">
                      <a16:colId xmlns:a16="http://schemas.microsoft.com/office/drawing/2014/main" val="20000"/>
                    </a:ext>
                  </a:extLst>
                </a:gridCol>
                <a:gridCol w="1724218">
                  <a:extLst>
                    <a:ext uri="{9D8B030D-6E8A-4147-A177-3AD203B41FA5}">
                      <a16:colId xmlns:a16="http://schemas.microsoft.com/office/drawing/2014/main" val="20001"/>
                    </a:ext>
                  </a:extLst>
                </a:gridCol>
                <a:gridCol w="632941">
                  <a:extLst>
                    <a:ext uri="{9D8B030D-6E8A-4147-A177-3AD203B41FA5}">
                      <a16:colId xmlns:a16="http://schemas.microsoft.com/office/drawing/2014/main" val="20002"/>
                    </a:ext>
                  </a:extLst>
                </a:gridCol>
                <a:gridCol w="1767869">
                  <a:extLst>
                    <a:ext uri="{9D8B030D-6E8A-4147-A177-3AD203B41FA5}">
                      <a16:colId xmlns:a16="http://schemas.microsoft.com/office/drawing/2014/main" val="20003"/>
                    </a:ext>
                  </a:extLst>
                </a:gridCol>
                <a:gridCol w="676592">
                  <a:extLst>
                    <a:ext uri="{9D8B030D-6E8A-4147-A177-3AD203B41FA5}">
                      <a16:colId xmlns:a16="http://schemas.microsoft.com/office/drawing/2014/main" val="20004"/>
                    </a:ext>
                  </a:extLst>
                </a:gridCol>
                <a:gridCol w="2023869">
                  <a:extLst>
                    <a:ext uri="{9D8B030D-6E8A-4147-A177-3AD203B41FA5}">
                      <a16:colId xmlns:a16="http://schemas.microsoft.com/office/drawing/2014/main" val="20005"/>
                    </a:ext>
                  </a:extLst>
                </a:gridCol>
                <a:gridCol w="617022">
                  <a:extLst>
                    <a:ext uri="{9D8B030D-6E8A-4147-A177-3AD203B41FA5}">
                      <a16:colId xmlns:a16="http://schemas.microsoft.com/office/drawing/2014/main" val="20006"/>
                    </a:ext>
                  </a:extLst>
                </a:gridCol>
                <a:gridCol w="2007434">
                  <a:extLst>
                    <a:ext uri="{9D8B030D-6E8A-4147-A177-3AD203B41FA5}">
                      <a16:colId xmlns:a16="http://schemas.microsoft.com/office/drawing/2014/main" val="20007"/>
                    </a:ext>
                  </a:extLst>
                </a:gridCol>
              </a:tblGrid>
              <a:tr h="407361">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代碼</a:t>
                      </a:r>
                    </a:p>
                  </a:txBody>
                  <a:tcPr marL="68580" marR="68580" marT="34290" marB="34290" anchor="ctr"/>
                </a:tc>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學校</a:t>
                      </a:r>
                    </a:p>
                  </a:txBody>
                  <a:tcPr marL="68580" marR="68580" marT="34290" marB="34290" anchor="ctr"/>
                </a:tc>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代碼</a:t>
                      </a:r>
                    </a:p>
                  </a:txBody>
                  <a:tcPr marL="68580" marR="68580" marT="34290" marB="34290" anchor="ctr"/>
                </a:tc>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學校</a:t>
                      </a:r>
                    </a:p>
                  </a:txBody>
                  <a:tcPr marL="68580" marR="68580" marT="34290" marB="34290" anchor="ctr"/>
                </a:tc>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代碼</a:t>
                      </a:r>
                    </a:p>
                  </a:txBody>
                  <a:tcPr marL="68580" marR="68580" marT="34290" marB="34290" anchor="ctr"/>
                </a:tc>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學校</a:t>
                      </a:r>
                    </a:p>
                  </a:txBody>
                  <a:tcPr marL="68580" marR="68580" marT="34290" marB="34290" anchor="ctr"/>
                </a:tc>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代碼</a:t>
                      </a:r>
                    </a:p>
                  </a:txBody>
                  <a:tcPr marL="68580" marR="68580" marT="34290" marB="34290" anchor="ctr"/>
                </a:tc>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學校</a:t>
                      </a:r>
                    </a:p>
                  </a:txBody>
                  <a:tcPr marL="68580" marR="68580" marT="34290" marB="34290" anchor="ctr"/>
                </a:tc>
                <a:extLst>
                  <a:ext uri="{0D108BD9-81ED-4DB2-BD59-A6C34878D82A}">
                    <a16:rowId xmlns:a16="http://schemas.microsoft.com/office/drawing/2014/main" val="10000"/>
                  </a:ext>
                </a:extLst>
              </a:tr>
              <a:tr h="407361">
                <a:tc>
                  <a:txBody>
                    <a:bodyPr/>
                    <a:lstStyle/>
                    <a:p>
                      <a:pPr algn="ctr">
                        <a:lnSpc>
                          <a:spcPts val="2300"/>
                        </a:lnSpc>
                      </a:pPr>
                      <a:r>
                        <a:rPr lang="en-US" altLang="zh-TW" sz="1600" b="1" dirty="0">
                          <a:solidFill>
                            <a:srgbClr val="0000FF"/>
                          </a:solidFill>
                          <a:latin typeface="微軟正黑體" panose="020B0604030504040204" pitchFamily="34" charset="-120"/>
                          <a:ea typeface="微軟正黑體" panose="020B0604030504040204" pitchFamily="34" charset="-120"/>
                        </a:rPr>
                        <a:t>104</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nSpc>
                          <a:spcPts val="2300"/>
                        </a:lnSpc>
                      </a:pPr>
                      <a:r>
                        <a:rPr lang="zh-TW" altLang="zh-TW" sz="1400" dirty="0">
                          <a:latin typeface="微軟正黑體" panose="020B0604030504040204" pitchFamily="34" charset="-120"/>
                          <a:ea typeface="微軟正黑體" panose="020B0604030504040204" pitchFamily="34" charset="-120"/>
                        </a:rPr>
                        <a:t>國立臺北科技大學</a:t>
                      </a:r>
                      <a:endParaRPr lang="zh-TW" altLang="en-US" sz="1400" dirty="0">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algn="ctr" defTabSz="914400" rtl="0" eaLnBrk="1" latinLnBrk="0" hangingPunct="1">
                        <a:lnSpc>
                          <a:spcPts val="2300"/>
                        </a:lnSpc>
                      </a:pPr>
                      <a:r>
                        <a:rPr lang="en-US" altLang="zh-TW" sz="1600" b="1" kern="1200" dirty="0">
                          <a:solidFill>
                            <a:schemeClr val="accent6">
                              <a:lumMod val="75000"/>
                            </a:schemeClr>
                          </a:solidFill>
                          <a:latin typeface="微軟正黑體" panose="020B0604030504040204" pitchFamily="34" charset="-120"/>
                          <a:ea typeface="微軟正黑體" panose="020B0604030504040204" pitchFamily="34" charset="-120"/>
                        </a:rPr>
                        <a:t>209</a:t>
                      </a:r>
                      <a:endParaRPr lang="zh-TW" altLang="en-US" sz="1600" b="1" kern="1200" dirty="0">
                        <a:solidFill>
                          <a:schemeClr val="accent6">
                            <a:lumMod val="75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弘光科技大學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245</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致理科技大學</a:t>
                      </a: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605</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慈惠醫護管理專科學校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1"/>
                  </a:ext>
                </a:extLst>
              </a:tr>
              <a:tr h="407361">
                <a:tc>
                  <a:txBody>
                    <a:bodyPr/>
                    <a:lstStyle/>
                    <a:p>
                      <a:pPr marL="0" algn="ctr" defTabSz="914400" rtl="0" eaLnBrk="1" latinLnBrk="0" hangingPunct="1">
                        <a:lnSpc>
                          <a:spcPts val="2300"/>
                        </a:lnSpc>
                      </a:pPr>
                      <a:r>
                        <a:rPr lang="en-US" altLang="zh-TW" sz="1600" b="1" kern="1200" dirty="0">
                          <a:latin typeface="微軟正黑體" panose="020B0604030504040204" pitchFamily="34" charset="-120"/>
                          <a:ea typeface="微軟正黑體" panose="020B0604030504040204" pitchFamily="34" charset="-120"/>
                        </a:rPr>
                        <a:t>105</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國立高雄科技大學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211</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正修科技大學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246</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宏國德霖科技大學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606</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耕莘健康管理專科學校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51435" marR="51435" marT="2858" marB="2858" anchor="ctr"/>
                </a:tc>
                <a:extLst>
                  <a:ext uri="{0D108BD9-81ED-4DB2-BD59-A6C34878D82A}">
                    <a16:rowId xmlns:a16="http://schemas.microsoft.com/office/drawing/2014/main" val="10002"/>
                  </a:ext>
                </a:extLst>
              </a:tr>
              <a:tr h="407361">
                <a:tc>
                  <a:txBody>
                    <a:bodyPr/>
                    <a:lstStyle/>
                    <a:p>
                      <a:pPr marL="0" algn="ctr" defTabSz="914400" rtl="0" eaLnBrk="1" latinLnBrk="0" hangingPunct="1">
                        <a:lnSpc>
                          <a:spcPts val="2300"/>
                        </a:lnSpc>
                      </a:pPr>
                      <a:r>
                        <a:rPr lang="en-US" altLang="zh-TW" sz="1600" b="1" kern="1200" dirty="0">
                          <a:solidFill>
                            <a:schemeClr val="accent6">
                              <a:lumMod val="75000"/>
                            </a:schemeClr>
                          </a:solidFill>
                          <a:latin typeface="微軟正黑體" panose="020B0604030504040204" pitchFamily="34" charset="-120"/>
                          <a:ea typeface="微軟正黑體" panose="020B0604030504040204" pitchFamily="34" charset="-120"/>
                        </a:rPr>
                        <a:t>107</a:t>
                      </a:r>
                      <a:endParaRPr lang="zh-TW" altLang="en-US" sz="1600" b="1" kern="1200" dirty="0">
                        <a:solidFill>
                          <a:schemeClr val="accent6">
                            <a:lumMod val="75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國立虎尾科技大學</a:t>
                      </a:r>
                    </a:p>
                  </a:txBody>
                  <a:tcPr marL="68580" marR="68580" marT="34290" marB="34290" anchor="ctr"/>
                </a:tc>
                <a:tc>
                  <a:txBody>
                    <a:bodyPr/>
                    <a:lstStyle/>
                    <a:p>
                      <a:pPr marL="0" algn="ctr" defTabSz="914400" rtl="0" eaLnBrk="1" latinLnBrk="0" hangingPunct="1">
                        <a:lnSpc>
                          <a:spcPts val="2300"/>
                        </a:lnSpc>
                      </a:pPr>
                      <a:r>
                        <a:rPr lang="en-US" altLang="zh-TW" sz="1600" b="1" kern="1200" dirty="0">
                          <a:latin typeface="微軟正黑體" panose="020B0604030504040204" pitchFamily="34" charset="-120"/>
                          <a:ea typeface="微軟正黑體" panose="020B0604030504040204" pitchFamily="34" charset="-120"/>
                        </a:rPr>
                        <a:t>215</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高苑</a:t>
                      </a: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247</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東方設計大學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607</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敏惠醫護管理專科學校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3"/>
                  </a:ext>
                </a:extLst>
              </a:tr>
              <a:tr h="407361">
                <a:tc>
                  <a:txBody>
                    <a:bodyPr/>
                    <a:lstStyle/>
                    <a:p>
                      <a:pPr marL="0" algn="ctr" defTabSz="914400" rtl="0" eaLnBrk="1" latinLnBrk="0" hangingPunct="1">
                        <a:lnSpc>
                          <a:spcPts val="2300"/>
                        </a:lnSpc>
                      </a:pPr>
                      <a:r>
                        <a:rPr lang="en-US" altLang="zh-TW" sz="1600" b="1" kern="1200" dirty="0">
                          <a:latin typeface="微軟正黑體" panose="020B0604030504040204" pitchFamily="34" charset="-120"/>
                          <a:ea typeface="微軟正黑體" panose="020B0604030504040204" pitchFamily="34" charset="-120"/>
                        </a:rPr>
                        <a:t>109</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國立澎湖科技大學</a:t>
                      </a:r>
                    </a:p>
                  </a:txBody>
                  <a:tcPr marL="68580" marR="68580" marT="34290" marB="34290" anchor="ctr"/>
                </a:tc>
                <a:tc>
                  <a:txBody>
                    <a:bodyPr/>
                    <a:lstStyle/>
                    <a:p>
                      <a:pPr marL="0" algn="ctr" defTabSz="914400" rtl="0" eaLnBrk="1" latinLnBrk="0" hangingPunct="1">
                        <a:lnSpc>
                          <a:spcPts val="2300"/>
                        </a:lnSpc>
                      </a:pPr>
                      <a:r>
                        <a:rPr lang="en-US" altLang="zh-TW" sz="1600" b="1" kern="1200" dirty="0">
                          <a:latin typeface="微軟正黑體" panose="020B0604030504040204" pitchFamily="34" charset="-120"/>
                          <a:ea typeface="微軟正黑體" panose="020B0604030504040204" pitchFamily="34" charset="-120"/>
                        </a:rPr>
                        <a:t>225</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中華醫事科技大學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249</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台北海洋科技大學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609</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育英醫護管理專科學校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4"/>
                  </a:ext>
                </a:extLst>
              </a:tr>
              <a:tr h="407361">
                <a:tc>
                  <a:txBody>
                    <a:bodyPr/>
                    <a:lstStyle/>
                    <a:p>
                      <a:pPr marL="0" algn="ctr" defTabSz="914400" rtl="0" eaLnBrk="1" latinLnBrk="0" hangingPunct="1">
                        <a:lnSpc>
                          <a:spcPts val="2300"/>
                        </a:lnSpc>
                      </a:pPr>
                      <a:r>
                        <a:rPr lang="en-US" altLang="zh-TW" sz="1600" b="1" kern="1200" dirty="0">
                          <a:latin typeface="微軟正黑體" panose="020B0604030504040204" pitchFamily="34" charset="-120"/>
                          <a:ea typeface="微軟正黑體" panose="020B0604030504040204" pitchFamily="34" charset="-120"/>
                        </a:rPr>
                        <a:t>112</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國立高雄餐旅大學</a:t>
                      </a:r>
                    </a:p>
                  </a:txBody>
                  <a:tcPr marL="68580" marR="68580" marT="34290" marB="34290" anchor="ctr"/>
                </a:tc>
                <a:tc>
                  <a:txBody>
                    <a:bodyPr/>
                    <a:lstStyle/>
                    <a:p>
                      <a:pPr marL="0" algn="ctr" defTabSz="914400" rtl="0" eaLnBrk="1" latinLnBrk="0" hangingPunct="1">
                        <a:lnSpc>
                          <a:spcPts val="2300"/>
                        </a:lnSpc>
                      </a:pPr>
                      <a:r>
                        <a:rPr lang="en-US" altLang="zh-TW" sz="1600" b="1" kern="1200" dirty="0">
                          <a:solidFill>
                            <a:schemeClr val="accent6">
                              <a:lumMod val="75000"/>
                            </a:schemeClr>
                          </a:solidFill>
                          <a:latin typeface="微軟正黑體" panose="020B0604030504040204" pitchFamily="34" charset="-120"/>
                          <a:ea typeface="微軟正黑體" panose="020B0604030504040204" pitchFamily="34" charset="-120"/>
                        </a:rPr>
                        <a:t>228</a:t>
                      </a:r>
                      <a:endParaRPr lang="zh-TW" altLang="en-US" sz="1600" b="1" kern="1200" dirty="0">
                        <a:solidFill>
                          <a:schemeClr val="accent6">
                            <a:lumMod val="75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南開科技大學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415</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黎明技術學院</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610</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崇仁醫護管理專科學校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5"/>
                  </a:ext>
                </a:extLst>
              </a:tr>
              <a:tr h="407361">
                <a:tc>
                  <a:txBody>
                    <a:bodyPr/>
                    <a:lstStyle/>
                    <a:p>
                      <a:pPr marL="0" algn="ctr" defTabSz="914400" rtl="0" eaLnBrk="1" latinLnBrk="0" hangingPunct="1">
                        <a:lnSpc>
                          <a:spcPts val="2300"/>
                        </a:lnSpc>
                      </a:pPr>
                      <a:r>
                        <a:rPr lang="en-US" altLang="zh-TW" sz="1600" b="1" kern="1200" dirty="0">
                          <a:solidFill>
                            <a:schemeClr val="accent6">
                              <a:lumMod val="75000"/>
                            </a:schemeClr>
                          </a:solidFill>
                          <a:latin typeface="微軟正黑體" panose="020B0604030504040204" pitchFamily="34" charset="-120"/>
                          <a:ea typeface="微軟正黑體" panose="020B0604030504040204" pitchFamily="34" charset="-120"/>
                        </a:rPr>
                        <a:t>113</a:t>
                      </a:r>
                      <a:endParaRPr lang="zh-TW" altLang="en-US" sz="1600" b="1" kern="1200" dirty="0">
                        <a:solidFill>
                          <a:schemeClr val="accent6">
                            <a:lumMod val="75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國立臺中科技大學</a:t>
                      </a:r>
                    </a:p>
                  </a:txBody>
                  <a:tcPr marL="68580" marR="68580" marT="34290" marB="34290" anchor="ctr"/>
                </a:tc>
                <a:tc>
                  <a:txBody>
                    <a:bodyPr/>
                    <a:lstStyle/>
                    <a:p>
                      <a:pPr marL="0" algn="ctr" defTabSz="914400" rtl="0" eaLnBrk="1" latinLnBrk="0" hangingPunct="1">
                        <a:lnSpc>
                          <a:spcPts val="2300"/>
                        </a:lnSpc>
                      </a:pPr>
                      <a:r>
                        <a:rPr lang="en-US" altLang="zh-TW" sz="1600" b="1" kern="1200" dirty="0">
                          <a:latin typeface="微軟正黑體" panose="020B0604030504040204" pitchFamily="34" charset="-120"/>
                          <a:ea typeface="微軟正黑體" panose="020B0604030504040204" pitchFamily="34" charset="-120"/>
                        </a:rPr>
                        <a:t>232</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美和科技大學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417</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經國管理暨健康學院</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611</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聖母醫護管理專科學校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6"/>
                  </a:ext>
                </a:extLst>
              </a:tr>
              <a:tr h="407361">
                <a:tc>
                  <a:txBody>
                    <a:bodyPr/>
                    <a:lstStyle/>
                    <a:p>
                      <a:pPr marL="0" algn="ctr" defTabSz="914400" rtl="0" eaLnBrk="1" latinLnBrk="0" hangingPunct="1">
                        <a:lnSpc>
                          <a:spcPts val="2300"/>
                        </a:lnSpc>
                      </a:pPr>
                      <a:r>
                        <a:rPr lang="en-US" altLang="zh-TW" sz="1600" b="1" kern="1200" dirty="0">
                          <a:solidFill>
                            <a:srgbClr val="0000FF"/>
                          </a:solidFill>
                          <a:latin typeface="微軟正黑體" panose="020B0604030504040204" pitchFamily="34" charset="-120"/>
                          <a:ea typeface="微軟正黑體" panose="020B0604030504040204" pitchFamily="34" charset="-120"/>
                        </a:rPr>
                        <a:t>114</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國立臺北商業大學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ctr" defTabSz="914400" rtl="0" eaLnBrk="1" latinLnBrk="0" hangingPunct="1">
                        <a:lnSpc>
                          <a:spcPts val="2300"/>
                        </a:lnSpc>
                      </a:pPr>
                      <a:r>
                        <a:rPr lang="en-US" altLang="zh-TW" sz="1600" b="1" kern="1200" dirty="0">
                          <a:solidFill>
                            <a:srgbClr val="0000FF"/>
                          </a:solidFill>
                          <a:latin typeface="微軟正黑體" panose="020B0604030504040204" pitchFamily="34" charset="-120"/>
                          <a:ea typeface="微軟正黑體" panose="020B0604030504040204" pitchFamily="34" charset="-120"/>
                        </a:rPr>
                        <a:t>238</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敏實</a:t>
                      </a: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502</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國立臺南護理專科學校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612</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新生醫護管理專科學校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7"/>
                  </a:ext>
                </a:extLst>
              </a:tr>
              <a:tr h="407361">
                <a:tc>
                  <a:txBody>
                    <a:bodyPr/>
                    <a:lstStyle/>
                    <a:p>
                      <a:pPr marL="0" algn="ctr" defTabSz="914400" rtl="0" eaLnBrk="1" latinLnBrk="0" hangingPunct="1">
                        <a:lnSpc>
                          <a:spcPts val="2300"/>
                        </a:lnSpc>
                      </a:pPr>
                      <a:r>
                        <a:rPr lang="en-US" altLang="zh-TW" sz="1600" b="1" kern="1200" dirty="0">
                          <a:latin typeface="微軟正黑體" panose="020B0604030504040204" pitchFamily="34" charset="-120"/>
                          <a:ea typeface="微軟正黑體" panose="020B0604030504040204" pitchFamily="34" charset="-120"/>
                        </a:rPr>
                        <a:t>202</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南臺科技大學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ctr" defTabSz="914400" rtl="0" eaLnBrk="1" latinLnBrk="0" hangingPunct="1">
                        <a:lnSpc>
                          <a:spcPts val="2300"/>
                        </a:lnSpc>
                      </a:pPr>
                      <a:r>
                        <a:rPr lang="en-US" altLang="zh-TW" sz="1600" b="1" kern="1200" dirty="0">
                          <a:solidFill>
                            <a:srgbClr val="0000FF"/>
                          </a:solidFill>
                          <a:latin typeface="微軟正黑體" panose="020B0604030504040204" pitchFamily="34" charset="-120"/>
                          <a:ea typeface="微軟正黑體" panose="020B0604030504040204" pitchFamily="34" charset="-120"/>
                        </a:rPr>
                        <a:t>239</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臺北城市科技大學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503</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國立臺東專科學校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832</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康寧大學</a:t>
                      </a:r>
                    </a:p>
                  </a:txBody>
                  <a:tcPr marL="68580" marR="68580" marT="34290" marB="34290" anchor="ctr"/>
                </a:tc>
                <a:extLst>
                  <a:ext uri="{0D108BD9-81ED-4DB2-BD59-A6C34878D82A}">
                    <a16:rowId xmlns:a16="http://schemas.microsoft.com/office/drawing/2014/main" val="10008"/>
                  </a:ext>
                </a:extLst>
              </a:tr>
              <a:tr h="407361">
                <a:tc>
                  <a:txBody>
                    <a:bodyPr/>
                    <a:lstStyle/>
                    <a:p>
                      <a:pPr marL="0" algn="ctr" defTabSz="914400" rtl="0" eaLnBrk="1" latinLnBrk="0" hangingPunct="1">
                        <a:lnSpc>
                          <a:spcPts val="2300"/>
                        </a:lnSpc>
                      </a:pPr>
                      <a:r>
                        <a:rPr lang="en-US" altLang="zh-TW" sz="1600" b="1" kern="1200" dirty="0">
                          <a:latin typeface="微軟正黑體" panose="020B0604030504040204" pitchFamily="34" charset="-120"/>
                          <a:ea typeface="微軟正黑體" panose="020B0604030504040204" pitchFamily="34" charset="-120"/>
                        </a:rPr>
                        <a:t>204</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嘉南藥理</a:t>
                      </a: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241</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文藻外語大學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602</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kern="1200" dirty="0">
                          <a:solidFill>
                            <a:schemeClr val="dk1"/>
                          </a:solidFill>
                          <a:latin typeface="微軟正黑體" panose="020B0604030504040204" pitchFamily="34" charset="-120"/>
                          <a:ea typeface="微軟正黑體" panose="020B0604030504040204" pitchFamily="34" charset="-120"/>
                          <a:cs typeface="+mn-cs"/>
                        </a:rPr>
                        <a:t>馬偕醫護管理專科學校</a:t>
                      </a:r>
                    </a:p>
                  </a:txBody>
                  <a:tcPr marL="68580" marR="68580" marT="34290" marB="34290" anchor="ctr"/>
                </a:tc>
                <a:tc rowSpan="3" gridSpan="2">
                  <a:txBody>
                    <a:bodyPr/>
                    <a:lstStyle/>
                    <a:p>
                      <a:pPr marL="0" algn="ctr" defTabSz="914400" rtl="0" eaLnBrk="1" latinLnBrk="0" hangingPunct="1">
                        <a:lnSpc>
                          <a:spcPts val="2300"/>
                        </a:lnSpc>
                      </a:pP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noFill/>
                  </a:tcPr>
                </a:tc>
                <a:tc rowSpan="3" hMerge="1">
                  <a:txBody>
                    <a:bodyPr/>
                    <a:lstStyle/>
                    <a:p>
                      <a:pPr marL="0" algn="l" defTabSz="914400" rtl="0" eaLnBrk="1" latinLnBrk="0" hangingPunct="1">
                        <a:lnSpc>
                          <a:spcPts val="2300"/>
                        </a:lnSpc>
                      </a:pP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9"/>
                  </a:ext>
                </a:extLst>
              </a:tr>
              <a:tr h="407361">
                <a:tc>
                  <a:txBody>
                    <a:bodyPr/>
                    <a:lstStyle/>
                    <a:p>
                      <a:pPr marL="0" algn="ctr" defTabSz="914400" rtl="0" eaLnBrk="1" latinLnBrk="0" hangingPunct="1">
                        <a:lnSpc>
                          <a:spcPts val="2300"/>
                        </a:lnSpc>
                      </a:pPr>
                      <a:r>
                        <a:rPr lang="en-US" altLang="zh-TW" sz="1600" b="1" kern="1200" dirty="0">
                          <a:solidFill>
                            <a:srgbClr val="0000FF"/>
                          </a:solidFill>
                          <a:latin typeface="微軟正黑體" panose="020B0604030504040204" pitchFamily="34" charset="-120"/>
                          <a:ea typeface="微軟正黑體" panose="020B0604030504040204" pitchFamily="34" charset="-120"/>
                        </a:rPr>
                        <a:t>206</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龍華科技大學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243</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華夏科技大學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ctr" defTabSz="914400" rtl="0" eaLnBrk="1" latinLnBrk="0" hangingPunct="1">
                        <a:lnSpc>
                          <a:spcPts val="2300"/>
                        </a:lnSpc>
                      </a:pPr>
                      <a:r>
                        <a:rPr lang="en-US" altLang="zh-TW" sz="1600" b="1" kern="1200" dirty="0">
                          <a:solidFill>
                            <a:schemeClr val="accent6">
                              <a:lumMod val="75000"/>
                            </a:schemeClr>
                          </a:solidFill>
                          <a:latin typeface="微軟正黑體" panose="020B0604030504040204" pitchFamily="34" charset="-120"/>
                          <a:ea typeface="微軟正黑體" panose="020B0604030504040204" pitchFamily="34" charset="-120"/>
                        </a:rPr>
                        <a:t>603</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en-US" altLang="zh-TW" sz="1400" kern="1200" dirty="0">
                          <a:solidFill>
                            <a:schemeClr val="dk1"/>
                          </a:solidFill>
                          <a:latin typeface="微軟正黑體" panose="020B0604030504040204" pitchFamily="34" charset="-120"/>
                          <a:ea typeface="微軟正黑體" panose="020B0604030504040204" pitchFamily="34" charset="-120"/>
                          <a:cs typeface="+mn-cs"/>
                        </a:rPr>
                        <a:t> </a:t>
                      </a: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仁德醫護管理專科學校</a:t>
                      </a:r>
                    </a:p>
                  </a:txBody>
                  <a:tcPr marL="68580" marR="68580" marT="34290" marB="34290" anchor="ctr"/>
                </a:tc>
                <a:tc gridSpan="2" vMerge="1">
                  <a:txBody>
                    <a:bodyPr/>
                    <a:lstStyle/>
                    <a:p>
                      <a:pPr marL="0" algn="ctr" defTabSz="914400" rtl="0" eaLnBrk="1" latinLnBrk="0" hangingPunct="1">
                        <a:lnSpc>
                          <a:spcPts val="2300"/>
                        </a:lnSpc>
                      </a:pP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hMerge="1" vMerge="1">
                  <a:txBody>
                    <a:bodyPr/>
                    <a:lstStyle/>
                    <a:p>
                      <a:pPr marL="0" marR="0" lvl="0" indent="0" algn="l" defTabSz="914400" rtl="0" eaLnBrk="1" fontAlgn="auto" latinLnBrk="0" hangingPunct="1">
                        <a:lnSpc>
                          <a:spcPts val="2300"/>
                        </a:lnSpc>
                        <a:spcBef>
                          <a:spcPts val="0"/>
                        </a:spcBef>
                        <a:spcAft>
                          <a:spcPts val="0"/>
                        </a:spcAft>
                        <a:buClrTx/>
                        <a:buSzTx/>
                        <a:buFontTx/>
                        <a:buNone/>
                        <a:tabLst/>
                        <a:defRPr/>
                      </a:pP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10"/>
                  </a:ext>
                </a:extLst>
              </a:tr>
              <a:tr h="407361">
                <a:tc>
                  <a:txBody>
                    <a:bodyPr/>
                    <a:lstStyle/>
                    <a:p>
                      <a:pPr marL="0" algn="ctr" defTabSz="914400" rtl="0" eaLnBrk="1" latinLnBrk="0" hangingPunct="1">
                        <a:lnSpc>
                          <a:spcPts val="2300"/>
                        </a:lnSpc>
                      </a:pPr>
                      <a:r>
                        <a:rPr lang="en-US" altLang="zh-TW" sz="1600" b="1" kern="1200" dirty="0">
                          <a:latin typeface="微軟正黑體" panose="020B0604030504040204" pitchFamily="34" charset="-120"/>
                          <a:ea typeface="微軟正黑體" panose="020B0604030504040204" pitchFamily="34" charset="-120"/>
                        </a:rPr>
                        <a:t>207</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輔英科技大學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rPr>
                        <a:t>244</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慈濟科技大學</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600" b="1" kern="1200" dirty="0">
                          <a:latin typeface="微軟正黑體" panose="020B0604030504040204" pitchFamily="34" charset="-120"/>
                          <a:ea typeface="微軟正黑體" panose="020B0604030504040204" pitchFamily="34" charset="-120"/>
                        </a:rPr>
                        <a:t>604</a:t>
                      </a:r>
                      <a:endParaRPr lang="zh-TW" altLang="en-US" sz="16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kern="1200" dirty="0">
                          <a:solidFill>
                            <a:schemeClr val="dk1"/>
                          </a:solidFill>
                          <a:latin typeface="微軟正黑體" panose="020B0604030504040204" pitchFamily="34" charset="-120"/>
                          <a:ea typeface="微軟正黑體" panose="020B0604030504040204" pitchFamily="34" charset="-120"/>
                          <a:cs typeface="+mn-cs"/>
                        </a:rPr>
                        <a:t>樹人醫護管理專科學校</a:t>
                      </a:r>
                      <a:endParaRPr lang="zh-TW" altLang="en-US" sz="140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gridSpan="2" vMerge="1">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hMerge="1" vMerge="1">
                  <a:txBody>
                    <a:bodyPr/>
                    <a:lstStyle/>
                    <a:p>
                      <a:pPr marL="0" marR="0" lvl="0" indent="0" algn="l" defTabSz="914400" rtl="0" eaLnBrk="1" fontAlgn="auto" latinLnBrk="0" hangingPunct="1">
                        <a:lnSpc>
                          <a:spcPts val="2300"/>
                        </a:lnSpc>
                        <a:spcBef>
                          <a:spcPts val="0"/>
                        </a:spcBef>
                        <a:spcAft>
                          <a:spcPts val="0"/>
                        </a:spcAft>
                        <a:buClrTx/>
                        <a:buSzTx/>
                        <a:buFontTx/>
                        <a:buNone/>
                        <a:tabLst/>
                        <a:defRPr/>
                      </a:pP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81344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3167845" y="447675"/>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kumimoji="0" lang="zh-TW" altLang="en-US" sz="4000" dirty="0" smtClean="0">
                <a:solidFill>
                  <a:srgbClr val="262626"/>
                </a:solidFill>
                <a:latin typeface="標楷體" panose="03000509000000000000" pitchFamily="65" charset="-120"/>
                <a:ea typeface="標楷體" panose="03000509000000000000" pitchFamily="65" charset="-120"/>
              </a:rPr>
              <a:t>五專</a:t>
            </a:r>
            <a:r>
              <a:rPr kumimoji="0" lang="zh-TW" altLang="en-US" sz="4000" dirty="0">
                <a:solidFill>
                  <a:srgbClr val="262626"/>
                </a:solidFill>
                <a:latin typeface="標楷體" panose="03000509000000000000" pitchFamily="65" charset="-120"/>
                <a:ea typeface="標楷體" panose="03000509000000000000" pitchFamily="65" charset="-120"/>
              </a:rPr>
              <a:t>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a:t>
            </a:r>
          </a:p>
        </p:txBody>
      </p:sp>
      <p:sp>
        <p:nvSpPr>
          <p:cNvPr id="6" name="投影片編號版面配置區 11">
            <a:extLst>
              <a:ext uri="{FF2B5EF4-FFF2-40B4-BE49-F238E27FC236}">
                <a16:creationId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3" name="文字方塊 12">
            <a:extLst>
              <a:ext uri="{FF2B5EF4-FFF2-40B4-BE49-F238E27FC236}">
                <a16:creationId xmlns:a16="http://schemas.microsoft.com/office/drawing/2014/main" id="{4346E842-4190-4E42-84DD-A5BC137406B3}"/>
              </a:ext>
            </a:extLst>
          </p:cNvPr>
          <p:cNvSpPr txBox="1"/>
          <p:nvPr/>
        </p:nvSpPr>
        <p:spPr>
          <a:xfrm>
            <a:off x="1614488" y="1301493"/>
            <a:ext cx="3655168" cy="461665"/>
          </a:xfrm>
          <a:prstGeom prst="rect">
            <a:avLst/>
          </a:prstGeom>
          <a:noFill/>
        </p:spPr>
        <p:txBody>
          <a:bodyPr wrap="none" rtlCol="0">
            <a:spAutoFit/>
          </a:bodyPr>
          <a:lstStyle/>
          <a:p>
            <a:r>
              <a:rPr lang="zh-TW" altLang="zh-TW" sz="2400" b="1" dirty="0">
                <a:solidFill>
                  <a:srgbClr val="3939FF"/>
                </a:solidFill>
                <a:latin typeface="微軟正黑體" pitchFamily="34" charset="-120"/>
              </a:rPr>
              <a:t>※</a:t>
            </a:r>
            <a:r>
              <a:rPr lang="zh-TW" altLang="en-US" sz="2400" b="1" dirty="0">
                <a:solidFill>
                  <a:srgbClr val="3939FF"/>
                </a:solidFill>
                <a:latin typeface="微軟正黑體" pitchFamily="34" charset="-120"/>
              </a:rPr>
              <a:t>多元學習表現</a:t>
            </a:r>
            <a:r>
              <a:rPr lang="en-US" altLang="zh-TW" sz="2400" b="1" dirty="0">
                <a:solidFill>
                  <a:srgbClr val="3939FF"/>
                </a:solidFill>
                <a:latin typeface="微軟正黑體" pitchFamily="34" charset="-120"/>
              </a:rPr>
              <a:t>-</a:t>
            </a:r>
            <a:r>
              <a:rPr lang="zh-TW" altLang="en-US" sz="2400" b="1" dirty="0">
                <a:solidFill>
                  <a:srgbClr val="3939FF"/>
                </a:solidFill>
                <a:latin typeface="微軟正黑體" pitchFamily="34" charset="-120"/>
              </a:rPr>
              <a:t>服務學習</a:t>
            </a:r>
            <a:endParaRPr lang="en-US" altLang="zh-TW" sz="2400" b="1" dirty="0">
              <a:solidFill>
                <a:srgbClr val="3939FF"/>
              </a:solidFill>
              <a:latin typeface="微軟正黑體" pitchFamily="34" charset="-120"/>
            </a:endParaRPr>
          </a:p>
        </p:txBody>
      </p:sp>
      <p:sp>
        <p:nvSpPr>
          <p:cNvPr id="18" name="文字方塊 17">
            <a:extLst>
              <a:ext uri="{FF2B5EF4-FFF2-40B4-BE49-F238E27FC236}">
                <a16:creationId xmlns:a16="http://schemas.microsoft.com/office/drawing/2014/main" id="{81881497-BD7A-435F-9BF1-DE28EE3978F4}"/>
              </a:ext>
            </a:extLst>
          </p:cNvPr>
          <p:cNvSpPr txBox="1"/>
          <p:nvPr/>
        </p:nvSpPr>
        <p:spPr>
          <a:xfrm>
            <a:off x="1604629" y="3709013"/>
            <a:ext cx="1675459" cy="461665"/>
          </a:xfrm>
          <a:prstGeom prst="rect">
            <a:avLst/>
          </a:prstGeom>
          <a:noFill/>
        </p:spPr>
        <p:txBody>
          <a:bodyPr wrap="none" rtlCol="0">
            <a:spAutoFit/>
          </a:bodyPr>
          <a:lstStyle/>
          <a:p>
            <a:r>
              <a:rPr lang="zh-TW" altLang="zh-TW" sz="2400" b="1" dirty="0">
                <a:solidFill>
                  <a:srgbClr val="3939FF"/>
                </a:solidFill>
                <a:latin typeface="微軟正黑體" pitchFamily="34" charset="-120"/>
              </a:rPr>
              <a:t>※</a:t>
            </a:r>
            <a:r>
              <a:rPr lang="zh-TW" altLang="en-US" sz="2400" b="1" dirty="0">
                <a:solidFill>
                  <a:srgbClr val="3939FF"/>
                </a:solidFill>
                <a:latin typeface="微軟正黑體" pitchFamily="34" charset="-120"/>
              </a:rPr>
              <a:t>均衡學習</a:t>
            </a:r>
            <a:endParaRPr lang="en-US" altLang="zh-TW" sz="2400" b="1" dirty="0">
              <a:solidFill>
                <a:srgbClr val="3939FF"/>
              </a:solidFill>
              <a:latin typeface="微軟正黑體" pitchFamily="34" charset="-120"/>
            </a:endParaRPr>
          </a:p>
        </p:txBody>
      </p:sp>
      <p:sp>
        <p:nvSpPr>
          <p:cNvPr id="19" name="文字方塊 18">
            <a:extLst>
              <a:ext uri="{FF2B5EF4-FFF2-40B4-BE49-F238E27FC236}">
                <a16:creationId xmlns:a16="http://schemas.microsoft.com/office/drawing/2014/main" id="{B02331D0-4A18-4B05-81BA-CE9B16575D30}"/>
              </a:ext>
            </a:extLst>
          </p:cNvPr>
          <p:cNvSpPr txBox="1"/>
          <p:nvPr/>
        </p:nvSpPr>
        <p:spPr>
          <a:xfrm>
            <a:off x="1764283" y="1722803"/>
            <a:ext cx="8075824" cy="707886"/>
          </a:xfrm>
          <a:prstGeom prst="rect">
            <a:avLst/>
          </a:prstGeom>
          <a:noFill/>
        </p:spPr>
        <p:txBody>
          <a:bodyPr wrap="square" rtlCol="0">
            <a:spAutoFit/>
          </a:bodyPr>
          <a:lstStyle/>
          <a:p>
            <a:r>
              <a:rPr lang="zh-TW" altLang="zh-TW" sz="2000" b="1" dirty="0">
                <a:solidFill>
                  <a:srgbClr val="FF0000"/>
                </a:solidFill>
                <a:latin typeface="微軟正黑體" pitchFamily="34" charset="-120"/>
              </a:rPr>
              <a:t>因應全國實施疫情警戒期間</a:t>
            </a:r>
            <a:r>
              <a:rPr lang="zh-TW" altLang="zh-TW" sz="2000" b="1" dirty="0">
                <a:solidFill>
                  <a:srgbClr val="3939FF"/>
                </a:solidFill>
                <a:latin typeface="微軟正黑體" pitchFamily="34" charset="-120"/>
              </a:rPr>
              <a:t>，影響學生參加校內服務學習課程及活動，或於校外參加志工服務或社區服務。</a:t>
            </a:r>
            <a:r>
              <a:rPr lang="zh-TW" altLang="en-US" sz="2000" b="1" dirty="0">
                <a:solidFill>
                  <a:srgbClr val="3939FF"/>
                </a:solidFill>
                <a:latin typeface="微軟正黑體" pitchFamily="34" charset="-120"/>
              </a:rPr>
              <a:t>調整</a:t>
            </a:r>
          </a:p>
        </p:txBody>
      </p:sp>
      <p:sp>
        <p:nvSpPr>
          <p:cNvPr id="20" name="文字方塊 19">
            <a:extLst>
              <a:ext uri="{FF2B5EF4-FFF2-40B4-BE49-F238E27FC236}">
                <a16:creationId xmlns:a16="http://schemas.microsoft.com/office/drawing/2014/main" id="{55997C3D-42B7-4E4F-AA61-BB161EAD1A08}"/>
              </a:ext>
            </a:extLst>
          </p:cNvPr>
          <p:cNvSpPr txBox="1"/>
          <p:nvPr/>
        </p:nvSpPr>
        <p:spPr>
          <a:xfrm>
            <a:off x="2152283" y="2456490"/>
            <a:ext cx="6832320" cy="461665"/>
          </a:xfrm>
          <a:prstGeom prst="rect">
            <a:avLst/>
          </a:prstGeom>
          <a:noFill/>
        </p:spPr>
        <p:txBody>
          <a:bodyPr wrap="none" rtlCol="0">
            <a:spAutoFit/>
          </a:bodyPr>
          <a:lstStyle/>
          <a:p>
            <a:r>
              <a:rPr lang="zh-TW" altLang="zh-TW" sz="2400" b="1" dirty="0">
                <a:solidFill>
                  <a:srgbClr val="FF0000"/>
                </a:solidFill>
                <a:latin typeface="微軟正黑體" pitchFamily="34" charset="-120"/>
              </a:rPr>
              <a:t>服務時數每</a:t>
            </a:r>
            <a:r>
              <a:rPr lang="en-US" altLang="zh-TW" sz="2400" b="1" dirty="0">
                <a:solidFill>
                  <a:srgbClr val="FF0000"/>
                </a:solidFill>
                <a:latin typeface="微軟正黑體" pitchFamily="34" charset="-120"/>
              </a:rPr>
              <a:t> 1</a:t>
            </a:r>
            <a:r>
              <a:rPr lang="zh-TW" altLang="zh-TW" sz="2400" b="1" dirty="0">
                <a:solidFill>
                  <a:srgbClr val="FF0000"/>
                </a:solidFill>
                <a:latin typeface="微軟正黑體" pitchFamily="34" charset="-120"/>
              </a:rPr>
              <a:t>小時得</a:t>
            </a:r>
            <a:r>
              <a:rPr lang="en-US" altLang="zh-TW" sz="2400" b="1" dirty="0">
                <a:solidFill>
                  <a:srgbClr val="FF0000"/>
                </a:solidFill>
                <a:latin typeface="微軟正黑體" pitchFamily="34" charset="-120"/>
              </a:rPr>
              <a:t> 0.5</a:t>
            </a:r>
            <a:r>
              <a:rPr lang="zh-TW" altLang="zh-TW" sz="2400" b="1" dirty="0">
                <a:solidFill>
                  <a:srgbClr val="FF0000"/>
                </a:solidFill>
                <a:latin typeface="微軟正黑體" pitchFamily="34" charset="-120"/>
              </a:rPr>
              <a:t>分</a:t>
            </a:r>
            <a:r>
              <a:rPr lang="en-US" altLang="zh-TW" sz="2000" b="1" dirty="0">
                <a:solidFill>
                  <a:srgbClr val="3939FF"/>
                </a:solidFill>
                <a:latin typeface="微軟正黑體" pitchFamily="34" charset="-120"/>
              </a:rPr>
              <a:t>(</a:t>
            </a:r>
            <a:r>
              <a:rPr lang="zh-TW" altLang="zh-TW" sz="2000" b="1" dirty="0">
                <a:solidFill>
                  <a:srgbClr val="3939FF"/>
                </a:solidFill>
                <a:latin typeface="微軟正黑體" pitchFamily="34" charset="-120"/>
              </a:rPr>
              <a:t>積分上限</a:t>
            </a:r>
            <a:r>
              <a:rPr lang="en-US" altLang="zh-TW" sz="2000" b="1" dirty="0">
                <a:solidFill>
                  <a:srgbClr val="3939FF"/>
                </a:solidFill>
                <a:latin typeface="微軟正黑體" pitchFamily="34" charset="-120"/>
              </a:rPr>
              <a:t>15</a:t>
            </a:r>
            <a:r>
              <a:rPr lang="zh-TW" altLang="zh-TW" sz="2000" b="1" dirty="0">
                <a:solidFill>
                  <a:srgbClr val="3939FF"/>
                </a:solidFill>
                <a:latin typeface="微軟正黑體" pitchFamily="34" charset="-120"/>
              </a:rPr>
              <a:t>分，計</a:t>
            </a:r>
            <a:r>
              <a:rPr lang="en-US" altLang="zh-TW" sz="2000" b="1" dirty="0">
                <a:solidFill>
                  <a:srgbClr val="3939FF"/>
                </a:solidFill>
                <a:latin typeface="微軟正黑體" pitchFamily="34" charset="-120"/>
              </a:rPr>
              <a:t>30</a:t>
            </a:r>
            <a:r>
              <a:rPr lang="zh-TW" altLang="zh-TW" sz="2000" b="1" dirty="0">
                <a:solidFill>
                  <a:srgbClr val="3939FF"/>
                </a:solidFill>
                <a:latin typeface="微軟正黑體" pitchFamily="34" charset="-120"/>
              </a:rPr>
              <a:t>小時</a:t>
            </a:r>
            <a:r>
              <a:rPr lang="en-US" altLang="zh-TW" sz="2000" b="1" dirty="0">
                <a:solidFill>
                  <a:srgbClr val="3939FF"/>
                </a:solidFill>
                <a:latin typeface="微軟正黑體" pitchFamily="34" charset="-120"/>
              </a:rPr>
              <a:t>)</a:t>
            </a:r>
            <a:endParaRPr lang="zh-TW" altLang="en-US" sz="2000" b="1" dirty="0">
              <a:solidFill>
                <a:srgbClr val="3939FF"/>
              </a:solidFill>
              <a:latin typeface="微軟正黑體" pitchFamily="34" charset="-120"/>
            </a:endParaRPr>
          </a:p>
        </p:txBody>
      </p:sp>
      <p:sp>
        <p:nvSpPr>
          <p:cNvPr id="32" name="标题占位符 1">
            <a:extLst>
              <a:ext uri="{FF2B5EF4-FFF2-40B4-BE49-F238E27FC236}">
                <a16:creationId xmlns:a16="http://schemas.microsoft.com/office/drawing/2014/main" id="{85A9B45D-3F12-428B-A51E-0E3F7D9C7A36}"/>
              </a:ext>
            </a:extLst>
          </p:cNvPr>
          <p:cNvSpPr>
            <a:spLocks noGrp="1"/>
          </p:cNvSpPr>
          <p:nvPr>
            <p:ph type="title"/>
          </p:nvPr>
        </p:nvSpPr>
        <p:spPr>
          <a:xfrm>
            <a:off x="2196614" y="2947585"/>
            <a:ext cx="5642296" cy="456858"/>
          </a:xfrm>
          <a:prstGeom prst="rect">
            <a:avLst/>
          </a:prstGeom>
        </p:spPr>
        <p:txBody>
          <a:bodyPr vert="horz" wrap="square" lIns="91440" tIns="45720" rIns="91440" bIns="45720" numCol="1" rtlCol="0" anchor="ctr" anchorCtr="0" compatLnSpc="1">
            <a:prstTxWarp prst="textNoShape">
              <a:avLst/>
            </a:prstTxWarp>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TW" altLang="zh-TW" sz="2000" b="1" dirty="0">
                <a:solidFill>
                  <a:srgbClr val="FF0000"/>
                </a:solidFill>
                <a:latin typeface="微軟正黑體" pitchFamily="34" charset="-120"/>
                <a:ea typeface="微軟正黑體" pitchFamily="34" charset="-120"/>
              </a:rPr>
              <a:t>僅適用參加</a:t>
            </a:r>
            <a:r>
              <a:rPr lang="en-US" altLang="zh-TW" sz="2000" b="1" dirty="0">
                <a:solidFill>
                  <a:srgbClr val="FF0000"/>
                </a:solidFill>
                <a:latin typeface="微軟正黑體" pitchFamily="34" charset="-120"/>
                <a:ea typeface="微軟正黑體" pitchFamily="34" charset="-120"/>
              </a:rPr>
              <a:t> 111</a:t>
            </a:r>
            <a:r>
              <a:rPr lang="zh-TW" altLang="zh-TW" sz="2000" b="1" dirty="0">
                <a:solidFill>
                  <a:srgbClr val="FF0000"/>
                </a:solidFill>
                <a:latin typeface="微軟正黑體" pitchFamily="34" charset="-120"/>
                <a:ea typeface="微軟正黑體" pitchFamily="34" charset="-120"/>
              </a:rPr>
              <a:t>及</a:t>
            </a:r>
            <a:r>
              <a:rPr lang="en-US" altLang="zh-TW" sz="2000" b="1" dirty="0">
                <a:solidFill>
                  <a:srgbClr val="FF0000"/>
                </a:solidFill>
                <a:latin typeface="微軟正黑體" pitchFamily="34" charset="-120"/>
                <a:ea typeface="微軟正黑體" pitchFamily="34" charset="-120"/>
              </a:rPr>
              <a:t> 112</a:t>
            </a:r>
            <a:r>
              <a:rPr lang="zh-TW" altLang="zh-TW" sz="2000" b="1" dirty="0">
                <a:solidFill>
                  <a:srgbClr val="FF0000"/>
                </a:solidFill>
                <a:latin typeface="微軟正黑體" pitchFamily="34" charset="-120"/>
                <a:ea typeface="微軟正黑體" pitchFamily="34" charset="-120"/>
              </a:rPr>
              <a:t>學年</a:t>
            </a:r>
            <a:r>
              <a:rPr lang="zh-TW" altLang="en-US" sz="2000" b="1" dirty="0">
                <a:solidFill>
                  <a:srgbClr val="FF0000"/>
                </a:solidFill>
                <a:latin typeface="微軟正黑體" pitchFamily="34" charset="-120"/>
                <a:ea typeface="微軟正黑體" pitchFamily="34" charset="-120"/>
              </a:rPr>
              <a:t>度</a:t>
            </a:r>
            <a:r>
              <a:rPr lang="zh-TW" altLang="zh-TW" sz="2000" b="1" dirty="0">
                <a:solidFill>
                  <a:srgbClr val="FF0000"/>
                </a:solidFill>
                <a:latin typeface="微軟正黑體" pitchFamily="34" charset="-120"/>
                <a:ea typeface="微軟正黑體" pitchFamily="34" charset="-120"/>
              </a:rPr>
              <a:t>服務學習積分採計</a:t>
            </a:r>
            <a:endParaRPr lang="zh-TW" altLang="en-US" sz="2000" b="1" dirty="0">
              <a:solidFill>
                <a:srgbClr val="FF0000"/>
              </a:solidFill>
              <a:latin typeface="微軟正黑體" pitchFamily="34" charset="-120"/>
              <a:ea typeface="微軟正黑體" pitchFamily="34" charset="-120"/>
            </a:endParaRPr>
          </a:p>
        </p:txBody>
      </p:sp>
      <p:sp>
        <p:nvSpPr>
          <p:cNvPr id="33" name="文字方塊 32">
            <a:extLst>
              <a:ext uri="{FF2B5EF4-FFF2-40B4-BE49-F238E27FC236}">
                <a16:creationId xmlns:a16="http://schemas.microsoft.com/office/drawing/2014/main" id="{D137F1FE-3788-4BD9-A4A6-E252F1F49309}"/>
              </a:ext>
            </a:extLst>
          </p:cNvPr>
          <p:cNvSpPr txBox="1"/>
          <p:nvPr/>
        </p:nvSpPr>
        <p:spPr>
          <a:xfrm>
            <a:off x="1760816" y="4132482"/>
            <a:ext cx="8528701" cy="1631216"/>
          </a:xfrm>
          <a:prstGeom prst="rect">
            <a:avLst/>
          </a:prstGeom>
          <a:noFill/>
        </p:spPr>
        <p:txBody>
          <a:bodyPr wrap="square" rtlCol="0">
            <a:spAutoFit/>
          </a:bodyPr>
          <a:lstStyle/>
          <a:p>
            <a:pPr lvl="0"/>
            <a:r>
              <a:rPr lang="en-US" altLang="zh-TW" sz="2000" b="1" u="sng" dirty="0">
                <a:solidFill>
                  <a:srgbClr val="3939FF"/>
                </a:solidFill>
                <a:latin typeface="微軟正黑體" pitchFamily="34" charset="-120"/>
              </a:rPr>
              <a:t>108</a:t>
            </a:r>
            <a:r>
              <a:rPr lang="zh-TW" altLang="zh-TW" sz="2000" b="1" u="sng" dirty="0">
                <a:solidFill>
                  <a:srgbClr val="3939FF"/>
                </a:solidFill>
                <a:latin typeface="微軟正黑體" pitchFamily="34" charset="-120"/>
              </a:rPr>
              <a:t>學年度以後</a:t>
            </a:r>
            <a:r>
              <a:rPr lang="zh-TW" altLang="zh-TW" sz="2000" b="1" dirty="0">
                <a:solidFill>
                  <a:srgbClr val="3939FF"/>
                </a:solidFill>
                <a:latin typeface="微軟正黑體" pitchFamily="34" charset="-120"/>
              </a:rPr>
              <a:t>入學國民中學者，採計</a:t>
            </a:r>
            <a:r>
              <a:rPr lang="zh-TW" altLang="zh-TW" sz="2000" b="1" dirty="0">
                <a:solidFill>
                  <a:srgbClr val="FF0000"/>
                </a:solidFill>
                <a:latin typeface="微軟正黑體" pitchFamily="34" charset="-120"/>
              </a:rPr>
              <a:t>健康與體育、藝術、綜合活動、科技等四學習領域</a:t>
            </a:r>
          </a:p>
          <a:p>
            <a:pPr lvl="0"/>
            <a:r>
              <a:rPr lang="en-US" altLang="zh-TW" sz="2000" b="1" u="sng" dirty="0">
                <a:solidFill>
                  <a:srgbClr val="3939FF"/>
                </a:solidFill>
                <a:latin typeface="微軟正黑體" pitchFamily="34" charset="-120"/>
              </a:rPr>
              <a:t>107</a:t>
            </a:r>
            <a:r>
              <a:rPr lang="zh-TW" altLang="zh-TW" sz="2000" b="1" u="sng" dirty="0">
                <a:solidFill>
                  <a:srgbClr val="3939FF"/>
                </a:solidFill>
                <a:latin typeface="微軟正黑體" pitchFamily="34" charset="-120"/>
              </a:rPr>
              <a:t>學年度以前</a:t>
            </a:r>
            <a:r>
              <a:rPr lang="zh-TW" altLang="zh-TW" sz="2000" b="1" dirty="0">
                <a:solidFill>
                  <a:srgbClr val="3939FF"/>
                </a:solidFill>
                <a:latin typeface="微軟正黑體" pitchFamily="34" charset="-120"/>
              </a:rPr>
              <a:t>入學國民中學者，採計</a:t>
            </a:r>
            <a:r>
              <a:rPr lang="zh-TW" altLang="zh-TW" sz="2000" b="1" dirty="0">
                <a:solidFill>
                  <a:srgbClr val="FF0000"/>
                </a:solidFill>
                <a:latin typeface="微軟正黑體" pitchFamily="34" charset="-120"/>
              </a:rPr>
              <a:t>健康與體育、藝術與人文、綜合活動等三學習領域</a:t>
            </a:r>
            <a:endParaRPr lang="en-US" altLang="zh-TW" sz="2000" b="1" dirty="0">
              <a:solidFill>
                <a:srgbClr val="FF0000"/>
              </a:solidFill>
              <a:latin typeface="微軟正黑體" pitchFamily="34" charset="-120"/>
            </a:endParaRPr>
          </a:p>
          <a:p>
            <a:pPr lvl="0"/>
            <a:r>
              <a:rPr lang="zh-TW" altLang="zh-TW" sz="2000" b="1" dirty="0">
                <a:solidFill>
                  <a:srgbClr val="3939FF"/>
                </a:solidFill>
                <a:latin typeface="微軟正黑體" pitchFamily="34" charset="-120"/>
              </a:rPr>
              <a:t>七年級上、下學期、八年級上、下學期及九年級上學期等</a:t>
            </a:r>
            <a:r>
              <a:rPr lang="en-US" altLang="zh-TW" sz="2000" b="1" dirty="0">
                <a:solidFill>
                  <a:srgbClr val="3939FF"/>
                </a:solidFill>
                <a:latin typeface="微軟正黑體" pitchFamily="34" charset="-120"/>
              </a:rPr>
              <a:t>5</a:t>
            </a:r>
            <a:r>
              <a:rPr lang="zh-TW" altLang="zh-TW" sz="2000" b="1" dirty="0">
                <a:solidFill>
                  <a:srgbClr val="3939FF"/>
                </a:solidFill>
                <a:latin typeface="微軟正黑體" pitchFamily="34" charset="-120"/>
              </a:rPr>
              <a:t>學期成績。</a:t>
            </a:r>
          </a:p>
        </p:txBody>
      </p:sp>
      <p:sp>
        <p:nvSpPr>
          <p:cNvPr id="51" name="內容版面配置區 2">
            <a:extLst>
              <a:ext uri="{FF2B5EF4-FFF2-40B4-BE49-F238E27FC236}">
                <a16:creationId xmlns:a16="http://schemas.microsoft.com/office/drawing/2014/main" id="{C4249F5A-3EB6-4F51-98C2-971CCC9A262E}"/>
              </a:ext>
            </a:extLst>
          </p:cNvPr>
          <p:cNvSpPr>
            <a:spLocks noGrp="1"/>
          </p:cNvSpPr>
          <p:nvPr>
            <p:ph idx="1"/>
          </p:nvPr>
        </p:nvSpPr>
        <p:spPr>
          <a:xfrm>
            <a:off x="1860483" y="5774539"/>
            <a:ext cx="8102083" cy="827534"/>
          </a:xfrm>
        </p:spPr>
        <p:txBody>
          <a:bodyPr rtlCol="0">
            <a:noAutofit/>
          </a:bodyPr>
          <a:lstStyle/>
          <a:p>
            <a:pPr marL="0" indent="0" fontAlgn="auto">
              <a:spcBef>
                <a:spcPts val="0"/>
              </a:spcBef>
              <a:buNone/>
              <a:defRPr/>
            </a:pPr>
            <a:r>
              <a:rPr lang="zh-TW" altLang="en-US" sz="2400" b="1" dirty="0">
                <a:solidFill>
                  <a:srgbClr val="FF0000"/>
                </a:solidFill>
                <a:latin typeface="微軟正黑體" pitchFamily="34" charset="-120"/>
                <a:ea typeface="微軟正黑體" pitchFamily="34" charset="-120"/>
              </a:rPr>
              <a:t>每</a:t>
            </a:r>
            <a:r>
              <a:rPr lang="en-US" altLang="zh-TW" sz="2400" b="1" dirty="0">
                <a:solidFill>
                  <a:srgbClr val="FF0000"/>
                </a:solidFill>
                <a:latin typeface="微軟正黑體" pitchFamily="34" charset="-120"/>
                <a:ea typeface="微軟正黑體" pitchFamily="34" charset="-120"/>
              </a:rPr>
              <a:t>1</a:t>
            </a:r>
            <a:r>
              <a:rPr lang="zh-TW" altLang="en-US" sz="2400" b="1" dirty="0">
                <a:solidFill>
                  <a:srgbClr val="FF0000"/>
                </a:solidFill>
                <a:latin typeface="微軟正黑體" pitchFamily="34" charset="-120"/>
                <a:ea typeface="微軟正黑體" pitchFamily="34" charset="-120"/>
              </a:rPr>
              <a:t>項可採計學習領域</a:t>
            </a:r>
            <a:r>
              <a:rPr lang="zh-TW" altLang="en-US" sz="2400" b="1" dirty="0">
                <a:solidFill>
                  <a:srgbClr val="3939FF"/>
                </a:solidFill>
                <a:latin typeface="微軟正黑體" pitchFamily="34" charset="-120"/>
                <a:ea typeface="微軟正黑體" pitchFamily="34" charset="-120"/>
              </a:rPr>
              <a:t>「</a:t>
            </a:r>
            <a:r>
              <a:rPr lang="en-US" altLang="zh-TW" sz="2400" b="1" dirty="0">
                <a:solidFill>
                  <a:srgbClr val="3939FF"/>
                </a:solidFill>
                <a:latin typeface="微軟正黑體" pitchFamily="34" charset="-120"/>
                <a:ea typeface="微軟正黑體" pitchFamily="34" charset="-120"/>
              </a:rPr>
              <a:t>5</a:t>
            </a:r>
            <a:r>
              <a:rPr lang="zh-TW" altLang="en-US" sz="2400" b="1" dirty="0">
                <a:solidFill>
                  <a:srgbClr val="3939FF"/>
                </a:solidFill>
                <a:latin typeface="微軟正黑體" pitchFamily="34" charset="-120"/>
                <a:ea typeface="微軟正黑體" pitchFamily="34" charset="-120"/>
              </a:rPr>
              <a:t>學期平均成績」達</a:t>
            </a:r>
            <a:r>
              <a:rPr lang="en-US" altLang="zh-TW" sz="2400" b="1" dirty="0">
                <a:solidFill>
                  <a:srgbClr val="3939FF"/>
                </a:solidFill>
                <a:latin typeface="微軟正黑體" pitchFamily="34" charset="-120"/>
                <a:ea typeface="微軟正黑體" pitchFamily="34" charset="-120"/>
              </a:rPr>
              <a:t>60</a:t>
            </a:r>
            <a:r>
              <a:rPr lang="zh-TW" altLang="en-US" sz="2400" b="1" dirty="0">
                <a:solidFill>
                  <a:srgbClr val="3939FF"/>
                </a:solidFill>
                <a:latin typeface="微軟正黑體" pitchFamily="34" charset="-120"/>
                <a:ea typeface="微軟正黑體" pitchFamily="34" charset="-120"/>
              </a:rPr>
              <a:t>分以上</a:t>
            </a:r>
            <a:r>
              <a:rPr lang="zh-TW" altLang="en-US" sz="2400" b="1" dirty="0">
                <a:solidFill>
                  <a:srgbClr val="FF0000"/>
                </a:solidFill>
                <a:latin typeface="微軟正黑體" pitchFamily="34" charset="-120"/>
                <a:ea typeface="微軟正黑體" pitchFamily="34" charset="-120"/>
              </a:rPr>
              <a:t>得</a:t>
            </a:r>
            <a:r>
              <a:rPr lang="en-US" altLang="zh-TW" sz="2400" b="1" dirty="0">
                <a:solidFill>
                  <a:srgbClr val="FF0000"/>
                </a:solidFill>
                <a:latin typeface="微軟正黑體" pitchFamily="34" charset="-120"/>
                <a:ea typeface="微軟正黑體" pitchFamily="34" charset="-120"/>
              </a:rPr>
              <a:t>7</a:t>
            </a:r>
            <a:r>
              <a:rPr lang="zh-TW" altLang="en-US" sz="2400" b="1" dirty="0">
                <a:solidFill>
                  <a:srgbClr val="FF0000"/>
                </a:solidFill>
                <a:latin typeface="微軟正黑體" pitchFamily="34" charset="-120"/>
                <a:ea typeface="微軟正黑體" pitchFamily="34" charset="-120"/>
              </a:rPr>
              <a:t>分</a:t>
            </a:r>
            <a:endParaRPr lang="en-US" altLang="zh-TW" sz="2400" b="1" dirty="0">
              <a:solidFill>
                <a:srgbClr val="FF0000"/>
              </a:solidFill>
              <a:latin typeface="微軟正黑體" pitchFamily="34" charset="-120"/>
              <a:ea typeface="微軟正黑體" pitchFamily="34" charset="-120"/>
            </a:endParaRPr>
          </a:p>
          <a:p>
            <a:pPr marL="0" indent="0" fontAlgn="auto">
              <a:spcBef>
                <a:spcPts val="0"/>
              </a:spcBef>
              <a:buNone/>
              <a:defRPr/>
            </a:pPr>
            <a:r>
              <a:rPr lang="zh-TW" altLang="en-US" sz="2400" b="1" dirty="0">
                <a:solidFill>
                  <a:srgbClr val="3939FF"/>
                </a:solidFill>
                <a:latin typeface="微軟正黑體" pitchFamily="34" charset="-120"/>
                <a:ea typeface="微軟正黑體" pitchFamily="34" charset="-120"/>
              </a:rPr>
              <a:t>積分上限</a:t>
            </a:r>
            <a:r>
              <a:rPr lang="en-US" altLang="zh-TW" sz="2400" b="1" dirty="0">
                <a:solidFill>
                  <a:srgbClr val="3939FF"/>
                </a:solidFill>
                <a:latin typeface="微軟正黑體" pitchFamily="34" charset="-120"/>
                <a:ea typeface="微軟正黑體" pitchFamily="34" charset="-120"/>
              </a:rPr>
              <a:t>21</a:t>
            </a:r>
            <a:r>
              <a:rPr lang="zh-TW" altLang="en-US" sz="2400" b="1" dirty="0">
                <a:solidFill>
                  <a:srgbClr val="3939FF"/>
                </a:solidFill>
                <a:latin typeface="微軟正黑體" pitchFamily="34" charset="-120"/>
                <a:ea typeface="微軟正黑體" pitchFamily="34" charset="-120"/>
              </a:rPr>
              <a:t>分</a:t>
            </a:r>
            <a:endParaRPr lang="en-US" altLang="zh-TW" sz="2400" b="1" dirty="0">
              <a:solidFill>
                <a:srgbClr val="3939FF"/>
              </a:solidFill>
              <a:latin typeface="微軟正黑體" pitchFamily="34" charset="-120"/>
              <a:ea typeface="微軟正黑體" pitchFamily="34" charset="-120"/>
            </a:endParaRPr>
          </a:p>
        </p:txBody>
      </p:sp>
    </p:spTree>
    <p:extLst>
      <p:ext uri="{BB962C8B-B14F-4D97-AF65-F5344CB8AC3E}">
        <p14:creationId xmlns:p14="http://schemas.microsoft.com/office/powerpoint/2010/main" val="3142308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a:extLst>
              <a:ext uri="{FF2B5EF4-FFF2-40B4-BE49-F238E27FC236}">
                <a16:creationId xmlns:a16="http://schemas.microsoft.com/office/drawing/2014/main" id="{2916146C-5AC1-44A3-8143-C0C0A09FF0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953" y="219918"/>
            <a:ext cx="754448" cy="528113"/>
          </a:xfrm>
          <a:prstGeom prst="rect">
            <a:avLst/>
          </a:prstGeom>
        </p:spPr>
      </p:pic>
      <p:sp>
        <p:nvSpPr>
          <p:cNvPr id="3" name="Title 1">
            <a:extLst>
              <a:ext uri="{FF2B5EF4-FFF2-40B4-BE49-F238E27FC236}">
                <a16:creationId xmlns:a16="http://schemas.microsoft.com/office/drawing/2014/main" id="{156ED6C1-493E-46D5-86F4-AC2887D8A02E}"/>
              </a:ext>
            </a:extLst>
          </p:cNvPr>
          <p:cNvSpPr txBox="1">
            <a:spLocks/>
          </p:cNvSpPr>
          <p:nvPr/>
        </p:nvSpPr>
        <p:spPr>
          <a:xfrm>
            <a:off x="1070862" y="150476"/>
            <a:ext cx="2839925"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marL="0" marR="0" lvl="0" indent="0" algn="l" defTabSz="1219140" rtl="0" eaLnBrk="1" fontAlgn="auto" latinLnBrk="0" hangingPunct="1">
              <a:lnSpc>
                <a:spcPct val="100000"/>
              </a:lnSpc>
              <a:spcBef>
                <a:spcPct val="0"/>
              </a:spcBef>
              <a:spcAft>
                <a:spcPts val="0"/>
              </a:spcAft>
              <a:buClrTx/>
              <a:buSzTx/>
              <a:buFontTx/>
              <a:buNone/>
              <a:tabLst/>
              <a:defRPr/>
            </a:pPr>
            <a:r>
              <a:rPr kumimoji="0" lang="zh-TW" altLang="en-US" sz="2400" b="0" i="0" u="none" strike="noStrike" kern="1200" cap="none" spc="0" normalizeH="0" baseline="0" noProof="0" dirty="0">
                <a:ln>
                  <a:noFill/>
                </a:ln>
                <a:solidFill>
                  <a:srgbClr val="000000">
                    <a:lumMod val="65000"/>
                    <a:lumOff val="35000"/>
                  </a:srgbClr>
                </a:solidFill>
                <a:effectLst/>
                <a:uLnTx/>
                <a:uFillTx/>
                <a:latin typeface="Microsoft YaHei"/>
                <a:ea typeface="Microsoft YaHei"/>
                <a:cs typeface="+mn-ea"/>
                <a:sym typeface="+mn-lt"/>
              </a:rPr>
              <a:t>適性入學宣導</a:t>
            </a:r>
            <a:endParaRPr kumimoji="0" lang="en-US" altLang="zh-TW" sz="2400" b="0" i="0" u="none" strike="noStrike" kern="1200" cap="none" spc="0" normalizeH="0" baseline="0" noProof="0" dirty="0">
              <a:ln>
                <a:noFill/>
              </a:ln>
              <a:solidFill>
                <a:srgbClr val="000000">
                  <a:lumMod val="65000"/>
                  <a:lumOff val="35000"/>
                </a:srgbClr>
              </a:solidFill>
              <a:effectLst/>
              <a:uLnTx/>
              <a:uFillTx/>
              <a:latin typeface="Microsoft YaHei"/>
              <a:ea typeface="Microsoft YaHei"/>
              <a:cs typeface="+mn-ea"/>
              <a:sym typeface="+mn-lt"/>
            </a:endParaRPr>
          </a:p>
        </p:txBody>
      </p:sp>
      <p:sp>
        <p:nvSpPr>
          <p:cNvPr id="4" name="TextBox 11"/>
          <p:cNvSpPr txBox="1"/>
          <p:nvPr/>
        </p:nvSpPr>
        <p:spPr>
          <a:xfrm>
            <a:off x="366894" y="218720"/>
            <a:ext cx="334572" cy="480149"/>
          </a:xfrm>
          <a:prstGeom prst="rect">
            <a:avLst/>
          </a:prstGeom>
          <a:noFill/>
        </p:spPr>
        <p:txBody>
          <a:bodyPr wrap="none" anchor="ctr">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mpact" panose="020B0806030902050204" pitchFamily="34" charset="0"/>
                <a:ea typeface="Microsoft YaHei"/>
                <a:cs typeface="+mn-cs"/>
              </a:rPr>
              <a:t>02</a:t>
            </a:r>
          </a:p>
        </p:txBody>
      </p:sp>
      <p:sp>
        <p:nvSpPr>
          <p:cNvPr id="6" name="文本框 15"/>
          <p:cNvSpPr txBox="1"/>
          <p:nvPr/>
        </p:nvSpPr>
        <p:spPr>
          <a:xfrm>
            <a:off x="2812211" y="357859"/>
            <a:ext cx="6750566" cy="1569660"/>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000000">
                    <a:lumMod val="75000"/>
                    <a:lumOff val="25000"/>
                  </a:srgbClr>
                </a:solidFill>
                <a:effectLst/>
                <a:uLnTx/>
                <a:uFillTx/>
                <a:latin typeface="Arial"/>
                <a:ea typeface="Microsoft YaHei"/>
                <a:cs typeface="+mn-ea"/>
                <a:sym typeface="+mn-lt"/>
              </a:rPr>
              <a:t>每個人都是天才</a:t>
            </a:r>
            <a:endParaRPr kumimoji="0" lang="en-US" altLang="zh-TW" sz="3200" b="1" i="0" u="none" strike="noStrike" kern="1200" cap="none" spc="0" normalizeH="0" baseline="0" noProof="0" dirty="0">
              <a:ln>
                <a:noFill/>
              </a:ln>
              <a:solidFill>
                <a:srgbClr val="000000">
                  <a:lumMod val="75000"/>
                  <a:lumOff val="25000"/>
                </a:srgbClr>
              </a:solidFill>
              <a:effectLst/>
              <a:uLnTx/>
              <a:uFillTx/>
              <a:latin typeface="Arial"/>
              <a:ea typeface="Microsoft YaHei"/>
              <a:cs typeface="+mn-ea"/>
              <a:sym typeface="+mn-lt"/>
            </a:endParaRP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000000">
                    <a:lumMod val="75000"/>
                    <a:lumOff val="25000"/>
                  </a:srgbClr>
                </a:solidFill>
                <a:effectLst/>
                <a:uLnTx/>
                <a:uFillTx/>
                <a:latin typeface="Arial"/>
                <a:ea typeface="Microsoft YaHei"/>
                <a:cs typeface="+mn-ea"/>
                <a:sym typeface="+mn-lt"/>
              </a:rPr>
              <a:t>但如果你用爬樹的能力來評斷一條魚</a:t>
            </a:r>
            <a:endParaRPr kumimoji="0" lang="en-US" altLang="zh-TW" sz="3200" b="1" i="0" u="none" strike="noStrike" kern="1200" cap="none" spc="0" normalizeH="0" baseline="0" noProof="0" dirty="0">
              <a:ln>
                <a:noFill/>
              </a:ln>
              <a:solidFill>
                <a:srgbClr val="000000">
                  <a:lumMod val="75000"/>
                  <a:lumOff val="25000"/>
                </a:srgbClr>
              </a:solidFill>
              <a:effectLst/>
              <a:uLnTx/>
              <a:uFillTx/>
              <a:latin typeface="Arial"/>
              <a:ea typeface="Microsoft YaHei"/>
              <a:cs typeface="+mn-ea"/>
              <a:sym typeface="+mn-lt"/>
            </a:endParaRP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000000">
                    <a:lumMod val="75000"/>
                    <a:lumOff val="25000"/>
                  </a:srgbClr>
                </a:solidFill>
                <a:effectLst/>
                <a:uLnTx/>
                <a:uFillTx/>
                <a:latin typeface="Arial"/>
                <a:ea typeface="Microsoft YaHei"/>
                <a:cs typeface="+mn-ea"/>
                <a:sym typeface="+mn-lt"/>
              </a:rPr>
              <a:t>它將終其一生覺得自己是個笨蛋</a:t>
            </a:r>
            <a:endParaRPr kumimoji="0" lang="en-US" altLang="zh-TW" sz="3200" b="1" i="0" u="none" strike="noStrike" kern="1200" cap="none" spc="0" normalizeH="0" baseline="0" noProof="0" dirty="0">
              <a:ln>
                <a:noFill/>
              </a:ln>
              <a:solidFill>
                <a:srgbClr val="000000">
                  <a:lumMod val="75000"/>
                  <a:lumOff val="25000"/>
                </a:srgbClr>
              </a:solidFill>
              <a:effectLst/>
              <a:uLnTx/>
              <a:uFillTx/>
              <a:latin typeface="Arial"/>
              <a:ea typeface="Microsoft YaHei"/>
              <a:cs typeface="+mn-ea"/>
              <a:sym typeface="+mn-lt"/>
            </a:endParaRPr>
          </a:p>
        </p:txBody>
      </p:sp>
      <p:sp>
        <p:nvSpPr>
          <p:cNvPr id="11" name="AutoShape 4" descr="「戴口罩別跟我說話」的圖片搜尋結果"/>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7" name="AutoShape 2" descr="「不要用爬樹」的圖片搜尋結果"/>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Microsoft YaHei"/>
              <a:cs typeface="+mn-cs"/>
            </a:endParaRPr>
          </a:p>
        </p:txBody>
      </p:sp>
      <p:pic>
        <p:nvPicPr>
          <p:cNvPr id="2050" name="Picture 2" descr="每個人都是天才~~以現行的教育體制會被抹煞- 布丁ㄝ藝享- udn部落格">
            <a:extLst>
              <a:ext uri="{FF2B5EF4-FFF2-40B4-BE49-F238E27FC236}">
                <a16:creationId xmlns:a16="http://schemas.microsoft.com/office/drawing/2014/main" id="{17541140-2174-4EBC-B260-A0CAE5EC0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1958297"/>
            <a:ext cx="73914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9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標題 1"/>
          <p:cNvSpPr txBox="1">
            <a:spLocks/>
          </p:cNvSpPr>
          <p:nvPr/>
        </p:nvSpPr>
        <p:spPr bwMode="auto">
          <a:xfrm>
            <a:off x="541338" y="68263"/>
            <a:ext cx="6931025" cy="5048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altLang="zh-TW" sz="32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2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三</a:t>
            </a:r>
            <a:r>
              <a:rPr kumimoji="0" lang="en-US" altLang="zh-TW" sz="32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2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五專優先免試</a:t>
            </a:r>
            <a:r>
              <a:rPr kumimoji="0" lang="en-US" altLang="zh-TW" sz="32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2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比序積分採計說明</a:t>
            </a:r>
          </a:p>
        </p:txBody>
      </p:sp>
      <p:sp>
        <p:nvSpPr>
          <p:cNvPr id="208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C168D8-D47E-4706-8D73-A2ED6FA481D6}"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graphicFrame>
        <p:nvGraphicFramePr>
          <p:cNvPr id="8" name="表格 7">
            <a:extLst>
              <a:ext uri="{FF2B5EF4-FFF2-40B4-BE49-F238E27FC236}">
                <a16:creationId xmlns:a16="http://schemas.microsoft.com/office/drawing/2014/main" id="{7B18250E-B6B3-43A2-88C8-67B76CF86568}"/>
              </a:ext>
            </a:extLst>
          </p:cNvPr>
          <p:cNvGraphicFramePr>
            <a:graphicFrameLocks noGrp="1"/>
          </p:cNvGraphicFramePr>
          <p:nvPr>
            <p:extLst/>
          </p:nvPr>
        </p:nvGraphicFramePr>
        <p:xfrm>
          <a:off x="127000" y="639925"/>
          <a:ext cx="11938000" cy="6142382"/>
        </p:xfrm>
        <a:graphic>
          <a:graphicData uri="http://schemas.openxmlformats.org/drawingml/2006/table">
            <a:tbl>
              <a:tblPr firstRow="1" bandRow="1">
                <a:tableStyleId>{5C22544A-7EE6-4342-B048-85BDC9FD1C3A}</a:tableStyleId>
              </a:tblPr>
              <a:tblGrid>
                <a:gridCol w="1302620">
                  <a:extLst>
                    <a:ext uri="{9D8B030D-6E8A-4147-A177-3AD203B41FA5}">
                      <a16:colId xmlns:a16="http://schemas.microsoft.com/office/drawing/2014/main" val="20000"/>
                    </a:ext>
                  </a:extLst>
                </a:gridCol>
                <a:gridCol w="1321713">
                  <a:extLst>
                    <a:ext uri="{9D8B030D-6E8A-4147-A177-3AD203B41FA5}">
                      <a16:colId xmlns:a16="http://schemas.microsoft.com/office/drawing/2014/main" val="20001"/>
                    </a:ext>
                  </a:extLst>
                </a:gridCol>
                <a:gridCol w="787765">
                  <a:extLst>
                    <a:ext uri="{9D8B030D-6E8A-4147-A177-3AD203B41FA5}">
                      <a16:colId xmlns:a16="http://schemas.microsoft.com/office/drawing/2014/main" val="20002"/>
                    </a:ext>
                  </a:extLst>
                </a:gridCol>
                <a:gridCol w="542759">
                  <a:extLst>
                    <a:ext uri="{9D8B030D-6E8A-4147-A177-3AD203B41FA5}">
                      <a16:colId xmlns:a16="http://schemas.microsoft.com/office/drawing/2014/main" val="20003"/>
                    </a:ext>
                  </a:extLst>
                </a:gridCol>
                <a:gridCol w="7983143">
                  <a:extLst>
                    <a:ext uri="{9D8B030D-6E8A-4147-A177-3AD203B41FA5}">
                      <a16:colId xmlns:a16="http://schemas.microsoft.com/office/drawing/2014/main" val="20004"/>
                    </a:ext>
                  </a:extLst>
                </a:gridCol>
              </a:tblGrid>
              <a:tr h="341414">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積分上限</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積分採計項目說明</a:t>
                      </a:r>
                    </a:p>
                  </a:txBody>
                  <a:tcPr marT="45853" marB="45853"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04815">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志願序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600" b="0" i="0" u="none" strike="noStrike" kern="1200" baseline="0" dirty="0">
                          <a:solidFill>
                            <a:schemeClr val="dk1"/>
                          </a:solidFill>
                          <a:latin typeface="Book Antiqua" pitchFamily="18" charset="0"/>
                          <a:ea typeface="標楷體" pitchFamily="65" charset="-120"/>
                          <a:cs typeface="+mn-cs"/>
                        </a:rPr>
                        <a:t>每五志願為一級別： 第</a:t>
                      </a:r>
                      <a:r>
                        <a:rPr lang="en-US" altLang="zh-TW" sz="1600" b="0" i="0" u="none" strike="noStrike" kern="1200" baseline="0" dirty="0">
                          <a:solidFill>
                            <a:schemeClr val="dk1"/>
                          </a:solidFill>
                          <a:latin typeface="Book Antiqua" pitchFamily="18" charset="0"/>
                          <a:ea typeface="標楷體" pitchFamily="65" charset="-120"/>
                          <a:cs typeface="+mn-cs"/>
                        </a:rPr>
                        <a:t>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26</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25</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24</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23</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22</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30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21</a:t>
                      </a:r>
                      <a:r>
                        <a:rPr lang="zh-TW" altLang="en-US" sz="1600" b="0" i="0" u="none" strike="noStrike" kern="1200" baseline="0" dirty="0">
                          <a:solidFill>
                            <a:srgbClr val="FF0000"/>
                          </a:solidFill>
                          <a:latin typeface="Book Antiqua" pitchFamily="18" charset="0"/>
                          <a:ea typeface="標楷體" pitchFamily="65" charset="-120"/>
                          <a:cs typeface="+mn-cs"/>
                        </a:rPr>
                        <a:t>分</a:t>
                      </a:r>
                      <a:endParaRPr lang="zh-TW" altLang="en-US" sz="16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78959">
                <a:tc rowSpan="2">
                  <a:txBody>
                    <a:bodyPr/>
                    <a:lstStyle/>
                    <a:p>
                      <a:pPr marL="0" indent="0" algn="l"/>
                      <a:r>
                        <a:rPr lang="zh-TW" altLang="en-US" sz="2100" b="1" i="0" u="none" strike="noStrike" kern="1200" baseline="0" dirty="0">
                          <a:solidFill>
                            <a:schemeClr val="dk1"/>
                          </a:solidFill>
                          <a:latin typeface="Book Antiqua" pitchFamily="18" charset="0"/>
                          <a:ea typeface="標楷體" pitchFamily="65" charset="-120"/>
                          <a:cs typeface="+mn-cs"/>
                        </a:rPr>
                        <a:t>多元學  </a:t>
                      </a:r>
                      <a:r>
                        <a:rPr lang="en-US" altLang="zh-TW" sz="2100" b="1" i="0" u="none" strike="noStrike" kern="1200" baseline="0" dirty="0">
                          <a:solidFill>
                            <a:schemeClr val="dk1"/>
                          </a:solidFill>
                          <a:latin typeface="Book Antiqua" pitchFamily="18" charset="0"/>
                          <a:ea typeface="標楷體" pitchFamily="65" charset="-120"/>
                          <a:cs typeface="+mn-cs"/>
                        </a:rPr>
                        <a:t/>
                      </a:r>
                      <a:br>
                        <a:rPr lang="en-US" altLang="zh-TW" sz="2100" b="1" i="0" u="none" strike="noStrike" kern="1200" baseline="0" dirty="0">
                          <a:solidFill>
                            <a:schemeClr val="dk1"/>
                          </a:solidFill>
                          <a:latin typeface="Book Antiqua" pitchFamily="18" charset="0"/>
                          <a:ea typeface="標楷體" pitchFamily="65" charset="-120"/>
                          <a:cs typeface="+mn-cs"/>
                        </a:rPr>
                      </a:br>
                      <a:r>
                        <a:rPr lang="zh-TW" altLang="en-US" sz="2100" b="1" i="0" u="none" strike="noStrike" kern="1200" baseline="0" dirty="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簡章</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競賽項目：</a:t>
                      </a:r>
                      <a:r>
                        <a:rPr lang="en-US" altLang="zh-TW" sz="1800" b="0" i="0" u="none" strike="noStrike" kern="1200" baseline="0" dirty="0">
                          <a:solidFill>
                            <a:srgbClr val="FF0000"/>
                          </a:solidFill>
                          <a:latin typeface="Book Antiqua" pitchFamily="18" charset="0"/>
                          <a:ea typeface="標楷體" pitchFamily="65" charset="-120"/>
                          <a:cs typeface="+mn-cs"/>
                        </a:rPr>
                        <a:t>7-1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600" b="0" i="0" u="none" strike="noStrike" kern="1200" baseline="0" dirty="0">
                          <a:solidFill>
                            <a:schemeClr val="tx1"/>
                          </a:solidFill>
                          <a:latin typeface="Book Antiqua" pitchFamily="18" charset="0"/>
                          <a:ea typeface="標楷體" pitchFamily="65" charset="-120"/>
                          <a:cs typeface="+mn-cs"/>
                        </a:rPr>
                        <a:t>(</a:t>
                      </a:r>
                      <a:r>
                        <a:rPr lang="zh-TW" altLang="en-US" sz="1600" b="0" i="0" u="none" strike="noStrike" kern="1200" baseline="0" dirty="0">
                          <a:solidFill>
                            <a:schemeClr val="tx1"/>
                          </a:solidFill>
                          <a:latin typeface="Book Antiqua" pitchFamily="18" charset="0"/>
                          <a:ea typeface="標楷體" pitchFamily="65" charset="-120"/>
                          <a:cs typeface="+mn-cs"/>
                        </a:rPr>
                        <a:t>同學年度同項競賽擇優</a:t>
                      </a:r>
                      <a:r>
                        <a:rPr lang="en-US" altLang="zh-TW" sz="1600" b="0" i="0" u="none" strike="noStrike" kern="1200" baseline="0" dirty="0">
                          <a:solidFill>
                            <a:schemeClr val="tx1"/>
                          </a:solidFill>
                          <a:latin typeface="Book Antiqua" pitchFamily="18" charset="0"/>
                          <a:ea typeface="標楷體" pitchFamily="65" charset="-120"/>
                          <a:cs typeface="+mn-cs"/>
                        </a:rPr>
                        <a:t>1</a:t>
                      </a:r>
                      <a:r>
                        <a:rPr lang="zh-TW" altLang="en-US" sz="1600" b="0" i="0" u="none" strike="noStrike" kern="1200" baseline="0" dirty="0">
                          <a:solidFill>
                            <a:schemeClr val="tx1"/>
                          </a:solidFill>
                          <a:latin typeface="Book Antiqua" pitchFamily="18" charset="0"/>
                          <a:ea typeface="標楷體" pitchFamily="65" charset="-120"/>
                          <a:cs typeface="+mn-cs"/>
                        </a:rPr>
                        <a:t>次採計</a:t>
                      </a:r>
                      <a:r>
                        <a:rPr lang="en-US" altLang="zh-TW" sz="1600" b="0" i="0" u="none" strike="noStrike" kern="1200" baseline="0" dirty="0">
                          <a:solidFill>
                            <a:schemeClr val="tx1"/>
                          </a:solidFill>
                          <a:latin typeface="Book Antiqua" pitchFamily="18" charset="0"/>
                          <a:ea typeface="標楷體" pitchFamily="65" charset="-120"/>
                          <a:cs typeface="+mn-cs"/>
                        </a:rPr>
                        <a:t>)</a:t>
                      </a:r>
                      <a:endParaRPr lang="en-US" altLang="zh-TW" sz="1800" b="0" i="0" u="none" strike="noStrike" kern="1200" baseline="0" dirty="0">
                        <a:solidFill>
                          <a:schemeClr val="tx1"/>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a:solidFill>
                            <a:schemeClr val="dk1"/>
                          </a:solidFill>
                          <a:latin typeface="Book Antiqua" pitchFamily="18" charset="0"/>
                          <a:ea typeface="標楷體" pitchFamily="65" charset="-120"/>
                          <a:cs typeface="+mn-cs"/>
                        </a:rPr>
                        <a:t>111.5.14(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914994">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a:solidFill>
                            <a:srgbClr val="0000FF"/>
                          </a:solidFill>
                          <a:latin typeface="Book Antiqua" pitchFamily="18" charset="0"/>
                          <a:ea typeface="標楷體" pitchFamily="65" charset="-120"/>
                          <a:cs typeface="+mn-cs"/>
                        </a:rPr>
                        <a:t>服務學習	</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小時</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得 </a:t>
                      </a:r>
                      <a:r>
                        <a:rPr lang="en-US" altLang="zh-TW" sz="1800" b="0" i="0" u="none" strike="noStrike" kern="1200" baseline="0" dirty="0">
                          <a:solidFill>
                            <a:srgbClr val="FF0000"/>
                          </a:solidFill>
                          <a:latin typeface="Book Antiqua" pitchFamily="18" charset="0"/>
                          <a:ea typeface="標楷體" pitchFamily="65" charset="-120"/>
                          <a:cs typeface="+mn-cs"/>
                        </a:rPr>
                        <a:t>0.5 </a:t>
                      </a:r>
                      <a:r>
                        <a:rPr lang="zh-TW" altLang="en-US" sz="1800" b="0" i="0" u="none" strike="noStrike" kern="1200" baseline="0" dirty="0">
                          <a:solidFill>
                            <a:schemeClr val="dk1"/>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707802">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技藝優良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分以上：</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60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其成績應於國中就學期間且至</a:t>
                      </a:r>
                      <a:r>
                        <a:rPr lang="en-US" altLang="zh-TW" sz="1800" b="0" i="0" u="none" strike="noStrike" kern="1200" baseline="0" dirty="0">
                          <a:solidFill>
                            <a:schemeClr val="dk1"/>
                          </a:solidFill>
                          <a:latin typeface="Book Antiqua" pitchFamily="18" charset="0"/>
                          <a:ea typeface="標楷體" pitchFamily="65" charset="-120"/>
                          <a:cs typeface="+mn-cs"/>
                        </a:rPr>
                        <a:t>111.5.14(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00207">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弱勢身分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低收入戶：</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符合一項即可</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  </a:t>
                      </a:r>
                      <a:r>
                        <a:rPr lang="zh-TW" altLang="en-US" sz="1800" b="1" dirty="0">
                          <a:solidFill>
                            <a:srgbClr val="0000CC"/>
                          </a:solidFill>
                          <a:latin typeface="微軟正黑體" panose="020B0604030504040204" pitchFamily="34" charset="-120"/>
                          <a:ea typeface="+mn-ea"/>
                        </a:rPr>
                        <a:t>報名時檢附在報名期間內有效之證明文件</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581184">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均衡學習</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a:solidFill>
                            <a:schemeClr val="dk1"/>
                          </a:solidFill>
                          <a:latin typeface="Book Antiqua" pitchFamily="18" charset="0"/>
                          <a:ea typeface="標楷體" pitchFamily="65" charset="-120"/>
                          <a:cs typeface="+mn-cs"/>
                        </a:rPr>
                        <a:t>三領域學習</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健康與體育、藝術與人文、綜合、科技：</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a:t>
                      </a:r>
                      <a:r>
                        <a:rPr lang="zh-TW" altLang="en-US" sz="1800" b="0" i="0" u="none" strike="noStrike" kern="1200" baseline="0" dirty="0">
                          <a:solidFill>
                            <a:srgbClr val="FF0000"/>
                          </a:solidFill>
                          <a:latin typeface="Book Antiqua" pitchFamily="18" charset="0"/>
                          <a:ea typeface="標楷體" pitchFamily="65" charset="-120"/>
                          <a:cs typeface="+mn-cs"/>
                        </a:rPr>
                        <a:t>領域 </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0061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國中教育會考</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B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C</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6.4</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6</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4</a:t>
                      </a:r>
                      <a:r>
                        <a:rPr lang="zh-TW" altLang="en-US" sz="1800" b="0" i="0" u="none" strike="noStrike" kern="1200" baseline="0" dirty="0">
                          <a:solidFill>
                            <a:srgbClr val="FF0000"/>
                          </a:solidFill>
                          <a:latin typeface="Book Antiqua" pitchFamily="18" charset="0"/>
                          <a:ea typeface="標楷體" pitchFamily="65" charset="-120"/>
                          <a:cs typeface="+mn-cs"/>
                        </a:rPr>
                        <a:t>分 、</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50061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寫作測驗</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a:solidFill>
                            <a:schemeClr val="dk1"/>
                          </a:solidFill>
                          <a:latin typeface="Book Antiqua" pitchFamily="18" charset="0"/>
                          <a:ea typeface="標楷體" pitchFamily="65" charset="-120"/>
                          <a:cs typeface="+mn-cs"/>
                        </a:rPr>
                        <a:t>6</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5</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4</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3</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級分</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0.8</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0.6</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0.4</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0.2</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00885">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7877500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652463" y="247650"/>
            <a:ext cx="10633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三</a:t>
            </a:r>
            <a:r>
              <a:rPr kumimoji="0" lang="en-US" altLang="zh-TW" sz="40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五專優先免試積分</a:t>
            </a:r>
            <a:r>
              <a:rPr kumimoji="0" lang="en-US" altLang="zh-TW" sz="40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超額同分比序項目順序</a:t>
            </a:r>
          </a:p>
        </p:txBody>
      </p:sp>
      <p:sp>
        <p:nvSpPr>
          <p:cNvPr id="221188" name="文字方塊 30"/>
          <p:cNvSpPr txBox="1">
            <a:spLocks noChangeArrowheads="1"/>
          </p:cNvSpPr>
          <p:nvPr/>
        </p:nvSpPr>
        <p:spPr bwMode="auto">
          <a:xfrm>
            <a:off x="571500" y="5383213"/>
            <a:ext cx="1158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此為同分之參酌比序之分發順位</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積分採計</a:t>
            </a:r>
            <a:r>
              <a:rPr kumimoji="1" lang="zh-TW" altLang="en-US" sz="22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無論是否採計會考成績，於同分比序項目皆為一致標準，且均包含會考科目之比序</a:t>
            </a:r>
            <a:r>
              <a:rPr kumimoji="1"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en-US" altLang="zh-TW" sz="2000" b="0"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endParaRPr>
          </a:p>
        </p:txBody>
      </p:sp>
      <p:sp>
        <p:nvSpPr>
          <p:cNvPr id="93" name="投影片編號版面配置區 11">
            <a:extLst>
              <a:ext uri="{FF2B5EF4-FFF2-40B4-BE49-F238E27FC236}">
                <a16:creationId xmlns:a16="http://schemas.microsoft.com/office/drawing/2014/main" id="{FBC90DC1-BED8-4BC2-9E01-34017F8A639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 name="群組 1">
            <a:extLst>
              <a:ext uri="{FF2B5EF4-FFF2-40B4-BE49-F238E27FC236}">
                <a16:creationId xmlns:a16="http://schemas.microsoft.com/office/drawing/2014/main" id="{7E085376-A468-1B39-F89D-09F573109037}"/>
              </a:ext>
            </a:extLst>
          </p:cNvPr>
          <p:cNvGrpSpPr/>
          <p:nvPr/>
        </p:nvGrpSpPr>
        <p:grpSpPr>
          <a:xfrm>
            <a:off x="957816" y="1435099"/>
            <a:ext cx="10327722" cy="3948114"/>
            <a:chOff x="148734" y="195486"/>
            <a:chExt cx="8814249" cy="4198955"/>
          </a:xfrm>
        </p:grpSpPr>
        <p:grpSp>
          <p:nvGrpSpPr>
            <p:cNvPr id="3" name="群組 2">
              <a:extLst>
                <a:ext uri="{FF2B5EF4-FFF2-40B4-BE49-F238E27FC236}">
                  <a16:creationId xmlns:a16="http://schemas.microsoft.com/office/drawing/2014/main" id="{79782F68-9097-4EEE-FBA2-343E20F3826F}"/>
                </a:ext>
              </a:extLst>
            </p:cNvPr>
            <p:cNvGrpSpPr/>
            <p:nvPr/>
          </p:nvGrpSpPr>
          <p:grpSpPr>
            <a:xfrm>
              <a:off x="148734" y="195486"/>
              <a:ext cx="8814249" cy="1973111"/>
              <a:chOff x="148734" y="195486"/>
              <a:chExt cx="8814249" cy="1973111"/>
            </a:xfrm>
          </p:grpSpPr>
          <p:grpSp>
            <p:nvGrpSpPr>
              <p:cNvPr id="41" name="群組 40">
                <a:extLst>
                  <a:ext uri="{FF2B5EF4-FFF2-40B4-BE49-F238E27FC236}">
                    <a16:creationId xmlns:a16="http://schemas.microsoft.com/office/drawing/2014/main" id="{7AF1C912-05E0-AA66-A0B1-1D1B607B33D8}"/>
                  </a:ext>
                </a:extLst>
              </p:cNvPr>
              <p:cNvGrpSpPr/>
              <p:nvPr/>
            </p:nvGrpSpPr>
            <p:grpSpPr>
              <a:xfrm>
                <a:off x="148734" y="195486"/>
                <a:ext cx="8814249" cy="1973111"/>
                <a:chOff x="365997" y="1929900"/>
                <a:chExt cx="7498481" cy="1322460"/>
              </a:xfrm>
            </p:grpSpPr>
            <p:grpSp>
              <p:nvGrpSpPr>
                <p:cNvPr id="57" name="组合 63">
                  <a:extLst>
                    <a:ext uri="{FF2B5EF4-FFF2-40B4-BE49-F238E27FC236}">
                      <a16:creationId xmlns:a16="http://schemas.microsoft.com/office/drawing/2014/main" id="{EB39C428-7FDB-5CEB-4C95-EB2E360B1DAF}"/>
                    </a:ext>
                  </a:extLst>
                </p:cNvPr>
                <p:cNvGrpSpPr/>
                <p:nvPr/>
              </p:nvGrpSpPr>
              <p:grpSpPr>
                <a:xfrm>
                  <a:off x="387611" y="1956216"/>
                  <a:ext cx="7471607" cy="1296144"/>
                  <a:chOff x="387611" y="1956216"/>
                  <a:chExt cx="7471607" cy="1296144"/>
                </a:xfrm>
              </p:grpSpPr>
              <p:cxnSp>
                <p:nvCxnSpPr>
                  <p:cNvPr id="116" name="直接连接符 64">
                    <a:extLst>
                      <a:ext uri="{FF2B5EF4-FFF2-40B4-BE49-F238E27FC236}">
                        <a16:creationId xmlns:a16="http://schemas.microsoft.com/office/drawing/2014/main" id="{7360FF8A-63AC-06CF-E2C5-3FAAA18E3719}"/>
                      </a:ext>
                    </a:extLst>
                  </p:cNvPr>
                  <p:cNvCxnSpPr/>
                  <p:nvPr/>
                </p:nvCxnSpPr>
                <p:spPr>
                  <a:xfrm>
                    <a:off x="387611"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65">
                    <a:extLst>
                      <a:ext uri="{FF2B5EF4-FFF2-40B4-BE49-F238E27FC236}">
                        <a16:creationId xmlns:a16="http://schemas.microsoft.com/office/drawing/2014/main" id="{9F4F2947-9BE9-C207-D6D3-41F1B8FACDA1}"/>
                      </a:ext>
                    </a:extLst>
                  </p:cNvPr>
                  <p:cNvCxnSpPr/>
                  <p:nvPr/>
                </p:nvCxnSpPr>
                <p:spPr>
                  <a:xfrm>
                    <a:off x="1387530"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66">
                    <a:extLst>
                      <a:ext uri="{FF2B5EF4-FFF2-40B4-BE49-F238E27FC236}">
                        <a16:creationId xmlns:a16="http://schemas.microsoft.com/office/drawing/2014/main" id="{423569F5-1A98-B2EC-58B5-A8FEF54E630E}"/>
                      </a:ext>
                    </a:extLst>
                  </p:cNvPr>
                  <p:cNvCxnSpPr/>
                  <p:nvPr/>
                </p:nvCxnSpPr>
                <p:spPr>
                  <a:xfrm>
                    <a:off x="2301930"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9" name="直接连接符 67">
                    <a:extLst>
                      <a:ext uri="{FF2B5EF4-FFF2-40B4-BE49-F238E27FC236}">
                        <a16:creationId xmlns:a16="http://schemas.microsoft.com/office/drawing/2014/main" id="{8FC7BE36-6F00-6077-9D39-351C35D1F286}"/>
                      </a:ext>
                    </a:extLst>
                  </p:cNvPr>
                  <p:cNvCxnSpPr/>
                  <p:nvPr/>
                </p:nvCxnSpPr>
                <p:spPr>
                  <a:xfrm>
                    <a:off x="3209752"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0" name="直接连接符 68">
                    <a:extLst>
                      <a:ext uri="{FF2B5EF4-FFF2-40B4-BE49-F238E27FC236}">
                        <a16:creationId xmlns:a16="http://schemas.microsoft.com/office/drawing/2014/main" id="{8540E95F-797B-1237-A8E8-BB2793645C42}"/>
                      </a:ext>
                    </a:extLst>
                  </p:cNvPr>
                  <p:cNvCxnSpPr/>
                  <p:nvPr/>
                </p:nvCxnSpPr>
                <p:spPr>
                  <a:xfrm>
                    <a:off x="4110995"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1" name="直接连接符 69">
                    <a:extLst>
                      <a:ext uri="{FF2B5EF4-FFF2-40B4-BE49-F238E27FC236}">
                        <a16:creationId xmlns:a16="http://schemas.microsoft.com/office/drawing/2014/main" id="{B3E98812-0EFF-6244-789C-1D150255EBDB}"/>
                      </a:ext>
                    </a:extLst>
                  </p:cNvPr>
                  <p:cNvCxnSpPr/>
                  <p:nvPr/>
                </p:nvCxnSpPr>
                <p:spPr>
                  <a:xfrm>
                    <a:off x="5926639"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2" name="直接连接符 70">
                    <a:extLst>
                      <a:ext uri="{FF2B5EF4-FFF2-40B4-BE49-F238E27FC236}">
                        <a16:creationId xmlns:a16="http://schemas.microsoft.com/office/drawing/2014/main" id="{3802949F-B98F-E979-75C1-AAF8B0A08B3F}"/>
                      </a:ext>
                    </a:extLst>
                  </p:cNvPr>
                  <p:cNvCxnSpPr/>
                  <p:nvPr/>
                </p:nvCxnSpPr>
                <p:spPr>
                  <a:xfrm>
                    <a:off x="6854196"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71">
                    <a:extLst>
                      <a:ext uri="{FF2B5EF4-FFF2-40B4-BE49-F238E27FC236}">
                        <a16:creationId xmlns:a16="http://schemas.microsoft.com/office/drawing/2014/main" id="{3FF75788-F01B-2F18-7B3C-1854AAC2405F}"/>
                      </a:ext>
                    </a:extLst>
                  </p:cNvPr>
                  <p:cNvCxnSpPr/>
                  <p:nvPr/>
                </p:nvCxnSpPr>
                <p:spPr>
                  <a:xfrm>
                    <a:off x="7859218"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4" name="直接连接符 73">
                    <a:extLst>
                      <a:ext uri="{FF2B5EF4-FFF2-40B4-BE49-F238E27FC236}">
                        <a16:creationId xmlns:a16="http://schemas.microsoft.com/office/drawing/2014/main" id="{D93326C5-25CA-8AAE-E357-CD325E35158E}"/>
                      </a:ext>
                    </a:extLst>
                  </p:cNvPr>
                  <p:cNvCxnSpPr/>
                  <p:nvPr/>
                </p:nvCxnSpPr>
                <p:spPr>
                  <a:xfrm>
                    <a:off x="5031975"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61" name="圆角矩形 74">
                  <a:extLst>
                    <a:ext uri="{FF2B5EF4-FFF2-40B4-BE49-F238E27FC236}">
                      <a16:creationId xmlns:a16="http://schemas.microsoft.com/office/drawing/2014/main" id="{EDA0CADD-6F7E-094E-F5E6-7D5DBDD2CBF7}"/>
                    </a:ext>
                  </a:extLst>
                </p:cNvPr>
                <p:cNvSpPr/>
                <p:nvPr/>
              </p:nvSpPr>
              <p:spPr>
                <a:xfrm>
                  <a:off x="387611" y="2485422"/>
                  <a:ext cx="1114686" cy="219282"/>
                </a:xfrm>
                <a:prstGeom prst="roundRect">
                  <a:avLst>
                    <a:gd name="adj" fmla="val 50000"/>
                  </a:avLst>
                </a:prstGeom>
                <a:solidFill>
                  <a:srgbClr val="BD3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825" b="0" i="0" u="none" strike="noStrike" kern="1200" cap="none" spc="0" normalizeH="0" baseline="0" noProof="0" dirty="0">
                    <a:ln>
                      <a:noFill/>
                    </a:ln>
                    <a:solidFill>
                      <a:prstClr val="white"/>
                    </a:solidFill>
                    <a:effectLst/>
                    <a:uLnTx/>
                    <a:uFillTx/>
                    <a:latin typeface="Century Gothic"/>
                    <a:cs typeface="+mn-cs"/>
                  </a:endParaRPr>
                </a:p>
              </p:txBody>
            </p:sp>
            <p:sp>
              <p:nvSpPr>
                <p:cNvPr id="94" name="圆角矩形 75">
                  <a:extLst>
                    <a:ext uri="{FF2B5EF4-FFF2-40B4-BE49-F238E27FC236}">
                      <a16:creationId xmlns:a16="http://schemas.microsoft.com/office/drawing/2014/main" id="{F0CEB9B3-691A-5393-CDDA-7E712BE4F484}"/>
                    </a:ext>
                  </a:extLst>
                </p:cNvPr>
                <p:cNvSpPr/>
                <p:nvPr/>
              </p:nvSpPr>
              <p:spPr>
                <a:xfrm>
                  <a:off x="1297077" y="2485422"/>
                  <a:ext cx="1114686" cy="219282"/>
                </a:xfrm>
                <a:prstGeom prst="roundRect">
                  <a:avLst>
                    <a:gd name="adj" fmla="val 50000"/>
                  </a:avLst>
                </a:prstGeom>
                <a:solidFill>
                  <a:srgbClr val="8CA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Step 01</a:t>
                  </a:r>
                  <a:endParaRPr kumimoji="1" lang="zh-CN" altLang="en-US"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95" name="圆角矩形 76">
                  <a:extLst>
                    <a:ext uri="{FF2B5EF4-FFF2-40B4-BE49-F238E27FC236}">
                      <a16:creationId xmlns:a16="http://schemas.microsoft.com/office/drawing/2014/main" id="{64A16712-DE90-C583-C4C4-E33A19AD47EE}"/>
                    </a:ext>
                  </a:extLst>
                </p:cNvPr>
                <p:cNvSpPr/>
                <p:nvPr/>
              </p:nvSpPr>
              <p:spPr>
                <a:xfrm>
                  <a:off x="2206543" y="2485422"/>
                  <a:ext cx="1114686" cy="219282"/>
                </a:xfrm>
                <a:prstGeom prst="roundRect">
                  <a:avLst>
                    <a:gd name="adj" fmla="val 50000"/>
                  </a:avLst>
                </a:prstGeom>
                <a:solidFill>
                  <a:srgbClr val="F29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Step 02</a:t>
                  </a:r>
                  <a:endParaRPr kumimoji="1" lang="zh-CN" altLang="en-US"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96" name="圆角矩形 77">
                  <a:extLst>
                    <a:ext uri="{FF2B5EF4-FFF2-40B4-BE49-F238E27FC236}">
                      <a16:creationId xmlns:a16="http://schemas.microsoft.com/office/drawing/2014/main" id="{4D9B5310-78CF-8BEC-DE6F-0A2D9A53A3B2}"/>
                    </a:ext>
                  </a:extLst>
                </p:cNvPr>
                <p:cNvSpPr/>
                <p:nvPr/>
              </p:nvSpPr>
              <p:spPr>
                <a:xfrm>
                  <a:off x="3116010" y="2485422"/>
                  <a:ext cx="1114686" cy="219282"/>
                </a:xfrm>
                <a:prstGeom prst="roundRect">
                  <a:avLst>
                    <a:gd name="adj" fmla="val 50000"/>
                  </a:avLst>
                </a:prstGeom>
                <a:solidFill>
                  <a:srgbClr val="3B9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Step 03</a:t>
                  </a:r>
                  <a:endParaRPr kumimoji="1" lang="zh-CN" altLang="en-US"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97" name="圆角矩形 78">
                  <a:extLst>
                    <a:ext uri="{FF2B5EF4-FFF2-40B4-BE49-F238E27FC236}">
                      <a16:creationId xmlns:a16="http://schemas.microsoft.com/office/drawing/2014/main" id="{E559A589-C9C3-CB64-0D68-11E42C789FA5}"/>
                    </a:ext>
                  </a:extLst>
                </p:cNvPr>
                <p:cNvSpPr/>
                <p:nvPr/>
              </p:nvSpPr>
              <p:spPr>
                <a:xfrm>
                  <a:off x="4021393" y="2485422"/>
                  <a:ext cx="1114686" cy="219282"/>
                </a:xfrm>
                <a:prstGeom prst="roundRect">
                  <a:avLst>
                    <a:gd name="adj" fmla="val 50000"/>
                  </a:avLst>
                </a:prstGeom>
                <a:solidFill>
                  <a:srgbClr val="384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Step 04</a:t>
                  </a:r>
                  <a:endParaRPr kumimoji="1" lang="zh-CN" altLang="en-US"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98" name="圆角矩形 79">
                  <a:extLst>
                    <a:ext uri="{FF2B5EF4-FFF2-40B4-BE49-F238E27FC236}">
                      <a16:creationId xmlns:a16="http://schemas.microsoft.com/office/drawing/2014/main" id="{4DDBCCDE-011D-CE31-8B10-296DAF089AC5}"/>
                    </a:ext>
                  </a:extLst>
                </p:cNvPr>
                <p:cNvSpPr/>
                <p:nvPr/>
              </p:nvSpPr>
              <p:spPr>
                <a:xfrm>
                  <a:off x="4930859" y="2485422"/>
                  <a:ext cx="1114686" cy="219282"/>
                </a:xfrm>
                <a:prstGeom prst="roundRect">
                  <a:avLst>
                    <a:gd name="adj" fmla="val 50000"/>
                  </a:avLst>
                </a:prstGeom>
                <a:solidFill>
                  <a:srgbClr val="785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Step 05</a:t>
                  </a:r>
                  <a:endParaRPr kumimoji="1" lang="zh-CN" altLang="en-US"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99" name="圆角矩形 80">
                  <a:extLst>
                    <a:ext uri="{FF2B5EF4-FFF2-40B4-BE49-F238E27FC236}">
                      <a16:creationId xmlns:a16="http://schemas.microsoft.com/office/drawing/2014/main" id="{B0E00361-373E-74AB-644E-21F7737B7CBA}"/>
                    </a:ext>
                  </a:extLst>
                </p:cNvPr>
                <p:cNvSpPr/>
                <p:nvPr/>
              </p:nvSpPr>
              <p:spPr>
                <a:xfrm>
                  <a:off x="5840325" y="2485422"/>
                  <a:ext cx="1114686" cy="219282"/>
                </a:xfrm>
                <a:prstGeom prst="roundRect">
                  <a:avLst>
                    <a:gd name="adj" fmla="val 50000"/>
                  </a:avLst>
                </a:prstGeom>
                <a:solidFill>
                  <a:srgbClr val="932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Step 06</a:t>
                  </a:r>
                  <a:endParaRPr kumimoji="1" lang="zh-CN" altLang="en-US"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00" name="圆角矩形 81">
                  <a:extLst>
                    <a:ext uri="{FF2B5EF4-FFF2-40B4-BE49-F238E27FC236}">
                      <a16:creationId xmlns:a16="http://schemas.microsoft.com/office/drawing/2014/main" id="{E007519A-E549-38AA-22BB-934E8C7747BE}"/>
                    </a:ext>
                  </a:extLst>
                </p:cNvPr>
                <p:cNvSpPr/>
                <p:nvPr/>
              </p:nvSpPr>
              <p:spPr>
                <a:xfrm>
                  <a:off x="6749792" y="2485422"/>
                  <a:ext cx="1114686" cy="219282"/>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Step 07</a:t>
                  </a:r>
                  <a:endParaRPr kumimoji="1" lang="zh-CN" altLang="en-US"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01" name="矩形 100">
                  <a:extLst>
                    <a:ext uri="{FF2B5EF4-FFF2-40B4-BE49-F238E27FC236}">
                      <a16:creationId xmlns:a16="http://schemas.microsoft.com/office/drawing/2014/main" id="{C33F8163-0A09-1F99-843B-094389208EB8}"/>
                    </a:ext>
                  </a:extLst>
                </p:cNvPr>
                <p:cNvSpPr/>
                <p:nvPr/>
              </p:nvSpPr>
              <p:spPr>
                <a:xfrm>
                  <a:off x="468305" y="2829900"/>
                  <a:ext cx="902232" cy="24754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CN"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101</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21</a:t>
                  </a:r>
                  <a:endParaRPr kumimoji="1" lang="zh-CN"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102" name="矩形 101">
                  <a:extLst>
                    <a:ext uri="{FF2B5EF4-FFF2-40B4-BE49-F238E27FC236}">
                      <a16:creationId xmlns:a16="http://schemas.microsoft.com/office/drawing/2014/main" id="{A49D5EEE-0804-C7A7-CE06-DBD732F6C88D}"/>
                    </a:ext>
                  </a:extLst>
                </p:cNvPr>
                <p:cNvSpPr/>
                <p:nvPr/>
              </p:nvSpPr>
              <p:spPr>
                <a:xfrm>
                  <a:off x="1398731" y="2829900"/>
                  <a:ext cx="973145" cy="41256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21</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14</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7</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0</a:t>
                  </a:r>
                  <a:endParaRPr kumimoji="1" lang="zh-CN"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03" name="矩形 102">
                  <a:extLst>
                    <a:ext uri="{FF2B5EF4-FFF2-40B4-BE49-F238E27FC236}">
                      <a16:creationId xmlns:a16="http://schemas.microsoft.com/office/drawing/2014/main" id="{3E4C4B31-96FD-4797-80A6-D565B0C18B8A}"/>
                    </a:ext>
                  </a:extLst>
                </p:cNvPr>
                <p:cNvSpPr/>
                <p:nvPr/>
              </p:nvSpPr>
              <p:spPr>
                <a:xfrm>
                  <a:off x="2265702" y="2829900"/>
                  <a:ext cx="1016783" cy="41256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3</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CN"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endPar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1.5</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1</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0</a:t>
                  </a:r>
                  <a:endParaRPr kumimoji="1" lang="en-US" altLang="zh-CN"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104" name="矩形 103">
                  <a:extLst>
                    <a:ext uri="{FF2B5EF4-FFF2-40B4-BE49-F238E27FC236}">
                      <a16:creationId xmlns:a16="http://schemas.microsoft.com/office/drawing/2014/main" id="{2D85E05D-43AE-4E2A-8CD9-BE3BF9BFE6C0}"/>
                    </a:ext>
                  </a:extLst>
                </p:cNvPr>
                <p:cNvSpPr/>
                <p:nvPr/>
              </p:nvSpPr>
              <p:spPr>
                <a:xfrm>
                  <a:off x="3280306" y="2829900"/>
                  <a:ext cx="798589" cy="24754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CN"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26</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21</a:t>
                  </a:r>
                  <a:endParaRPr kumimoji="1" lang="zh-CN"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105" name="矩形 104">
                  <a:extLst>
                    <a:ext uri="{FF2B5EF4-FFF2-40B4-BE49-F238E27FC236}">
                      <a16:creationId xmlns:a16="http://schemas.microsoft.com/office/drawing/2014/main" id="{A1CBB9AA-7764-C9E6-4B59-33F1B2601155}"/>
                    </a:ext>
                  </a:extLst>
                </p:cNvPr>
                <p:cNvSpPr/>
                <p:nvPr/>
              </p:nvSpPr>
              <p:spPr>
                <a:xfrm>
                  <a:off x="4113656" y="2829900"/>
                  <a:ext cx="1016783" cy="24754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CN"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3</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1.5</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0</a:t>
                  </a:r>
                  <a:endParaRPr kumimoji="1" lang="zh-CN"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106" name="矩形 105">
                  <a:extLst>
                    <a:ext uri="{FF2B5EF4-FFF2-40B4-BE49-F238E27FC236}">
                      <a16:creationId xmlns:a16="http://schemas.microsoft.com/office/drawing/2014/main" id="{0FD4D82B-34F9-AD03-6185-B6C6E121FFB4}"/>
                    </a:ext>
                  </a:extLst>
                </p:cNvPr>
                <p:cNvSpPr/>
                <p:nvPr/>
              </p:nvSpPr>
              <p:spPr>
                <a:xfrm>
                  <a:off x="5146574" y="2829900"/>
                  <a:ext cx="694947" cy="24754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CN"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15</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0</a:t>
                  </a:r>
                  <a:endParaRPr kumimoji="1" lang="zh-CN"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107" name="矩形 106">
                  <a:extLst>
                    <a:ext uri="{FF2B5EF4-FFF2-40B4-BE49-F238E27FC236}">
                      <a16:creationId xmlns:a16="http://schemas.microsoft.com/office/drawing/2014/main" id="{3CC9268D-C9E2-5E3C-0D1A-F60780919D08}"/>
                    </a:ext>
                  </a:extLst>
                </p:cNvPr>
                <p:cNvSpPr/>
                <p:nvPr/>
              </p:nvSpPr>
              <p:spPr>
                <a:xfrm>
                  <a:off x="6060746" y="2829900"/>
                  <a:ext cx="694947" cy="24754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CN"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33</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0</a:t>
                  </a:r>
                  <a:endParaRPr kumimoji="1" lang="zh-CN"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108" name="矩形 107">
                  <a:extLst>
                    <a:ext uri="{FF2B5EF4-FFF2-40B4-BE49-F238E27FC236}">
                      <a16:creationId xmlns:a16="http://schemas.microsoft.com/office/drawing/2014/main" id="{C17CCA65-0A47-B3BB-F00B-5E79659DF786}"/>
                    </a:ext>
                  </a:extLst>
                </p:cNvPr>
                <p:cNvSpPr/>
                <p:nvPr/>
              </p:nvSpPr>
              <p:spPr>
                <a:xfrm>
                  <a:off x="7032633" y="2829900"/>
                  <a:ext cx="648149" cy="232493"/>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15</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0</a:t>
                  </a:r>
                </a:p>
              </p:txBody>
            </p:sp>
            <p:cxnSp>
              <p:nvCxnSpPr>
                <p:cNvPr id="109" name="直接连接符 104">
                  <a:extLst>
                    <a:ext uri="{FF2B5EF4-FFF2-40B4-BE49-F238E27FC236}">
                      <a16:creationId xmlns:a16="http://schemas.microsoft.com/office/drawing/2014/main" id="{8D3AEFA1-DA11-835C-68D2-879F463963D4}"/>
                    </a:ext>
                  </a:extLst>
                </p:cNvPr>
                <p:cNvCxnSpPr/>
                <p:nvPr/>
              </p:nvCxnSpPr>
              <p:spPr>
                <a:xfrm>
                  <a:off x="387611" y="2816458"/>
                  <a:ext cx="0" cy="28803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0" name="群組 109">
                  <a:extLst>
                    <a:ext uri="{FF2B5EF4-FFF2-40B4-BE49-F238E27FC236}">
                      <a16:creationId xmlns:a16="http://schemas.microsoft.com/office/drawing/2014/main" id="{40AAF961-BE5F-2B69-DB4A-6753DAD2761C}"/>
                    </a:ext>
                  </a:extLst>
                </p:cNvPr>
                <p:cNvGrpSpPr/>
                <p:nvPr/>
              </p:nvGrpSpPr>
              <p:grpSpPr>
                <a:xfrm>
                  <a:off x="788374" y="2486824"/>
                  <a:ext cx="263369" cy="203319"/>
                  <a:chOff x="716996" y="2379483"/>
                  <a:chExt cx="433248" cy="346035"/>
                </a:xfrm>
              </p:grpSpPr>
              <p:sp>
                <p:nvSpPr>
                  <p:cNvPr id="114" name="Freeform 72">
                    <a:extLst>
                      <a:ext uri="{FF2B5EF4-FFF2-40B4-BE49-F238E27FC236}">
                        <a16:creationId xmlns:a16="http://schemas.microsoft.com/office/drawing/2014/main" id="{2A127F39-12A2-4747-75C2-67166A10FE73}"/>
                      </a:ext>
                    </a:extLst>
                  </p:cNvPr>
                  <p:cNvSpPr>
                    <a:spLocks noEditPoints="1"/>
                  </p:cNvSpPr>
                  <p:nvPr/>
                </p:nvSpPr>
                <p:spPr bwMode="auto">
                  <a:xfrm>
                    <a:off x="716996" y="2379483"/>
                    <a:ext cx="433248" cy="346035"/>
                  </a:xfrm>
                  <a:custGeom>
                    <a:avLst/>
                    <a:gdLst>
                      <a:gd name="T0" fmla="*/ 220 w 308"/>
                      <a:gd name="T1" fmla="*/ 70 h 246"/>
                      <a:gd name="T2" fmla="*/ 222 w 308"/>
                      <a:gd name="T3" fmla="*/ 18 h 246"/>
                      <a:gd name="T4" fmla="*/ 201 w 308"/>
                      <a:gd name="T5" fmla="*/ 0 h 246"/>
                      <a:gd name="T6" fmla="*/ 179 w 308"/>
                      <a:gd name="T7" fmla="*/ 0 h 246"/>
                      <a:gd name="T8" fmla="*/ 135 w 308"/>
                      <a:gd name="T9" fmla="*/ 91 h 246"/>
                      <a:gd name="T10" fmla="*/ 99 w 308"/>
                      <a:gd name="T11" fmla="*/ 106 h 246"/>
                      <a:gd name="T12" fmla="*/ 114 w 308"/>
                      <a:gd name="T13" fmla="*/ 229 h 246"/>
                      <a:gd name="T14" fmla="*/ 147 w 308"/>
                      <a:gd name="T15" fmla="*/ 215 h 246"/>
                      <a:gd name="T16" fmla="*/ 238 w 308"/>
                      <a:gd name="T17" fmla="*/ 225 h 246"/>
                      <a:gd name="T18" fmla="*/ 269 w 308"/>
                      <a:gd name="T19" fmla="*/ 221 h 246"/>
                      <a:gd name="T20" fmla="*/ 280 w 308"/>
                      <a:gd name="T21" fmla="*/ 200 h 246"/>
                      <a:gd name="T22" fmla="*/ 283 w 308"/>
                      <a:gd name="T23" fmla="*/ 184 h 246"/>
                      <a:gd name="T24" fmla="*/ 294 w 308"/>
                      <a:gd name="T25" fmla="*/ 165 h 246"/>
                      <a:gd name="T26" fmla="*/ 288 w 308"/>
                      <a:gd name="T27" fmla="*/ 149 h 246"/>
                      <a:gd name="T28" fmla="*/ 298 w 308"/>
                      <a:gd name="T29" fmla="*/ 129 h 246"/>
                      <a:gd name="T30" fmla="*/ 305 w 308"/>
                      <a:gd name="T31" fmla="*/ 106 h 246"/>
                      <a:gd name="T32" fmla="*/ 306 w 308"/>
                      <a:gd name="T33" fmla="*/ 84 h 246"/>
                      <a:gd name="T34" fmla="*/ 288 w 308"/>
                      <a:gd name="T35" fmla="*/ 70 h 246"/>
                      <a:gd name="T36" fmla="*/ 293 w 308"/>
                      <a:gd name="T37" fmla="*/ 98 h 246"/>
                      <a:gd name="T38" fmla="*/ 233 w 308"/>
                      <a:gd name="T39" fmla="*/ 104 h 246"/>
                      <a:gd name="T40" fmla="*/ 224 w 308"/>
                      <a:gd name="T41" fmla="*/ 93 h 246"/>
                      <a:gd name="T42" fmla="*/ 231 w 308"/>
                      <a:gd name="T43" fmla="*/ 84 h 246"/>
                      <a:gd name="T44" fmla="*/ 287 w 308"/>
                      <a:gd name="T45" fmla="*/ 84 h 246"/>
                      <a:gd name="T46" fmla="*/ 284 w 308"/>
                      <a:gd name="T47" fmla="*/ 129 h 246"/>
                      <a:gd name="T48" fmla="*/ 274 w 308"/>
                      <a:gd name="T49" fmla="*/ 140 h 246"/>
                      <a:gd name="T50" fmla="*/ 217 w 308"/>
                      <a:gd name="T51" fmla="*/ 136 h 246"/>
                      <a:gd name="T52" fmla="*/ 217 w 308"/>
                      <a:gd name="T53" fmla="*/ 121 h 246"/>
                      <a:gd name="T54" fmla="*/ 274 w 308"/>
                      <a:gd name="T55" fmla="*/ 118 h 246"/>
                      <a:gd name="T56" fmla="*/ 284 w 308"/>
                      <a:gd name="T57" fmla="*/ 129 h 246"/>
                      <a:gd name="T58" fmla="*/ 114 w 308"/>
                      <a:gd name="T59" fmla="*/ 215 h 246"/>
                      <a:gd name="T60" fmla="*/ 142 w 308"/>
                      <a:gd name="T61" fmla="*/ 113 h 246"/>
                      <a:gd name="T62" fmla="*/ 184 w 308"/>
                      <a:gd name="T63" fmla="*/ 58 h 246"/>
                      <a:gd name="T64" fmla="*/ 201 w 308"/>
                      <a:gd name="T65" fmla="*/ 16 h 246"/>
                      <a:gd name="T66" fmla="*/ 202 w 308"/>
                      <a:gd name="T67" fmla="*/ 80 h 246"/>
                      <a:gd name="T68" fmla="*/ 203 w 308"/>
                      <a:gd name="T69" fmla="*/ 84 h 246"/>
                      <a:gd name="T70" fmla="*/ 203 w 308"/>
                      <a:gd name="T71" fmla="*/ 112 h 246"/>
                      <a:gd name="T72" fmla="*/ 183 w 308"/>
                      <a:gd name="T73" fmla="*/ 141 h 246"/>
                      <a:gd name="T74" fmla="*/ 148 w 308"/>
                      <a:gd name="T75" fmla="*/ 160 h 246"/>
                      <a:gd name="T76" fmla="*/ 166 w 308"/>
                      <a:gd name="T77" fmla="*/ 162 h 246"/>
                      <a:gd name="T78" fmla="*/ 203 w 308"/>
                      <a:gd name="T79" fmla="*/ 142 h 246"/>
                      <a:gd name="T80" fmla="*/ 198 w 308"/>
                      <a:gd name="T81" fmla="*/ 153 h 246"/>
                      <a:gd name="T82" fmla="*/ 197 w 308"/>
                      <a:gd name="T83" fmla="*/ 174 h 246"/>
                      <a:gd name="T84" fmla="*/ 197 w 308"/>
                      <a:gd name="T85" fmla="*/ 190 h 246"/>
                      <a:gd name="T86" fmla="*/ 198 w 308"/>
                      <a:gd name="T87" fmla="*/ 211 h 246"/>
                      <a:gd name="T88" fmla="*/ 153 w 308"/>
                      <a:gd name="T89" fmla="*/ 203 h 246"/>
                      <a:gd name="T90" fmla="*/ 219 w 308"/>
                      <a:gd name="T91" fmla="*/ 210 h 246"/>
                      <a:gd name="T92" fmla="*/ 209 w 308"/>
                      <a:gd name="T93" fmla="*/ 200 h 246"/>
                      <a:gd name="T94" fmla="*/ 255 w 308"/>
                      <a:gd name="T95" fmla="*/ 189 h 246"/>
                      <a:gd name="T96" fmla="*/ 266 w 308"/>
                      <a:gd name="T97" fmla="*/ 200 h 246"/>
                      <a:gd name="T98" fmla="*/ 255 w 308"/>
                      <a:gd name="T99" fmla="*/ 210 h 246"/>
                      <a:gd name="T100" fmla="*/ 219 w 308"/>
                      <a:gd name="T101" fmla="*/ 175 h 246"/>
                      <a:gd name="T102" fmla="*/ 209 w 308"/>
                      <a:gd name="T103" fmla="*/ 165 h 246"/>
                      <a:gd name="T104" fmla="*/ 225 w 308"/>
                      <a:gd name="T105" fmla="*/ 154 h 246"/>
                      <a:gd name="T106" fmla="*/ 279 w 308"/>
                      <a:gd name="T107" fmla="*/ 160 h 246"/>
                      <a:gd name="T108" fmla="*/ 273 w 308"/>
                      <a:gd name="T109" fmla="*/ 17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8" h="246">
                        <a:moveTo>
                          <a:pt x="283" y="68"/>
                        </a:moveTo>
                        <a:lnTo>
                          <a:pt x="233" y="68"/>
                        </a:lnTo>
                        <a:lnTo>
                          <a:pt x="233" y="68"/>
                        </a:lnTo>
                        <a:lnTo>
                          <a:pt x="231" y="70"/>
                        </a:lnTo>
                        <a:lnTo>
                          <a:pt x="220" y="70"/>
                        </a:lnTo>
                        <a:lnTo>
                          <a:pt x="225" y="55"/>
                        </a:lnTo>
                        <a:lnTo>
                          <a:pt x="225" y="30"/>
                        </a:lnTo>
                        <a:lnTo>
                          <a:pt x="225" y="30"/>
                        </a:lnTo>
                        <a:lnTo>
                          <a:pt x="224" y="23"/>
                        </a:lnTo>
                        <a:lnTo>
                          <a:pt x="222" y="18"/>
                        </a:lnTo>
                        <a:lnTo>
                          <a:pt x="219" y="13"/>
                        </a:lnTo>
                        <a:lnTo>
                          <a:pt x="216" y="9"/>
                        </a:lnTo>
                        <a:lnTo>
                          <a:pt x="212" y="5"/>
                        </a:lnTo>
                        <a:lnTo>
                          <a:pt x="206" y="3"/>
                        </a:lnTo>
                        <a:lnTo>
                          <a:pt x="201" y="0"/>
                        </a:lnTo>
                        <a:lnTo>
                          <a:pt x="195" y="0"/>
                        </a:lnTo>
                        <a:lnTo>
                          <a:pt x="188" y="0"/>
                        </a:lnTo>
                        <a:lnTo>
                          <a:pt x="188" y="0"/>
                        </a:lnTo>
                        <a:lnTo>
                          <a:pt x="186" y="0"/>
                        </a:lnTo>
                        <a:lnTo>
                          <a:pt x="179" y="0"/>
                        </a:lnTo>
                        <a:lnTo>
                          <a:pt x="179" y="39"/>
                        </a:lnTo>
                        <a:lnTo>
                          <a:pt x="173" y="49"/>
                        </a:lnTo>
                        <a:lnTo>
                          <a:pt x="141" y="84"/>
                        </a:lnTo>
                        <a:lnTo>
                          <a:pt x="141" y="84"/>
                        </a:lnTo>
                        <a:lnTo>
                          <a:pt x="135" y="91"/>
                        </a:lnTo>
                        <a:lnTo>
                          <a:pt x="114" y="91"/>
                        </a:lnTo>
                        <a:lnTo>
                          <a:pt x="103" y="91"/>
                        </a:lnTo>
                        <a:lnTo>
                          <a:pt x="0" y="91"/>
                        </a:lnTo>
                        <a:lnTo>
                          <a:pt x="0" y="106"/>
                        </a:lnTo>
                        <a:lnTo>
                          <a:pt x="99" y="106"/>
                        </a:lnTo>
                        <a:lnTo>
                          <a:pt x="99" y="230"/>
                        </a:lnTo>
                        <a:lnTo>
                          <a:pt x="0" y="230"/>
                        </a:lnTo>
                        <a:lnTo>
                          <a:pt x="0" y="246"/>
                        </a:lnTo>
                        <a:lnTo>
                          <a:pt x="114" y="246"/>
                        </a:lnTo>
                        <a:lnTo>
                          <a:pt x="114" y="229"/>
                        </a:lnTo>
                        <a:lnTo>
                          <a:pt x="136" y="229"/>
                        </a:lnTo>
                        <a:lnTo>
                          <a:pt x="136" y="209"/>
                        </a:lnTo>
                        <a:lnTo>
                          <a:pt x="139" y="209"/>
                        </a:lnTo>
                        <a:lnTo>
                          <a:pt x="139" y="209"/>
                        </a:lnTo>
                        <a:lnTo>
                          <a:pt x="147" y="215"/>
                        </a:lnTo>
                        <a:lnTo>
                          <a:pt x="156" y="221"/>
                        </a:lnTo>
                        <a:lnTo>
                          <a:pt x="164" y="224"/>
                        </a:lnTo>
                        <a:lnTo>
                          <a:pt x="174" y="225"/>
                        </a:lnTo>
                        <a:lnTo>
                          <a:pt x="238" y="225"/>
                        </a:lnTo>
                        <a:lnTo>
                          <a:pt x="238" y="225"/>
                        </a:lnTo>
                        <a:lnTo>
                          <a:pt x="255" y="225"/>
                        </a:lnTo>
                        <a:lnTo>
                          <a:pt x="255" y="225"/>
                        </a:lnTo>
                        <a:lnTo>
                          <a:pt x="260" y="224"/>
                        </a:lnTo>
                        <a:lnTo>
                          <a:pt x="265" y="223"/>
                        </a:lnTo>
                        <a:lnTo>
                          <a:pt x="269" y="221"/>
                        </a:lnTo>
                        <a:lnTo>
                          <a:pt x="272" y="217"/>
                        </a:lnTo>
                        <a:lnTo>
                          <a:pt x="276" y="213"/>
                        </a:lnTo>
                        <a:lnTo>
                          <a:pt x="278" y="210"/>
                        </a:lnTo>
                        <a:lnTo>
                          <a:pt x="280" y="205"/>
                        </a:lnTo>
                        <a:lnTo>
                          <a:pt x="280" y="200"/>
                        </a:lnTo>
                        <a:lnTo>
                          <a:pt x="280" y="200"/>
                        </a:lnTo>
                        <a:lnTo>
                          <a:pt x="279" y="194"/>
                        </a:lnTo>
                        <a:lnTo>
                          <a:pt x="277" y="188"/>
                        </a:lnTo>
                        <a:lnTo>
                          <a:pt x="277" y="188"/>
                        </a:lnTo>
                        <a:lnTo>
                          <a:pt x="283" y="184"/>
                        </a:lnTo>
                        <a:lnTo>
                          <a:pt x="290" y="179"/>
                        </a:lnTo>
                        <a:lnTo>
                          <a:pt x="293" y="172"/>
                        </a:lnTo>
                        <a:lnTo>
                          <a:pt x="294" y="169"/>
                        </a:lnTo>
                        <a:lnTo>
                          <a:pt x="294" y="165"/>
                        </a:lnTo>
                        <a:lnTo>
                          <a:pt x="294" y="165"/>
                        </a:lnTo>
                        <a:lnTo>
                          <a:pt x="294" y="160"/>
                        </a:lnTo>
                        <a:lnTo>
                          <a:pt x="293" y="156"/>
                        </a:lnTo>
                        <a:lnTo>
                          <a:pt x="291" y="153"/>
                        </a:lnTo>
                        <a:lnTo>
                          <a:pt x="288" y="149"/>
                        </a:lnTo>
                        <a:lnTo>
                          <a:pt x="288" y="149"/>
                        </a:lnTo>
                        <a:lnTo>
                          <a:pt x="293" y="145"/>
                        </a:lnTo>
                        <a:lnTo>
                          <a:pt x="296" y="141"/>
                        </a:lnTo>
                        <a:lnTo>
                          <a:pt x="298" y="135"/>
                        </a:lnTo>
                        <a:lnTo>
                          <a:pt x="298" y="129"/>
                        </a:lnTo>
                        <a:lnTo>
                          <a:pt x="298" y="129"/>
                        </a:lnTo>
                        <a:lnTo>
                          <a:pt x="297" y="121"/>
                        </a:lnTo>
                        <a:lnTo>
                          <a:pt x="295" y="116"/>
                        </a:lnTo>
                        <a:lnTo>
                          <a:pt x="295" y="116"/>
                        </a:lnTo>
                        <a:lnTo>
                          <a:pt x="300" y="112"/>
                        </a:lnTo>
                        <a:lnTo>
                          <a:pt x="305" y="106"/>
                        </a:lnTo>
                        <a:lnTo>
                          <a:pt x="307" y="101"/>
                        </a:lnTo>
                        <a:lnTo>
                          <a:pt x="308" y="93"/>
                        </a:lnTo>
                        <a:lnTo>
                          <a:pt x="308" y="93"/>
                        </a:lnTo>
                        <a:lnTo>
                          <a:pt x="308" y="89"/>
                        </a:lnTo>
                        <a:lnTo>
                          <a:pt x="306" y="84"/>
                        </a:lnTo>
                        <a:lnTo>
                          <a:pt x="304" y="79"/>
                        </a:lnTo>
                        <a:lnTo>
                          <a:pt x="300" y="76"/>
                        </a:lnTo>
                        <a:lnTo>
                          <a:pt x="297" y="73"/>
                        </a:lnTo>
                        <a:lnTo>
                          <a:pt x="293" y="71"/>
                        </a:lnTo>
                        <a:lnTo>
                          <a:pt x="288" y="70"/>
                        </a:lnTo>
                        <a:lnTo>
                          <a:pt x="283" y="68"/>
                        </a:lnTo>
                        <a:lnTo>
                          <a:pt x="283" y="68"/>
                        </a:lnTo>
                        <a:close/>
                        <a:moveTo>
                          <a:pt x="294" y="93"/>
                        </a:moveTo>
                        <a:lnTo>
                          <a:pt x="294" y="93"/>
                        </a:lnTo>
                        <a:lnTo>
                          <a:pt x="293" y="98"/>
                        </a:lnTo>
                        <a:lnTo>
                          <a:pt x="291" y="101"/>
                        </a:lnTo>
                        <a:lnTo>
                          <a:pt x="287" y="103"/>
                        </a:lnTo>
                        <a:lnTo>
                          <a:pt x="283" y="104"/>
                        </a:lnTo>
                        <a:lnTo>
                          <a:pt x="274" y="104"/>
                        </a:lnTo>
                        <a:lnTo>
                          <a:pt x="233" y="104"/>
                        </a:lnTo>
                        <a:lnTo>
                          <a:pt x="233" y="104"/>
                        </a:lnTo>
                        <a:lnTo>
                          <a:pt x="230" y="103"/>
                        </a:lnTo>
                        <a:lnTo>
                          <a:pt x="226" y="101"/>
                        </a:lnTo>
                        <a:lnTo>
                          <a:pt x="224" y="98"/>
                        </a:lnTo>
                        <a:lnTo>
                          <a:pt x="224" y="93"/>
                        </a:lnTo>
                        <a:lnTo>
                          <a:pt x="224" y="93"/>
                        </a:lnTo>
                        <a:lnTo>
                          <a:pt x="224" y="90"/>
                        </a:lnTo>
                        <a:lnTo>
                          <a:pt x="226" y="87"/>
                        </a:lnTo>
                        <a:lnTo>
                          <a:pt x="228" y="85"/>
                        </a:lnTo>
                        <a:lnTo>
                          <a:pt x="231" y="84"/>
                        </a:lnTo>
                        <a:lnTo>
                          <a:pt x="254" y="84"/>
                        </a:lnTo>
                        <a:lnTo>
                          <a:pt x="254" y="82"/>
                        </a:lnTo>
                        <a:lnTo>
                          <a:pt x="283" y="82"/>
                        </a:lnTo>
                        <a:lnTo>
                          <a:pt x="283" y="82"/>
                        </a:lnTo>
                        <a:lnTo>
                          <a:pt x="287" y="84"/>
                        </a:lnTo>
                        <a:lnTo>
                          <a:pt x="291" y="86"/>
                        </a:lnTo>
                        <a:lnTo>
                          <a:pt x="293" y="89"/>
                        </a:lnTo>
                        <a:lnTo>
                          <a:pt x="294" y="93"/>
                        </a:lnTo>
                        <a:lnTo>
                          <a:pt x="294" y="93"/>
                        </a:lnTo>
                        <a:close/>
                        <a:moveTo>
                          <a:pt x="284" y="129"/>
                        </a:moveTo>
                        <a:lnTo>
                          <a:pt x="284" y="129"/>
                        </a:lnTo>
                        <a:lnTo>
                          <a:pt x="284" y="133"/>
                        </a:lnTo>
                        <a:lnTo>
                          <a:pt x="281" y="136"/>
                        </a:lnTo>
                        <a:lnTo>
                          <a:pt x="278" y="139"/>
                        </a:lnTo>
                        <a:lnTo>
                          <a:pt x="274" y="140"/>
                        </a:lnTo>
                        <a:lnTo>
                          <a:pt x="269" y="140"/>
                        </a:lnTo>
                        <a:lnTo>
                          <a:pt x="225" y="140"/>
                        </a:lnTo>
                        <a:lnTo>
                          <a:pt x="225" y="140"/>
                        </a:lnTo>
                        <a:lnTo>
                          <a:pt x="220" y="139"/>
                        </a:lnTo>
                        <a:lnTo>
                          <a:pt x="217" y="136"/>
                        </a:lnTo>
                        <a:lnTo>
                          <a:pt x="215" y="133"/>
                        </a:lnTo>
                        <a:lnTo>
                          <a:pt x="214" y="129"/>
                        </a:lnTo>
                        <a:lnTo>
                          <a:pt x="214" y="129"/>
                        </a:lnTo>
                        <a:lnTo>
                          <a:pt x="215" y="125"/>
                        </a:lnTo>
                        <a:lnTo>
                          <a:pt x="217" y="121"/>
                        </a:lnTo>
                        <a:lnTo>
                          <a:pt x="220" y="119"/>
                        </a:lnTo>
                        <a:lnTo>
                          <a:pt x="225" y="118"/>
                        </a:lnTo>
                        <a:lnTo>
                          <a:pt x="233" y="118"/>
                        </a:lnTo>
                        <a:lnTo>
                          <a:pt x="274" y="118"/>
                        </a:lnTo>
                        <a:lnTo>
                          <a:pt x="274" y="118"/>
                        </a:lnTo>
                        <a:lnTo>
                          <a:pt x="278" y="119"/>
                        </a:lnTo>
                        <a:lnTo>
                          <a:pt x="281" y="121"/>
                        </a:lnTo>
                        <a:lnTo>
                          <a:pt x="284" y="125"/>
                        </a:lnTo>
                        <a:lnTo>
                          <a:pt x="284" y="129"/>
                        </a:lnTo>
                        <a:lnTo>
                          <a:pt x="284" y="129"/>
                        </a:lnTo>
                        <a:close/>
                        <a:moveTo>
                          <a:pt x="114" y="215"/>
                        </a:moveTo>
                        <a:lnTo>
                          <a:pt x="114" y="113"/>
                        </a:lnTo>
                        <a:lnTo>
                          <a:pt x="122" y="113"/>
                        </a:lnTo>
                        <a:lnTo>
                          <a:pt x="122" y="215"/>
                        </a:lnTo>
                        <a:lnTo>
                          <a:pt x="114" y="215"/>
                        </a:lnTo>
                        <a:close/>
                        <a:moveTo>
                          <a:pt x="148" y="198"/>
                        </a:moveTo>
                        <a:lnTo>
                          <a:pt x="147" y="195"/>
                        </a:lnTo>
                        <a:lnTo>
                          <a:pt x="136" y="195"/>
                        </a:lnTo>
                        <a:lnTo>
                          <a:pt x="136" y="113"/>
                        </a:lnTo>
                        <a:lnTo>
                          <a:pt x="142" y="113"/>
                        </a:lnTo>
                        <a:lnTo>
                          <a:pt x="143" y="107"/>
                        </a:lnTo>
                        <a:lnTo>
                          <a:pt x="143" y="107"/>
                        </a:lnTo>
                        <a:lnTo>
                          <a:pt x="146" y="100"/>
                        </a:lnTo>
                        <a:lnTo>
                          <a:pt x="151" y="93"/>
                        </a:lnTo>
                        <a:lnTo>
                          <a:pt x="184" y="58"/>
                        </a:lnTo>
                        <a:lnTo>
                          <a:pt x="193" y="44"/>
                        </a:lnTo>
                        <a:lnTo>
                          <a:pt x="193" y="14"/>
                        </a:lnTo>
                        <a:lnTo>
                          <a:pt x="195" y="14"/>
                        </a:lnTo>
                        <a:lnTo>
                          <a:pt x="195" y="14"/>
                        </a:lnTo>
                        <a:lnTo>
                          <a:pt x="201" y="16"/>
                        </a:lnTo>
                        <a:lnTo>
                          <a:pt x="205" y="19"/>
                        </a:lnTo>
                        <a:lnTo>
                          <a:pt x="209" y="23"/>
                        </a:lnTo>
                        <a:lnTo>
                          <a:pt x="210" y="30"/>
                        </a:lnTo>
                        <a:lnTo>
                          <a:pt x="210" y="53"/>
                        </a:lnTo>
                        <a:lnTo>
                          <a:pt x="202" y="80"/>
                        </a:lnTo>
                        <a:lnTo>
                          <a:pt x="202" y="80"/>
                        </a:lnTo>
                        <a:lnTo>
                          <a:pt x="202" y="80"/>
                        </a:lnTo>
                        <a:lnTo>
                          <a:pt x="202" y="80"/>
                        </a:lnTo>
                        <a:lnTo>
                          <a:pt x="202" y="84"/>
                        </a:lnTo>
                        <a:lnTo>
                          <a:pt x="203" y="84"/>
                        </a:lnTo>
                        <a:lnTo>
                          <a:pt x="203" y="84"/>
                        </a:lnTo>
                        <a:lnTo>
                          <a:pt x="205" y="90"/>
                        </a:lnTo>
                        <a:lnTo>
                          <a:pt x="205" y="98"/>
                        </a:lnTo>
                        <a:lnTo>
                          <a:pt x="205" y="105"/>
                        </a:lnTo>
                        <a:lnTo>
                          <a:pt x="203" y="112"/>
                        </a:lnTo>
                        <a:lnTo>
                          <a:pt x="203" y="112"/>
                        </a:lnTo>
                        <a:lnTo>
                          <a:pt x="200" y="121"/>
                        </a:lnTo>
                        <a:lnTo>
                          <a:pt x="196" y="129"/>
                        </a:lnTo>
                        <a:lnTo>
                          <a:pt x="189" y="135"/>
                        </a:lnTo>
                        <a:lnTo>
                          <a:pt x="183" y="141"/>
                        </a:lnTo>
                        <a:lnTo>
                          <a:pt x="175" y="145"/>
                        </a:lnTo>
                        <a:lnTo>
                          <a:pt x="168" y="147"/>
                        </a:lnTo>
                        <a:lnTo>
                          <a:pt x="160" y="148"/>
                        </a:lnTo>
                        <a:lnTo>
                          <a:pt x="151" y="147"/>
                        </a:lnTo>
                        <a:lnTo>
                          <a:pt x="148" y="160"/>
                        </a:lnTo>
                        <a:lnTo>
                          <a:pt x="148" y="160"/>
                        </a:lnTo>
                        <a:lnTo>
                          <a:pt x="155" y="161"/>
                        </a:lnTo>
                        <a:lnTo>
                          <a:pt x="161" y="162"/>
                        </a:lnTo>
                        <a:lnTo>
                          <a:pt x="161" y="162"/>
                        </a:lnTo>
                        <a:lnTo>
                          <a:pt x="166" y="162"/>
                        </a:lnTo>
                        <a:lnTo>
                          <a:pt x="173" y="161"/>
                        </a:lnTo>
                        <a:lnTo>
                          <a:pt x="178" y="159"/>
                        </a:lnTo>
                        <a:lnTo>
                          <a:pt x="184" y="157"/>
                        </a:lnTo>
                        <a:lnTo>
                          <a:pt x="195" y="151"/>
                        </a:lnTo>
                        <a:lnTo>
                          <a:pt x="203" y="142"/>
                        </a:lnTo>
                        <a:lnTo>
                          <a:pt x="203" y="142"/>
                        </a:lnTo>
                        <a:lnTo>
                          <a:pt x="205" y="144"/>
                        </a:lnTo>
                        <a:lnTo>
                          <a:pt x="205" y="144"/>
                        </a:lnTo>
                        <a:lnTo>
                          <a:pt x="201" y="148"/>
                        </a:lnTo>
                        <a:lnTo>
                          <a:pt x="198" y="153"/>
                        </a:lnTo>
                        <a:lnTo>
                          <a:pt x="196" y="158"/>
                        </a:lnTo>
                        <a:lnTo>
                          <a:pt x="195" y="165"/>
                        </a:lnTo>
                        <a:lnTo>
                          <a:pt x="195" y="165"/>
                        </a:lnTo>
                        <a:lnTo>
                          <a:pt x="196" y="170"/>
                        </a:lnTo>
                        <a:lnTo>
                          <a:pt x="197" y="174"/>
                        </a:lnTo>
                        <a:lnTo>
                          <a:pt x="199" y="179"/>
                        </a:lnTo>
                        <a:lnTo>
                          <a:pt x="202" y="182"/>
                        </a:lnTo>
                        <a:lnTo>
                          <a:pt x="202" y="182"/>
                        </a:lnTo>
                        <a:lnTo>
                          <a:pt x="199" y="186"/>
                        </a:lnTo>
                        <a:lnTo>
                          <a:pt x="197" y="190"/>
                        </a:lnTo>
                        <a:lnTo>
                          <a:pt x="196" y="195"/>
                        </a:lnTo>
                        <a:lnTo>
                          <a:pt x="195" y="200"/>
                        </a:lnTo>
                        <a:lnTo>
                          <a:pt x="195" y="200"/>
                        </a:lnTo>
                        <a:lnTo>
                          <a:pt x="196" y="206"/>
                        </a:lnTo>
                        <a:lnTo>
                          <a:pt x="198" y="211"/>
                        </a:lnTo>
                        <a:lnTo>
                          <a:pt x="174" y="211"/>
                        </a:lnTo>
                        <a:lnTo>
                          <a:pt x="174" y="211"/>
                        </a:lnTo>
                        <a:lnTo>
                          <a:pt x="166" y="210"/>
                        </a:lnTo>
                        <a:lnTo>
                          <a:pt x="160" y="207"/>
                        </a:lnTo>
                        <a:lnTo>
                          <a:pt x="153" y="203"/>
                        </a:lnTo>
                        <a:lnTo>
                          <a:pt x="148" y="198"/>
                        </a:lnTo>
                        <a:lnTo>
                          <a:pt x="148" y="198"/>
                        </a:lnTo>
                        <a:close/>
                        <a:moveTo>
                          <a:pt x="255" y="210"/>
                        </a:moveTo>
                        <a:lnTo>
                          <a:pt x="219" y="210"/>
                        </a:lnTo>
                        <a:lnTo>
                          <a:pt x="219" y="210"/>
                        </a:lnTo>
                        <a:lnTo>
                          <a:pt x="215" y="210"/>
                        </a:lnTo>
                        <a:lnTo>
                          <a:pt x="212" y="208"/>
                        </a:lnTo>
                        <a:lnTo>
                          <a:pt x="210" y="203"/>
                        </a:lnTo>
                        <a:lnTo>
                          <a:pt x="209" y="200"/>
                        </a:lnTo>
                        <a:lnTo>
                          <a:pt x="209" y="200"/>
                        </a:lnTo>
                        <a:lnTo>
                          <a:pt x="210" y="196"/>
                        </a:lnTo>
                        <a:lnTo>
                          <a:pt x="212" y="193"/>
                        </a:lnTo>
                        <a:lnTo>
                          <a:pt x="215" y="190"/>
                        </a:lnTo>
                        <a:lnTo>
                          <a:pt x="219" y="189"/>
                        </a:lnTo>
                        <a:lnTo>
                          <a:pt x="255" y="189"/>
                        </a:lnTo>
                        <a:lnTo>
                          <a:pt x="255" y="189"/>
                        </a:lnTo>
                        <a:lnTo>
                          <a:pt x="259" y="190"/>
                        </a:lnTo>
                        <a:lnTo>
                          <a:pt x="263" y="193"/>
                        </a:lnTo>
                        <a:lnTo>
                          <a:pt x="265" y="196"/>
                        </a:lnTo>
                        <a:lnTo>
                          <a:pt x="266" y="200"/>
                        </a:lnTo>
                        <a:lnTo>
                          <a:pt x="266" y="200"/>
                        </a:lnTo>
                        <a:lnTo>
                          <a:pt x="265" y="203"/>
                        </a:lnTo>
                        <a:lnTo>
                          <a:pt x="263" y="208"/>
                        </a:lnTo>
                        <a:lnTo>
                          <a:pt x="259" y="210"/>
                        </a:lnTo>
                        <a:lnTo>
                          <a:pt x="255" y="210"/>
                        </a:lnTo>
                        <a:lnTo>
                          <a:pt x="255" y="210"/>
                        </a:lnTo>
                        <a:close/>
                        <a:moveTo>
                          <a:pt x="269" y="175"/>
                        </a:moveTo>
                        <a:lnTo>
                          <a:pt x="255" y="175"/>
                        </a:lnTo>
                        <a:lnTo>
                          <a:pt x="219" y="175"/>
                        </a:lnTo>
                        <a:lnTo>
                          <a:pt x="219" y="175"/>
                        </a:lnTo>
                        <a:lnTo>
                          <a:pt x="215" y="174"/>
                        </a:lnTo>
                        <a:lnTo>
                          <a:pt x="212" y="172"/>
                        </a:lnTo>
                        <a:lnTo>
                          <a:pt x="210" y="169"/>
                        </a:lnTo>
                        <a:lnTo>
                          <a:pt x="209" y="165"/>
                        </a:lnTo>
                        <a:lnTo>
                          <a:pt x="209" y="165"/>
                        </a:lnTo>
                        <a:lnTo>
                          <a:pt x="210" y="160"/>
                        </a:lnTo>
                        <a:lnTo>
                          <a:pt x="212" y="157"/>
                        </a:lnTo>
                        <a:lnTo>
                          <a:pt x="215" y="155"/>
                        </a:lnTo>
                        <a:lnTo>
                          <a:pt x="219" y="154"/>
                        </a:lnTo>
                        <a:lnTo>
                          <a:pt x="225" y="154"/>
                        </a:lnTo>
                        <a:lnTo>
                          <a:pt x="269" y="154"/>
                        </a:lnTo>
                        <a:lnTo>
                          <a:pt x="269" y="154"/>
                        </a:lnTo>
                        <a:lnTo>
                          <a:pt x="273" y="155"/>
                        </a:lnTo>
                        <a:lnTo>
                          <a:pt x="277" y="157"/>
                        </a:lnTo>
                        <a:lnTo>
                          <a:pt x="279" y="160"/>
                        </a:lnTo>
                        <a:lnTo>
                          <a:pt x="280" y="165"/>
                        </a:lnTo>
                        <a:lnTo>
                          <a:pt x="280" y="165"/>
                        </a:lnTo>
                        <a:lnTo>
                          <a:pt x="279" y="169"/>
                        </a:lnTo>
                        <a:lnTo>
                          <a:pt x="277" y="172"/>
                        </a:lnTo>
                        <a:lnTo>
                          <a:pt x="273" y="174"/>
                        </a:lnTo>
                        <a:lnTo>
                          <a:pt x="269" y="175"/>
                        </a:lnTo>
                        <a:lnTo>
                          <a:pt x="269" y="1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ko-KR" altLang="en-US" sz="18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
                <p:nvSpPr>
                  <p:cNvPr id="115" name="Freeform 73">
                    <a:extLst>
                      <a:ext uri="{FF2B5EF4-FFF2-40B4-BE49-F238E27FC236}">
                        <a16:creationId xmlns:a16="http://schemas.microsoft.com/office/drawing/2014/main" id="{0757E5A8-458C-2CDB-663C-1976B35D12F7}"/>
                      </a:ext>
                    </a:extLst>
                  </p:cNvPr>
                  <p:cNvSpPr>
                    <a:spLocks noEditPoints="1"/>
                  </p:cNvSpPr>
                  <p:nvPr/>
                </p:nvSpPr>
                <p:spPr bwMode="auto">
                  <a:xfrm>
                    <a:off x="804203" y="2655186"/>
                    <a:ext cx="46420" cy="46420"/>
                  </a:xfrm>
                  <a:custGeom>
                    <a:avLst/>
                    <a:gdLst>
                      <a:gd name="T0" fmla="*/ 33 w 33"/>
                      <a:gd name="T1" fmla="*/ 16 h 33"/>
                      <a:gd name="T2" fmla="*/ 33 w 33"/>
                      <a:gd name="T3" fmla="*/ 16 h 33"/>
                      <a:gd name="T4" fmla="*/ 33 w 33"/>
                      <a:gd name="T5" fmla="*/ 13 h 33"/>
                      <a:gd name="T6" fmla="*/ 32 w 33"/>
                      <a:gd name="T7" fmla="*/ 10 h 33"/>
                      <a:gd name="T8" fmla="*/ 29 w 33"/>
                      <a:gd name="T9" fmla="*/ 4 h 33"/>
                      <a:gd name="T10" fmla="*/ 23 w 33"/>
                      <a:gd name="T11" fmla="*/ 1 h 33"/>
                      <a:gd name="T12" fmla="*/ 20 w 33"/>
                      <a:gd name="T13" fmla="*/ 0 h 33"/>
                      <a:gd name="T14" fmla="*/ 17 w 33"/>
                      <a:gd name="T15" fmla="*/ 0 h 33"/>
                      <a:gd name="T16" fmla="*/ 17 w 33"/>
                      <a:gd name="T17" fmla="*/ 0 h 33"/>
                      <a:gd name="T18" fmla="*/ 14 w 33"/>
                      <a:gd name="T19" fmla="*/ 0 h 33"/>
                      <a:gd name="T20" fmla="*/ 10 w 33"/>
                      <a:gd name="T21" fmla="*/ 1 h 33"/>
                      <a:gd name="T22" fmla="*/ 5 w 33"/>
                      <a:gd name="T23" fmla="*/ 4 h 33"/>
                      <a:gd name="T24" fmla="*/ 1 w 33"/>
                      <a:gd name="T25" fmla="*/ 10 h 33"/>
                      <a:gd name="T26" fmla="*/ 0 w 33"/>
                      <a:gd name="T27" fmla="*/ 13 h 33"/>
                      <a:gd name="T28" fmla="*/ 0 w 33"/>
                      <a:gd name="T29" fmla="*/ 16 h 33"/>
                      <a:gd name="T30" fmla="*/ 0 w 33"/>
                      <a:gd name="T31" fmla="*/ 16 h 33"/>
                      <a:gd name="T32" fmla="*/ 0 w 33"/>
                      <a:gd name="T33" fmla="*/ 19 h 33"/>
                      <a:gd name="T34" fmla="*/ 1 w 33"/>
                      <a:gd name="T35" fmla="*/ 23 h 33"/>
                      <a:gd name="T36" fmla="*/ 5 w 33"/>
                      <a:gd name="T37" fmla="*/ 28 h 33"/>
                      <a:gd name="T38" fmla="*/ 10 w 33"/>
                      <a:gd name="T39" fmla="*/ 32 h 33"/>
                      <a:gd name="T40" fmla="*/ 14 w 33"/>
                      <a:gd name="T41" fmla="*/ 33 h 33"/>
                      <a:gd name="T42" fmla="*/ 17 w 33"/>
                      <a:gd name="T43" fmla="*/ 33 h 33"/>
                      <a:gd name="T44" fmla="*/ 17 w 33"/>
                      <a:gd name="T45" fmla="*/ 33 h 33"/>
                      <a:gd name="T46" fmla="*/ 20 w 33"/>
                      <a:gd name="T47" fmla="*/ 33 h 33"/>
                      <a:gd name="T48" fmla="*/ 23 w 33"/>
                      <a:gd name="T49" fmla="*/ 32 h 33"/>
                      <a:gd name="T50" fmla="*/ 29 w 33"/>
                      <a:gd name="T51" fmla="*/ 28 h 33"/>
                      <a:gd name="T52" fmla="*/ 32 w 33"/>
                      <a:gd name="T53" fmla="*/ 23 h 33"/>
                      <a:gd name="T54" fmla="*/ 33 w 33"/>
                      <a:gd name="T55" fmla="*/ 19 h 33"/>
                      <a:gd name="T56" fmla="*/ 33 w 33"/>
                      <a:gd name="T57" fmla="*/ 16 h 33"/>
                      <a:gd name="T58" fmla="*/ 33 w 33"/>
                      <a:gd name="T59" fmla="*/ 16 h 33"/>
                      <a:gd name="T60" fmla="*/ 14 w 33"/>
                      <a:gd name="T61" fmla="*/ 16 h 33"/>
                      <a:gd name="T62" fmla="*/ 14 w 33"/>
                      <a:gd name="T63" fmla="*/ 16 h 33"/>
                      <a:gd name="T64" fmla="*/ 15 w 33"/>
                      <a:gd name="T65" fmla="*/ 14 h 33"/>
                      <a:gd name="T66" fmla="*/ 17 w 33"/>
                      <a:gd name="T67" fmla="*/ 14 h 33"/>
                      <a:gd name="T68" fmla="*/ 17 w 33"/>
                      <a:gd name="T69" fmla="*/ 14 h 33"/>
                      <a:gd name="T70" fmla="*/ 18 w 33"/>
                      <a:gd name="T71" fmla="*/ 14 h 33"/>
                      <a:gd name="T72" fmla="*/ 19 w 33"/>
                      <a:gd name="T73" fmla="*/ 16 h 33"/>
                      <a:gd name="T74" fmla="*/ 19 w 33"/>
                      <a:gd name="T75" fmla="*/ 16 h 33"/>
                      <a:gd name="T76" fmla="*/ 18 w 33"/>
                      <a:gd name="T77" fmla="*/ 18 h 33"/>
                      <a:gd name="T78" fmla="*/ 17 w 33"/>
                      <a:gd name="T79" fmla="*/ 19 h 33"/>
                      <a:gd name="T80" fmla="*/ 17 w 33"/>
                      <a:gd name="T81" fmla="*/ 19 h 33"/>
                      <a:gd name="T82" fmla="*/ 15 w 33"/>
                      <a:gd name="T83" fmla="*/ 18 h 33"/>
                      <a:gd name="T84" fmla="*/ 14 w 33"/>
                      <a:gd name="T85" fmla="*/ 16 h 33"/>
                      <a:gd name="T86" fmla="*/ 14 w 33"/>
                      <a:gd name="T8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33">
                        <a:moveTo>
                          <a:pt x="33" y="16"/>
                        </a:moveTo>
                        <a:lnTo>
                          <a:pt x="33" y="16"/>
                        </a:lnTo>
                        <a:lnTo>
                          <a:pt x="33" y="13"/>
                        </a:lnTo>
                        <a:lnTo>
                          <a:pt x="32" y="10"/>
                        </a:lnTo>
                        <a:lnTo>
                          <a:pt x="29" y="4"/>
                        </a:lnTo>
                        <a:lnTo>
                          <a:pt x="23" y="1"/>
                        </a:lnTo>
                        <a:lnTo>
                          <a:pt x="20" y="0"/>
                        </a:lnTo>
                        <a:lnTo>
                          <a:pt x="17" y="0"/>
                        </a:lnTo>
                        <a:lnTo>
                          <a:pt x="17" y="0"/>
                        </a:lnTo>
                        <a:lnTo>
                          <a:pt x="14" y="0"/>
                        </a:lnTo>
                        <a:lnTo>
                          <a:pt x="10" y="1"/>
                        </a:lnTo>
                        <a:lnTo>
                          <a:pt x="5" y="4"/>
                        </a:lnTo>
                        <a:lnTo>
                          <a:pt x="1" y="10"/>
                        </a:lnTo>
                        <a:lnTo>
                          <a:pt x="0" y="13"/>
                        </a:lnTo>
                        <a:lnTo>
                          <a:pt x="0" y="16"/>
                        </a:lnTo>
                        <a:lnTo>
                          <a:pt x="0" y="16"/>
                        </a:lnTo>
                        <a:lnTo>
                          <a:pt x="0" y="19"/>
                        </a:lnTo>
                        <a:lnTo>
                          <a:pt x="1" y="23"/>
                        </a:lnTo>
                        <a:lnTo>
                          <a:pt x="5" y="28"/>
                        </a:lnTo>
                        <a:lnTo>
                          <a:pt x="10" y="32"/>
                        </a:lnTo>
                        <a:lnTo>
                          <a:pt x="14" y="33"/>
                        </a:lnTo>
                        <a:lnTo>
                          <a:pt x="17" y="33"/>
                        </a:lnTo>
                        <a:lnTo>
                          <a:pt x="17" y="33"/>
                        </a:lnTo>
                        <a:lnTo>
                          <a:pt x="20" y="33"/>
                        </a:lnTo>
                        <a:lnTo>
                          <a:pt x="23" y="32"/>
                        </a:lnTo>
                        <a:lnTo>
                          <a:pt x="29" y="28"/>
                        </a:lnTo>
                        <a:lnTo>
                          <a:pt x="32" y="23"/>
                        </a:lnTo>
                        <a:lnTo>
                          <a:pt x="33" y="19"/>
                        </a:lnTo>
                        <a:lnTo>
                          <a:pt x="33" y="16"/>
                        </a:lnTo>
                        <a:lnTo>
                          <a:pt x="33" y="16"/>
                        </a:lnTo>
                        <a:close/>
                        <a:moveTo>
                          <a:pt x="14" y="16"/>
                        </a:moveTo>
                        <a:lnTo>
                          <a:pt x="14" y="16"/>
                        </a:lnTo>
                        <a:lnTo>
                          <a:pt x="15" y="14"/>
                        </a:lnTo>
                        <a:lnTo>
                          <a:pt x="17" y="14"/>
                        </a:lnTo>
                        <a:lnTo>
                          <a:pt x="17" y="14"/>
                        </a:lnTo>
                        <a:lnTo>
                          <a:pt x="18" y="14"/>
                        </a:lnTo>
                        <a:lnTo>
                          <a:pt x="19" y="16"/>
                        </a:lnTo>
                        <a:lnTo>
                          <a:pt x="19" y="16"/>
                        </a:lnTo>
                        <a:lnTo>
                          <a:pt x="18" y="18"/>
                        </a:lnTo>
                        <a:lnTo>
                          <a:pt x="17" y="19"/>
                        </a:lnTo>
                        <a:lnTo>
                          <a:pt x="17" y="19"/>
                        </a:lnTo>
                        <a:lnTo>
                          <a:pt x="15" y="18"/>
                        </a:lnTo>
                        <a:lnTo>
                          <a:pt x="14" y="16"/>
                        </a:lnTo>
                        <a:lnTo>
                          <a:pt x="14" y="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ko-KR" altLang="en-US" sz="18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grpSp>
            <p:sp>
              <p:nvSpPr>
                <p:cNvPr id="111" name="矩形 110">
                  <a:extLst>
                    <a:ext uri="{FF2B5EF4-FFF2-40B4-BE49-F238E27FC236}">
                      <a16:creationId xmlns:a16="http://schemas.microsoft.com/office/drawing/2014/main" id="{DDF58047-7F07-8FDC-407F-FD51E2D372A9}"/>
                    </a:ext>
                  </a:extLst>
                </p:cNvPr>
                <p:cNvSpPr/>
                <p:nvPr/>
              </p:nvSpPr>
              <p:spPr>
                <a:xfrm>
                  <a:off x="365997" y="1929900"/>
                  <a:ext cx="1082240" cy="495083"/>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超額比序</a:t>
                  </a:r>
                  <a:endParaRPr kumimoji="1" lang="en-US" altLang="zh-TW"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總積分</a:t>
                  </a:r>
                  <a:endParaRPr kumimoji="1" lang="zh-CN"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112" name="矩形 111">
                  <a:extLst>
                    <a:ext uri="{FF2B5EF4-FFF2-40B4-BE49-F238E27FC236}">
                      <a16:creationId xmlns:a16="http://schemas.microsoft.com/office/drawing/2014/main" id="{7419739E-B3B6-271A-58AC-D7421DA0B915}"/>
                    </a:ext>
                  </a:extLst>
                </p:cNvPr>
                <p:cNvSpPr/>
                <p:nvPr/>
              </p:nvSpPr>
              <p:spPr>
                <a:xfrm>
                  <a:off x="1516577" y="1939773"/>
                  <a:ext cx="645855" cy="495083"/>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均衡</a:t>
                  </a:r>
                  <a:endParaRPr kumimoji="1" lang="en-US" altLang="zh-TW"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學習</a:t>
                  </a:r>
                  <a:endParaRPr kumimoji="1" lang="zh-CN"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113" name="矩形 112">
                  <a:extLst>
                    <a:ext uri="{FF2B5EF4-FFF2-40B4-BE49-F238E27FC236}">
                      <a16:creationId xmlns:a16="http://schemas.microsoft.com/office/drawing/2014/main" id="{D4C60C30-4EBD-E550-42F5-EE5311FA02D1}"/>
                    </a:ext>
                  </a:extLst>
                </p:cNvPr>
                <p:cNvSpPr/>
                <p:nvPr/>
              </p:nvSpPr>
              <p:spPr>
                <a:xfrm>
                  <a:off x="2431795" y="1929900"/>
                  <a:ext cx="645855" cy="495083"/>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技藝</a:t>
                  </a:r>
                  <a:endParaRPr kumimoji="1" lang="en-US" altLang="zh-TW"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優良</a:t>
                  </a:r>
                  <a:endParaRPr kumimoji="1" lang="zh-CN"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grpSp>
          <p:sp>
            <p:nvSpPr>
              <p:cNvPr id="42" name="矩形 41">
                <a:extLst>
                  <a:ext uri="{FF2B5EF4-FFF2-40B4-BE49-F238E27FC236}">
                    <a16:creationId xmlns:a16="http://schemas.microsoft.com/office/drawing/2014/main" id="{6FD2F92F-2492-54BF-96E7-F76AA2332F97}"/>
                  </a:ext>
                </a:extLst>
              </p:cNvPr>
              <p:cNvSpPr/>
              <p:nvPr/>
            </p:nvSpPr>
            <p:spPr>
              <a:xfrm>
                <a:off x="3504514" y="195486"/>
                <a:ext cx="1015663" cy="43088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志願序</a:t>
                </a:r>
                <a:endParaRPr kumimoji="1" lang="zh-CN"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46" name="矩形 45">
                <a:extLst>
                  <a:ext uri="{FF2B5EF4-FFF2-40B4-BE49-F238E27FC236}">
                    <a16:creationId xmlns:a16="http://schemas.microsoft.com/office/drawing/2014/main" id="{B932F33D-5528-7512-5E37-A62819482F7C}"/>
                  </a:ext>
                </a:extLst>
              </p:cNvPr>
              <p:cNvSpPr/>
              <p:nvPr/>
            </p:nvSpPr>
            <p:spPr>
              <a:xfrm>
                <a:off x="4706563" y="195486"/>
                <a:ext cx="759184" cy="73866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弱勢</a:t>
                </a:r>
                <a:endParaRPr kumimoji="1" lang="en-US" altLang="zh-TW"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身分</a:t>
                </a:r>
                <a:endParaRPr kumimoji="1" lang="en-US" altLang="zh-TW"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48" name="矩形 47">
                <a:extLst>
                  <a:ext uri="{FF2B5EF4-FFF2-40B4-BE49-F238E27FC236}">
                    <a16:creationId xmlns:a16="http://schemas.microsoft.com/office/drawing/2014/main" id="{53C9F3C3-CB64-E808-3A06-1F3C14349A70}"/>
                  </a:ext>
                </a:extLst>
              </p:cNvPr>
              <p:cNvSpPr/>
              <p:nvPr/>
            </p:nvSpPr>
            <p:spPr>
              <a:xfrm>
                <a:off x="5493148" y="195486"/>
                <a:ext cx="1332517" cy="73230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多元學習</a:t>
                </a:r>
                <a:endParaRPr kumimoji="1" lang="en-US" altLang="zh-TW"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表現</a:t>
                </a:r>
                <a:endParaRPr kumimoji="1" lang="zh-CN"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53" name="矩形 52">
                <a:extLst>
                  <a:ext uri="{FF2B5EF4-FFF2-40B4-BE49-F238E27FC236}">
                    <a16:creationId xmlns:a16="http://schemas.microsoft.com/office/drawing/2014/main" id="{3F30F28F-10F2-03AA-E3DC-F6458BC2C1EF}"/>
                  </a:ext>
                </a:extLst>
              </p:cNvPr>
              <p:cNvSpPr/>
              <p:nvPr/>
            </p:nvSpPr>
            <p:spPr>
              <a:xfrm>
                <a:off x="6916867" y="250671"/>
                <a:ext cx="739953" cy="693760"/>
              </a:xfrm>
              <a:prstGeom prst="rect">
                <a:avLst/>
              </a:prstGeom>
            </p:spPr>
            <p:txBody>
              <a:bodyPr wrap="none">
                <a:spAutoFit/>
              </a:bodyPr>
              <a:lstStyle/>
              <a:p>
                <a:pPr marL="0" marR="0" lvl="0" indent="0" algn="ctr" defTabSz="914400" rtl="0" eaLnBrk="0" fontAlgn="base" latinLnBrk="0" hangingPunct="0">
                  <a:lnSpc>
                    <a:spcPts val="12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會考</a:t>
                </a:r>
                <a:endParaRPr kumimoji="1" lang="en-US" altLang="zh-TW"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0" fontAlgn="base" latinLnBrk="0" hangingPunct="0">
                  <a:lnSpc>
                    <a:spcPts val="1200"/>
                  </a:lnSpc>
                  <a:spcBef>
                    <a:spcPct val="0"/>
                  </a:spcBef>
                  <a:spcAft>
                    <a:spcPct val="0"/>
                  </a:spcAft>
                  <a:buClrTx/>
                  <a:buSzTx/>
                  <a:buFontTx/>
                  <a:buNone/>
                  <a:tabLst/>
                  <a:defRPr/>
                </a:pPr>
                <a:r>
                  <a:rPr kumimoji="1" lang="en-US" altLang="zh-CN"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p>
              <a:p>
                <a:pPr marL="0" marR="0" lvl="0" indent="0" algn="ctr" defTabSz="914400" rtl="0" eaLnBrk="0" fontAlgn="base" latinLnBrk="0" hangingPunct="0">
                  <a:lnSpc>
                    <a:spcPts val="12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寫作</a:t>
                </a:r>
                <a:endParaRPr kumimoji="1" lang="zh-CN"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55" name="矩形 54">
                <a:extLst>
                  <a:ext uri="{FF2B5EF4-FFF2-40B4-BE49-F238E27FC236}">
                    <a16:creationId xmlns:a16="http://schemas.microsoft.com/office/drawing/2014/main" id="{E86F2267-5DF3-6FA5-9D59-CDE81501993A}"/>
                  </a:ext>
                </a:extLst>
              </p:cNvPr>
              <p:cNvSpPr/>
              <p:nvPr/>
            </p:nvSpPr>
            <p:spPr>
              <a:xfrm>
                <a:off x="7945316" y="195486"/>
                <a:ext cx="759184" cy="73866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服務</a:t>
                </a:r>
                <a:endParaRPr kumimoji="1" lang="en-US" altLang="zh-TW"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學習</a:t>
                </a:r>
                <a:endParaRPr kumimoji="1" lang="zh-CN"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4" name="群組 3">
              <a:extLst>
                <a:ext uri="{FF2B5EF4-FFF2-40B4-BE49-F238E27FC236}">
                  <a16:creationId xmlns:a16="http://schemas.microsoft.com/office/drawing/2014/main" id="{FB2C71E0-E158-649D-DBC8-C54489ED3D0D}"/>
                </a:ext>
              </a:extLst>
            </p:cNvPr>
            <p:cNvGrpSpPr/>
            <p:nvPr/>
          </p:nvGrpSpPr>
          <p:grpSpPr>
            <a:xfrm>
              <a:off x="683568" y="2211710"/>
              <a:ext cx="7732799" cy="2182731"/>
              <a:chOff x="990195" y="2454029"/>
              <a:chExt cx="7732799" cy="2182731"/>
            </a:xfrm>
          </p:grpSpPr>
          <p:grpSp>
            <p:nvGrpSpPr>
              <p:cNvPr id="5" name="群組 4">
                <a:extLst>
                  <a:ext uri="{FF2B5EF4-FFF2-40B4-BE49-F238E27FC236}">
                    <a16:creationId xmlns:a16="http://schemas.microsoft.com/office/drawing/2014/main" id="{1EDE8A1B-80D7-1260-5614-36363E67C3FB}"/>
                  </a:ext>
                </a:extLst>
              </p:cNvPr>
              <p:cNvGrpSpPr/>
              <p:nvPr/>
            </p:nvGrpSpPr>
            <p:grpSpPr>
              <a:xfrm>
                <a:off x="990195" y="2454031"/>
                <a:ext cx="7732799" cy="2182729"/>
                <a:chOff x="1286009" y="1929900"/>
                <a:chExt cx="6578469" cy="1462954"/>
              </a:xfrm>
            </p:grpSpPr>
            <p:grpSp>
              <p:nvGrpSpPr>
                <p:cNvPr id="11" name="组合 63">
                  <a:extLst>
                    <a:ext uri="{FF2B5EF4-FFF2-40B4-BE49-F238E27FC236}">
                      <a16:creationId xmlns:a16="http://schemas.microsoft.com/office/drawing/2014/main" id="{16DA419D-57A4-39CC-E45E-C2C42F46BBC7}"/>
                    </a:ext>
                  </a:extLst>
                </p:cNvPr>
                <p:cNvGrpSpPr/>
                <p:nvPr/>
              </p:nvGrpSpPr>
              <p:grpSpPr>
                <a:xfrm>
                  <a:off x="1286009" y="1956216"/>
                  <a:ext cx="6573209" cy="1296144"/>
                  <a:chOff x="1286009" y="1956216"/>
                  <a:chExt cx="6573209" cy="1296144"/>
                </a:xfrm>
              </p:grpSpPr>
              <p:cxnSp>
                <p:nvCxnSpPr>
                  <p:cNvPr id="28" name="直接连接符 65">
                    <a:extLst>
                      <a:ext uri="{FF2B5EF4-FFF2-40B4-BE49-F238E27FC236}">
                        <a16:creationId xmlns:a16="http://schemas.microsoft.com/office/drawing/2014/main" id="{D59118A2-A488-EDDE-1FA2-A61A6D3FCD10}"/>
                      </a:ext>
                    </a:extLst>
                  </p:cNvPr>
                  <p:cNvCxnSpPr/>
                  <p:nvPr/>
                </p:nvCxnSpPr>
                <p:spPr>
                  <a:xfrm>
                    <a:off x="1286009"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66">
                    <a:extLst>
                      <a:ext uri="{FF2B5EF4-FFF2-40B4-BE49-F238E27FC236}">
                        <a16:creationId xmlns:a16="http://schemas.microsoft.com/office/drawing/2014/main" id="{185700BF-5001-E07E-72EE-5FC50AEF74E8}"/>
                      </a:ext>
                    </a:extLst>
                  </p:cNvPr>
                  <p:cNvCxnSpPr/>
                  <p:nvPr/>
                </p:nvCxnSpPr>
                <p:spPr>
                  <a:xfrm>
                    <a:off x="2301930"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67">
                    <a:extLst>
                      <a:ext uri="{FF2B5EF4-FFF2-40B4-BE49-F238E27FC236}">
                        <a16:creationId xmlns:a16="http://schemas.microsoft.com/office/drawing/2014/main" id="{300CE415-92B1-046E-1FC7-B794B288DCE1}"/>
                      </a:ext>
                    </a:extLst>
                  </p:cNvPr>
                  <p:cNvCxnSpPr/>
                  <p:nvPr/>
                </p:nvCxnSpPr>
                <p:spPr>
                  <a:xfrm>
                    <a:off x="3209752"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68">
                    <a:extLst>
                      <a:ext uri="{FF2B5EF4-FFF2-40B4-BE49-F238E27FC236}">
                        <a16:creationId xmlns:a16="http://schemas.microsoft.com/office/drawing/2014/main" id="{32D7EC39-06FF-55D2-73B5-F84FBE086AEE}"/>
                      </a:ext>
                    </a:extLst>
                  </p:cNvPr>
                  <p:cNvCxnSpPr/>
                  <p:nvPr/>
                </p:nvCxnSpPr>
                <p:spPr>
                  <a:xfrm>
                    <a:off x="4110995"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69">
                    <a:extLst>
                      <a:ext uri="{FF2B5EF4-FFF2-40B4-BE49-F238E27FC236}">
                        <a16:creationId xmlns:a16="http://schemas.microsoft.com/office/drawing/2014/main" id="{1B0A87EA-E2C8-2C06-D746-3B7AD00C7823}"/>
                      </a:ext>
                    </a:extLst>
                  </p:cNvPr>
                  <p:cNvCxnSpPr/>
                  <p:nvPr/>
                </p:nvCxnSpPr>
                <p:spPr>
                  <a:xfrm>
                    <a:off x="5926639"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70">
                    <a:extLst>
                      <a:ext uri="{FF2B5EF4-FFF2-40B4-BE49-F238E27FC236}">
                        <a16:creationId xmlns:a16="http://schemas.microsoft.com/office/drawing/2014/main" id="{8215BA27-D6D9-277A-1BA1-14CE08BA9C33}"/>
                      </a:ext>
                    </a:extLst>
                  </p:cNvPr>
                  <p:cNvCxnSpPr/>
                  <p:nvPr/>
                </p:nvCxnSpPr>
                <p:spPr>
                  <a:xfrm>
                    <a:off x="6854196"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71">
                    <a:extLst>
                      <a:ext uri="{FF2B5EF4-FFF2-40B4-BE49-F238E27FC236}">
                        <a16:creationId xmlns:a16="http://schemas.microsoft.com/office/drawing/2014/main" id="{06F62D92-47C9-8051-7FD6-450426DF3CA5}"/>
                      </a:ext>
                    </a:extLst>
                  </p:cNvPr>
                  <p:cNvCxnSpPr/>
                  <p:nvPr/>
                </p:nvCxnSpPr>
                <p:spPr>
                  <a:xfrm>
                    <a:off x="7859218"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73">
                    <a:extLst>
                      <a:ext uri="{FF2B5EF4-FFF2-40B4-BE49-F238E27FC236}">
                        <a16:creationId xmlns:a16="http://schemas.microsoft.com/office/drawing/2014/main" id="{FCA71245-AEDC-D7BA-F93E-C970E79F695F}"/>
                      </a:ext>
                    </a:extLst>
                  </p:cNvPr>
                  <p:cNvCxnSpPr/>
                  <p:nvPr/>
                </p:nvCxnSpPr>
                <p:spPr>
                  <a:xfrm>
                    <a:off x="5031975" y="1956216"/>
                    <a:ext cx="0" cy="1296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2" name="圆角矩形 75">
                  <a:extLst>
                    <a:ext uri="{FF2B5EF4-FFF2-40B4-BE49-F238E27FC236}">
                      <a16:creationId xmlns:a16="http://schemas.microsoft.com/office/drawing/2014/main" id="{42B30DC7-00AB-1F29-A059-E7368BA12398}"/>
                    </a:ext>
                  </a:extLst>
                </p:cNvPr>
                <p:cNvSpPr/>
                <p:nvPr/>
              </p:nvSpPr>
              <p:spPr>
                <a:xfrm>
                  <a:off x="1297077" y="2485422"/>
                  <a:ext cx="1114686" cy="219282"/>
                </a:xfrm>
                <a:prstGeom prst="roundRect">
                  <a:avLst>
                    <a:gd name="adj" fmla="val 50000"/>
                  </a:avLst>
                </a:prstGeom>
                <a:solidFill>
                  <a:srgbClr val="8CA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Step 08</a:t>
                  </a:r>
                  <a:endParaRPr kumimoji="1" lang="zh-CN" altLang="en-US"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3" name="圆角矩形 76">
                  <a:extLst>
                    <a:ext uri="{FF2B5EF4-FFF2-40B4-BE49-F238E27FC236}">
                      <a16:creationId xmlns:a16="http://schemas.microsoft.com/office/drawing/2014/main" id="{918F07F6-AC13-D0FC-2E2A-56A261E24D4B}"/>
                    </a:ext>
                  </a:extLst>
                </p:cNvPr>
                <p:cNvSpPr/>
                <p:nvPr/>
              </p:nvSpPr>
              <p:spPr>
                <a:xfrm>
                  <a:off x="2206543" y="2485422"/>
                  <a:ext cx="1114686" cy="219282"/>
                </a:xfrm>
                <a:prstGeom prst="roundRect">
                  <a:avLst>
                    <a:gd name="adj" fmla="val 50000"/>
                  </a:avLst>
                </a:prstGeom>
                <a:solidFill>
                  <a:srgbClr val="F29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Step 09</a:t>
                  </a:r>
                  <a:endParaRPr kumimoji="1" lang="zh-CN" altLang="en-US"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4" name="圆角矩形 77">
                  <a:extLst>
                    <a:ext uri="{FF2B5EF4-FFF2-40B4-BE49-F238E27FC236}">
                      <a16:creationId xmlns:a16="http://schemas.microsoft.com/office/drawing/2014/main" id="{7EB3095D-B644-9E08-6A0B-54D3647255C6}"/>
                    </a:ext>
                  </a:extLst>
                </p:cNvPr>
                <p:cNvSpPr/>
                <p:nvPr/>
              </p:nvSpPr>
              <p:spPr>
                <a:xfrm>
                  <a:off x="3116010" y="2485422"/>
                  <a:ext cx="1114686" cy="219282"/>
                </a:xfrm>
                <a:prstGeom prst="roundRect">
                  <a:avLst>
                    <a:gd name="adj" fmla="val 50000"/>
                  </a:avLst>
                </a:prstGeom>
                <a:solidFill>
                  <a:srgbClr val="3B9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Step 10</a:t>
                  </a:r>
                  <a:endParaRPr kumimoji="1" lang="zh-CN" altLang="en-US"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5" name="圆角矩形 78">
                  <a:extLst>
                    <a:ext uri="{FF2B5EF4-FFF2-40B4-BE49-F238E27FC236}">
                      <a16:creationId xmlns:a16="http://schemas.microsoft.com/office/drawing/2014/main" id="{9EB6B2E9-BD25-ED3C-32D0-9BD0FEE51676}"/>
                    </a:ext>
                  </a:extLst>
                </p:cNvPr>
                <p:cNvSpPr/>
                <p:nvPr/>
              </p:nvSpPr>
              <p:spPr>
                <a:xfrm>
                  <a:off x="4021393" y="2485422"/>
                  <a:ext cx="1114686" cy="219282"/>
                </a:xfrm>
                <a:prstGeom prst="roundRect">
                  <a:avLst>
                    <a:gd name="adj" fmla="val 50000"/>
                  </a:avLst>
                </a:prstGeom>
                <a:solidFill>
                  <a:srgbClr val="384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Step 11</a:t>
                  </a:r>
                  <a:endParaRPr kumimoji="1" lang="zh-CN" altLang="en-US"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6" name="圆角矩形 79">
                  <a:extLst>
                    <a:ext uri="{FF2B5EF4-FFF2-40B4-BE49-F238E27FC236}">
                      <a16:creationId xmlns:a16="http://schemas.microsoft.com/office/drawing/2014/main" id="{92E97348-7E47-278A-2389-B8742A91C7E4}"/>
                    </a:ext>
                  </a:extLst>
                </p:cNvPr>
                <p:cNvSpPr/>
                <p:nvPr/>
              </p:nvSpPr>
              <p:spPr>
                <a:xfrm>
                  <a:off x="4930859" y="2485422"/>
                  <a:ext cx="1114686" cy="219282"/>
                </a:xfrm>
                <a:prstGeom prst="roundRect">
                  <a:avLst>
                    <a:gd name="adj" fmla="val 50000"/>
                  </a:avLst>
                </a:prstGeom>
                <a:solidFill>
                  <a:srgbClr val="785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Step 12</a:t>
                  </a:r>
                  <a:endParaRPr kumimoji="1" lang="zh-CN" altLang="en-US"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7" name="圆角矩形 80">
                  <a:extLst>
                    <a:ext uri="{FF2B5EF4-FFF2-40B4-BE49-F238E27FC236}">
                      <a16:creationId xmlns:a16="http://schemas.microsoft.com/office/drawing/2014/main" id="{970805DC-C142-EE79-7C98-44A7A36F3933}"/>
                    </a:ext>
                  </a:extLst>
                </p:cNvPr>
                <p:cNvSpPr/>
                <p:nvPr/>
              </p:nvSpPr>
              <p:spPr>
                <a:xfrm>
                  <a:off x="5840325" y="2485422"/>
                  <a:ext cx="1114686" cy="219282"/>
                </a:xfrm>
                <a:prstGeom prst="roundRect">
                  <a:avLst>
                    <a:gd name="adj" fmla="val 50000"/>
                  </a:avLst>
                </a:prstGeom>
                <a:solidFill>
                  <a:srgbClr val="932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Step 13</a:t>
                  </a:r>
                  <a:endParaRPr kumimoji="1" lang="zh-CN" altLang="en-US"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8" name="圆角矩形 81">
                  <a:extLst>
                    <a:ext uri="{FF2B5EF4-FFF2-40B4-BE49-F238E27FC236}">
                      <a16:creationId xmlns:a16="http://schemas.microsoft.com/office/drawing/2014/main" id="{84F7DC31-9438-F336-CFEF-1F7B1E645932}"/>
                    </a:ext>
                  </a:extLst>
                </p:cNvPr>
                <p:cNvSpPr/>
                <p:nvPr/>
              </p:nvSpPr>
              <p:spPr>
                <a:xfrm>
                  <a:off x="6749792" y="2485422"/>
                  <a:ext cx="1114686" cy="219282"/>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Step 14</a:t>
                  </a:r>
                  <a:endParaRPr kumimoji="1" lang="zh-CN" altLang="en-US" sz="105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9" name="矩形 18">
                  <a:extLst>
                    <a:ext uri="{FF2B5EF4-FFF2-40B4-BE49-F238E27FC236}">
                      <a16:creationId xmlns:a16="http://schemas.microsoft.com/office/drawing/2014/main" id="{120B3FB9-0E84-C837-E7BB-AFC66334E255}"/>
                    </a:ext>
                  </a:extLst>
                </p:cNvPr>
                <p:cNvSpPr/>
                <p:nvPr/>
              </p:nvSpPr>
              <p:spPr>
                <a:xfrm>
                  <a:off x="1293718" y="2732742"/>
                  <a:ext cx="1044058" cy="577596"/>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7</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6</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5</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r>
                    <a:rPr kumimoji="1" lang="zh-TW"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en-US" altLang="zh-TW"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0</a:t>
                  </a:r>
                  <a:endParaRPr kumimoji="1" lang="zh-CN" altLang="en-US" sz="12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0" name="矩形 19">
                  <a:extLst>
                    <a:ext uri="{FF2B5EF4-FFF2-40B4-BE49-F238E27FC236}">
                      <a16:creationId xmlns:a16="http://schemas.microsoft.com/office/drawing/2014/main" id="{C3ADE3E9-14DC-602F-E651-6C3737AC7893}"/>
                    </a:ext>
                  </a:extLst>
                </p:cNvPr>
                <p:cNvSpPr/>
                <p:nvPr/>
              </p:nvSpPr>
              <p:spPr>
                <a:xfrm>
                  <a:off x="2331162" y="2732742"/>
                  <a:ext cx="885868" cy="66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a:t>
                  </a:r>
                  <a:r>
                    <a:rPr kumimoji="1" lang="en-US" altLang="zh-CN"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a:t>
                  </a:r>
                  <a:r>
                    <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a:t>
                  </a:r>
                  <a:r>
                    <a:rPr kumimoji="1" lang="en-US" altLang="zh-CN"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&gt;B</a:t>
                  </a:r>
                  <a:r>
                    <a:rPr kumimoji="1" lang="en-US" altLang="zh-TW"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B</a:t>
                  </a:r>
                  <a:r>
                    <a:rPr kumimoji="1" lang="en-US" altLang="zh-TW"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&gt;B&gt;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C&gt;</a:t>
                  </a:r>
                  <a:r>
                    <a:rPr kumimoji="1" lang="zh-TW" altLang="en-US"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缺考</a:t>
                  </a:r>
                  <a:endPar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21" name="矩形 20">
                  <a:extLst>
                    <a:ext uri="{FF2B5EF4-FFF2-40B4-BE49-F238E27FC236}">
                      <a16:creationId xmlns:a16="http://schemas.microsoft.com/office/drawing/2014/main" id="{D31B871F-6A12-3BAE-663A-F25FD389AA18}"/>
                    </a:ext>
                  </a:extLst>
                </p:cNvPr>
                <p:cNvSpPr/>
                <p:nvPr/>
              </p:nvSpPr>
              <p:spPr>
                <a:xfrm>
                  <a:off x="3210485" y="2732743"/>
                  <a:ext cx="885868" cy="660111"/>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a:t>
                  </a:r>
                  <a:r>
                    <a:rPr kumimoji="1" lang="en-US" altLang="zh-CN"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a:t>
                  </a:r>
                  <a:r>
                    <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a:t>
                  </a:r>
                  <a:r>
                    <a:rPr kumimoji="1" lang="en-US" altLang="zh-CN"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&gt;B</a:t>
                  </a:r>
                  <a:r>
                    <a:rPr kumimoji="1" lang="en-US" altLang="zh-TW"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B</a:t>
                  </a:r>
                  <a:r>
                    <a:rPr kumimoji="1" lang="en-US" altLang="zh-TW"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&gt;B&gt;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C&gt;</a:t>
                  </a:r>
                  <a:r>
                    <a:rPr kumimoji="1" lang="zh-TW" altLang="en-US"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缺考</a:t>
                  </a:r>
                  <a:endPar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22" name="矩形 21">
                  <a:extLst>
                    <a:ext uri="{FF2B5EF4-FFF2-40B4-BE49-F238E27FC236}">
                      <a16:creationId xmlns:a16="http://schemas.microsoft.com/office/drawing/2014/main" id="{D1989CC5-0A40-2DD6-9CC3-B985E50357A6}"/>
                    </a:ext>
                  </a:extLst>
                </p:cNvPr>
                <p:cNvSpPr/>
                <p:nvPr/>
              </p:nvSpPr>
              <p:spPr>
                <a:xfrm>
                  <a:off x="4153614" y="2732743"/>
                  <a:ext cx="885868" cy="66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a:t>
                  </a:r>
                  <a:r>
                    <a:rPr kumimoji="1" lang="en-US" altLang="zh-CN"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a:t>
                  </a:r>
                  <a:r>
                    <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a:t>
                  </a:r>
                  <a:r>
                    <a:rPr kumimoji="1" lang="en-US" altLang="zh-CN"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&gt;B</a:t>
                  </a:r>
                  <a:r>
                    <a:rPr kumimoji="1" lang="en-US" altLang="zh-TW"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B</a:t>
                  </a:r>
                  <a:r>
                    <a:rPr kumimoji="1" lang="en-US" altLang="zh-TW"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&gt;B&gt;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C&gt;</a:t>
                  </a:r>
                  <a:r>
                    <a:rPr kumimoji="1" lang="zh-TW" altLang="en-US"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缺考</a:t>
                  </a:r>
                  <a:endPar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23" name="矩形 22">
                  <a:extLst>
                    <a:ext uri="{FF2B5EF4-FFF2-40B4-BE49-F238E27FC236}">
                      <a16:creationId xmlns:a16="http://schemas.microsoft.com/office/drawing/2014/main" id="{623CEE85-2AEC-A8A1-D3F4-74FE8713BF9B}"/>
                    </a:ext>
                  </a:extLst>
                </p:cNvPr>
                <p:cNvSpPr/>
                <p:nvPr/>
              </p:nvSpPr>
              <p:spPr>
                <a:xfrm>
                  <a:off x="5024931" y="2732743"/>
                  <a:ext cx="885868" cy="66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a:t>
                  </a:r>
                  <a:r>
                    <a:rPr kumimoji="1" lang="en-US" altLang="zh-CN"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a:t>
                  </a:r>
                  <a:r>
                    <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a:t>
                  </a:r>
                  <a:r>
                    <a:rPr kumimoji="1" lang="en-US" altLang="zh-CN"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&gt;B</a:t>
                  </a:r>
                  <a:r>
                    <a:rPr kumimoji="1" lang="en-US" altLang="zh-TW"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B</a:t>
                  </a:r>
                  <a:r>
                    <a:rPr kumimoji="1" lang="en-US" altLang="zh-TW"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&gt;B&gt;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C&gt;</a:t>
                  </a:r>
                  <a:r>
                    <a:rPr kumimoji="1" lang="zh-TW" altLang="en-US"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缺考</a:t>
                  </a:r>
                  <a:endPar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24" name="矩形 23">
                  <a:extLst>
                    <a:ext uri="{FF2B5EF4-FFF2-40B4-BE49-F238E27FC236}">
                      <a16:creationId xmlns:a16="http://schemas.microsoft.com/office/drawing/2014/main" id="{ECAB2D71-A784-944B-ED8D-D56E00F24CD1}"/>
                    </a:ext>
                  </a:extLst>
                </p:cNvPr>
                <p:cNvSpPr/>
                <p:nvPr/>
              </p:nvSpPr>
              <p:spPr>
                <a:xfrm>
                  <a:off x="5939101" y="2732743"/>
                  <a:ext cx="885868" cy="66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a:t>
                  </a:r>
                  <a:r>
                    <a:rPr kumimoji="1" lang="en-US" altLang="zh-CN"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a:t>
                  </a:r>
                  <a:r>
                    <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a:t>
                  </a:r>
                  <a:r>
                    <a:rPr kumimoji="1" lang="en-US" altLang="zh-CN"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&gt;B</a:t>
                  </a:r>
                  <a:r>
                    <a:rPr kumimoji="1" lang="en-US" altLang="zh-TW"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B</a:t>
                  </a:r>
                  <a:r>
                    <a:rPr kumimoji="1" lang="en-US" altLang="zh-TW" sz="1050" b="1" i="0" u="none" strike="noStrike" kern="1200" cap="none" spc="0" normalizeH="0" baseline="3000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&gt;B&gt;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C&gt;</a:t>
                  </a:r>
                  <a:r>
                    <a:rPr kumimoji="1" lang="zh-TW" altLang="en-US"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缺考</a:t>
                  </a:r>
                  <a:endPar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25" name="矩形 24">
                  <a:extLst>
                    <a:ext uri="{FF2B5EF4-FFF2-40B4-BE49-F238E27FC236}">
                      <a16:creationId xmlns:a16="http://schemas.microsoft.com/office/drawing/2014/main" id="{C66BB47D-8447-89CE-17BA-177D6926E8F9}"/>
                    </a:ext>
                  </a:extLst>
                </p:cNvPr>
                <p:cNvSpPr/>
                <p:nvPr/>
              </p:nvSpPr>
              <p:spPr>
                <a:xfrm>
                  <a:off x="6943774" y="2732743"/>
                  <a:ext cx="825864" cy="515711"/>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6</a:t>
                  </a: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&gt;5&gt;4&gt;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3&gt;2&gt;1&gt;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缺考</a:t>
                  </a:r>
                  <a:endParaRPr kumimoji="1" lang="en-US" altLang="zh-CN" sz="105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26" name="矩形 25">
                  <a:extLst>
                    <a:ext uri="{FF2B5EF4-FFF2-40B4-BE49-F238E27FC236}">
                      <a16:creationId xmlns:a16="http://schemas.microsoft.com/office/drawing/2014/main" id="{9BF09BCF-E76C-A9FB-5DD1-B9A9EA962D3D}"/>
                    </a:ext>
                  </a:extLst>
                </p:cNvPr>
                <p:cNvSpPr/>
                <p:nvPr/>
              </p:nvSpPr>
              <p:spPr>
                <a:xfrm>
                  <a:off x="1489041" y="1939773"/>
                  <a:ext cx="645855" cy="2887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競賽</a:t>
                  </a:r>
                  <a:endParaRPr kumimoji="1" lang="zh-CN"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27" name="矩形 26">
                  <a:extLst>
                    <a:ext uri="{FF2B5EF4-FFF2-40B4-BE49-F238E27FC236}">
                      <a16:creationId xmlns:a16="http://schemas.microsoft.com/office/drawing/2014/main" id="{B4EB089F-F16F-F08A-A239-FC0B6E2EF0CF}"/>
                    </a:ext>
                  </a:extLst>
                </p:cNvPr>
                <p:cNvSpPr/>
                <p:nvPr/>
              </p:nvSpPr>
              <p:spPr>
                <a:xfrm>
                  <a:off x="2431794" y="1929900"/>
                  <a:ext cx="645855" cy="2887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國文</a:t>
                  </a:r>
                  <a:endParaRPr kumimoji="1" lang="zh-CN"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grpSp>
          <p:sp>
            <p:nvSpPr>
              <p:cNvPr id="6" name="矩形 5">
                <a:extLst>
                  <a:ext uri="{FF2B5EF4-FFF2-40B4-BE49-F238E27FC236}">
                    <a16:creationId xmlns:a16="http://schemas.microsoft.com/office/drawing/2014/main" id="{8F876BAA-F616-B50A-B613-3D3132F2D5A1}"/>
                  </a:ext>
                </a:extLst>
              </p:cNvPr>
              <p:cNvSpPr/>
              <p:nvPr/>
            </p:nvSpPr>
            <p:spPr>
              <a:xfrm>
                <a:off x="3392763" y="2454029"/>
                <a:ext cx="759184" cy="43088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數學</a:t>
                </a:r>
                <a:endParaRPr kumimoji="1" lang="zh-CN"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7" name="矩形 6">
                <a:extLst>
                  <a:ext uri="{FF2B5EF4-FFF2-40B4-BE49-F238E27FC236}">
                    <a16:creationId xmlns:a16="http://schemas.microsoft.com/office/drawing/2014/main" id="{7943EA5E-DE70-BAAF-A03E-61A21ADA7EAB}"/>
                  </a:ext>
                </a:extLst>
              </p:cNvPr>
              <p:cNvSpPr/>
              <p:nvPr/>
            </p:nvSpPr>
            <p:spPr>
              <a:xfrm>
                <a:off x="4466572" y="2454029"/>
                <a:ext cx="759184" cy="43088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英語</a:t>
                </a:r>
                <a:endParaRPr kumimoji="1" lang="en-US" altLang="zh-TW"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8" name="矩形 7">
                <a:extLst>
                  <a:ext uri="{FF2B5EF4-FFF2-40B4-BE49-F238E27FC236}">
                    <a16:creationId xmlns:a16="http://schemas.microsoft.com/office/drawing/2014/main" id="{F242354D-FB78-6353-1F55-0C3F2BE628B1}"/>
                  </a:ext>
                </a:extLst>
              </p:cNvPr>
              <p:cNvSpPr/>
              <p:nvPr/>
            </p:nvSpPr>
            <p:spPr>
              <a:xfrm>
                <a:off x="5324830" y="2454029"/>
                <a:ext cx="1229901" cy="43088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自然</a:t>
                </a:r>
                <a:endParaRPr kumimoji="1" lang="zh-CN"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9" name="矩形 8">
                <a:extLst>
                  <a:ext uri="{FF2B5EF4-FFF2-40B4-BE49-F238E27FC236}">
                    <a16:creationId xmlns:a16="http://schemas.microsoft.com/office/drawing/2014/main" id="{01854EA9-44F7-73CC-F8F4-AAF8904A1AD7}"/>
                  </a:ext>
                </a:extLst>
              </p:cNvPr>
              <p:cNvSpPr/>
              <p:nvPr/>
            </p:nvSpPr>
            <p:spPr>
              <a:xfrm>
                <a:off x="6579898" y="2454029"/>
                <a:ext cx="759184" cy="43088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社會</a:t>
                </a:r>
                <a:endParaRPr kumimoji="1" lang="zh-CN"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10" name="矩形 9">
                <a:extLst>
                  <a:ext uri="{FF2B5EF4-FFF2-40B4-BE49-F238E27FC236}">
                    <a16:creationId xmlns:a16="http://schemas.microsoft.com/office/drawing/2014/main" id="{D7BE5545-8DCF-01E0-B531-AADD67B9ADB8}"/>
                  </a:ext>
                </a:extLst>
              </p:cNvPr>
              <p:cNvSpPr/>
              <p:nvPr/>
            </p:nvSpPr>
            <p:spPr>
              <a:xfrm>
                <a:off x="7705327" y="2454029"/>
                <a:ext cx="759184" cy="73866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寫作</a:t>
                </a:r>
                <a:endParaRPr kumimoji="1" lang="en-US" altLang="zh-TW"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測驗</a:t>
                </a:r>
                <a:endParaRPr kumimoji="1" lang="zh-CN"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grpSp>
      </p:grpSp>
    </p:spTree>
    <p:extLst>
      <p:ext uri="{BB962C8B-B14F-4D97-AF65-F5344CB8AC3E}">
        <p14:creationId xmlns:p14="http://schemas.microsoft.com/office/powerpoint/2010/main" val="14660332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4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表</a:t>
            </a:r>
            <a:r>
              <a:rPr kumimoji="1" lang="en-US" altLang="zh-TW" sz="24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1</a:t>
            </a:r>
            <a:r>
              <a:rPr kumimoji="1" lang="zh-TW" altLang="zh-TW" sz="24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：信義國民中學</a:t>
            </a:r>
            <a:endParaRPr kumimoji="1" lang="en-US" altLang="zh-TW" sz="24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     </a:t>
            </a:r>
            <a:r>
              <a:rPr kumimoji="1" lang="zh-TW" altLang="en-US" sz="24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陳</a:t>
            </a:r>
            <a:r>
              <a:rPr kumimoji="1" lang="zh-TW" altLang="zh-TW" sz="24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同學</a:t>
            </a:r>
            <a:r>
              <a:rPr kumimoji="1" lang="zh-TW" altLang="zh-TW" sz="3200" b="1" i="0" u="sng"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優先</a:t>
            </a:r>
            <a:endParaRPr kumimoji="1" lang="en-US" altLang="zh-TW" sz="3200" b="1" i="0" u="sng"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     </a:t>
            </a:r>
            <a:r>
              <a:rPr kumimoji="1" lang="zh-TW" altLang="zh-TW" sz="24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免試入學報名</a:t>
            </a:r>
            <a:endParaRPr kumimoji="1" lang="en-US" altLang="zh-TW" sz="24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     </a:t>
            </a:r>
            <a:r>
              <a:rPr kumimoji="1" lang="zh-TW" altLang="zh-TW" sz="24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之積分證明單</a:t>
            </a:r>
            <a:endParaRPr kumimoji="1" lang="zh-TW" altLang="en-US" sz="24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三</a:t>
            </a:r>
            <a:r>
              <a:rPr kumimoji="0" lang="en-US" altLang="zh-TW" sz="40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五專優先免試積分</a:t>
            </a:r>
            <a:r>
              <a:rPr kumimoji="0" lang="en-US" altLang="zh-TW" sz="40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分發比序原則範例</a:t>
            </a:r>
          </a:p>
        </p:txBody>
      </p:sp>
      <p:sp>
        <p:nvSpPr>
          <p:cNvPr id="6" name="投影片編號版面配置區 11">
            <a:extLst>
              <a:ext uri="{FF2B5EF4-FFF2-40B4-BE49-F238E27FC236}">
                <a16:creationId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5" name="圖片 4">
            <a:extLst>
              <a:ext uri="{FF2B5EF4-FFF2-40B4-BE49-F238E27FC236}">
                <a16:creationId xmlns:a16="http://schemas.microsoft.com/office/drawing/2014/main" id="{26A71CCC-CD7A-2796-7E94-BBB93E06BC15}"/>
              </a:ext>
            </a:extLst>
          </p:cNvPr>
          <p:cNvPicPr>
            <a:picLocks noChangeAspect="1"/>
          </p:cNvPicPr>
          <p:nvPr/>
        </p:nvPicPr>
        <p:blipFill>
          <a:blip r:embed="rId3"/>
          <a:stretch>
            <a:fillRect/>
          </a:stretch>
        </p:blipFill>
        <p:spPr>
          <a:xfrm>
            <a:off x="4482198" y="1314450"/>
            <a:ext cx="6445997" cy="5311434"/>
          </a:xfrm>
          <a:prstGeom prst="rect">
            <a:avLst/>
          </a:prstGeom>
        </p:spPr>
      </p:pic>
    </p:spTree>
    <p:extLst>
      <p:ext uri="{BB962C8B-B14F-4D97-AF65-F5344CB8AC3E}">
        <p14:creationId xmlns:p14="http://schemas.microsoft.com/office/powerpoint/2010/main" val="9321021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三</a:t>
            </a:r>
            <a:r>
              <a:rPr kumimoji="0" lang="en-US" altLang="zh-TW" sz="40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五專優先免試積分</a:t>
            </a:r>
            <a:r>
              <a:rPr kumimoji="0" lang="en-US" altLang="zh-TW" sz="40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分發比序原則範例</a:t>
            </a:r>
          </a:p>
        </p:txBody>
      </p:sp>
      <p:sp>
        <p:nvSpPr>
          <p:cNvPr id="13" name="投影片編號版面配置區 11">
            <a:extLst>
              <a:ext uri="{FF2B5EF4-FFF2-40B4-BE49-F238E27FC236}">
                <a16:creationId xmlns:a16="http://schemas.microsoft.com/office/drawing/2014/main" id="{B2BB4C5F-93CA-4735-95F3-D96B4AC06DE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3" name="圓角矩形 3">
            <a:extLst>
              <a:ext uri="{FF2B5EF4-FFF2-40B4-BE49-F238E27FC236}">
                <a16:creationId xmlns:a16="http://schemas.microsoft.com/office/drawing/2014/main" id="{8B50AFDA-0F16-4DE1-B3D8-E187BBF5ECC7}"/>
              </a:ext>
            </a:extLst>
          </p:cNvPr>
          <p:cNvSpPr/>
          <p:nvPr/>
        </p:nvSpPr>
        <p:spPr>
          <a:xfrm>
            <a:off x="1767612" y="6320712"/>
            <a:ext cx="8228730" cy="487826"/>
          </a:xfrm>
          <a:prstGeom prst="roundRect">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45489" marR="0" lvl="0" indent="-469094" algn="just" defTabSz="914400" rtl="0" eaLnBrk="1" fontAlgn="auto" latinLnBrk="0" hangingPunct="1">
              <a:lnSpc>
                <a:spcPct val="100000"/>
              </a:lnSpc>
              <a:spcBef>
                <a:spcPts val="0"/>
              </a:spcBef>
              <a:spcAft>
                <a:spcPts val="0"/>
              </a:spcAft>
              <a:buClrTx/>
              <a:buSzTx/>
              <a:buFontTx/>
              <a:buNone/>
              <a:tabLst/>
              <a:defRPr/>
            </a:pPr>
            <a:r>
              <a:rPr kumimoji="1" lang="zh-TW" altLang="zh-TW" sz="13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註</a:t>
            </a:r>
            <a:r>
              <a:rPr kumimoji="1" lang="en-US" altLang="zh-TW" sz="13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r>
              <a:rPr kumimoji="1" lang="zh-TW" altLang="zh-TW" sz="13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：志願序積分</a:t>
            </a:r>
            <a:r>
              <a:rPr kumimoji="1" lang="zh-TW" altLang="en-US" sz="13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係</a:t>
            </a:r>
            <a:r>
              <a:rPr kumimoji="1" lang="zh-TW" altLang="zh-TW" sz="13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以級別方式計算，並於免試生完成選填登記志願後，納入超額比序總積分之主項目採計。</a:t>
            </a:r>
          </a:p>
          <a:p>
            <a:pPr marL="445489" marR="0" lvl="0" indent="-469094" algn="just" defTabSz="914400" rtl="0" eaLnBrk="1" fontAlgn="auto" latinLnBrk="0" hangingPunct="1">
              <a:lnSpc>
                <a:spcPct val="100000"/>
              </a:lnSpc>
              <a:spcBef>
                <a:spcPts val="0"/>
              </a:spcBef>
              <a:spcAft>
                <a:spcPts val="0"/>
              </a:spcAft>
              <a:buClrTx/>
              <a:buSzTx/>
              <a:buFontTx/>
              <a:buNone/>
              <a:tabLst/>
              <a:defRPr/>
            </a:pPr>
            <a:r>
              <a:rPr kumimoji="1" lang="zh-TW" altLang="zh-TW" sz="13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註</a:t>
            </a:r>
            <a:r>
              <a:rPr kumimoji="1" lang="en-US" altLang="zh-TW" sz="13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r>
              <a:rPr kumimoji="1" lang="zh-TW" altLang="zh-TW" sz="13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：陳同學</a:t>
            </a:r>
            <a:r>
              <a:rPr kumimoji="1" lang="zh-TW" altLang="zh-TW" sz="13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rPr>
              <a:t>未持有原住民文化及語言能力證明</a:t>
            </a:r>
            <a:r>
              <a:rPr kumimoji="1" lang="zh-TW" altLang="zh-TW" sz="13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zh-TW" sz="13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加分</a:t>
            </a:r>
            <a:r>
              <a:rPr kumimoji="1" lang="zh-TW" altLang="zh-TW" sz="13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比率以</a:t>
            </a:r>
            <a:r>
              <a:rPr kumimoji="1" lang="en-US" altLang="zh-TW" sz="13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10%</a:t>
            </a:r>
            <a:r>
              <a:rPr kumimoji="1" lang="zh-TW" altLang="zh-TW" sz="13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計算。</a:t>
            </a:r>
            <a:endParaRPr kumimoji="1" lang="zh-TW" altLang="en-US" sz="13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4" name="矩形 23">
            <a:extLst>
              <a:ext uri="{FF2B5EF4-FFF2-40B4-BE49-F238E27FC236}">
                <a16:creationId xmlns:a16="http://schemas.microsoft.com/office/drawing/2014/main" id="{AA8B1784-989A-4033-B03F-44CA86367247}"/>
              </a:ext>
            </a:extLst>
          </p:cNvPr>
          <p:cNvSpPr/>
          <p:nvPr/>
        </p:nvSpPr>
        <p:spPr>
          <a:xfrm>
            <a:off x="1749767" y="937289"/>
            <a:ext cx="459560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免試生超額比序總積分計算範例</a:t>
            </a:r>
            <a:endParaRPr kumimoji="1" lang="en-US" altLang="zh-TW" sz="20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zh-TW" sz="2000" b="1" i="0" u="none" strike="noStrike" kern="1200" cap="none" spc="0" normalizeH="0" baseline="0" noProof="0" dirty="0">
                <a:ln>
                  <a:noFill/>
                </a:ln>
                <a:solidFill>
                  <a:srgbClr val="849276">
                    <a:lumMod val="75000"/>
                  </a:srgbClr>
                </a:solidFill>
                <a:effectLst/>
                <a:uLnTx/>
                <a:uFillTx/>
                <a:latin typeface="微軟正黑體" pitchFamily="34" charset="-120"/>
                <a:ea typeface="微軟正黑體" pitchFamily="34" charset="-120"/>
                <a:cs typeface="+mn-cs"/>
              </a:rPr>
              <a:t>陳同學國中教育會考成績與採計積分表</a:t>
            </a:r>
            <a:endParaRPr kumimoji="1" lang="zh-TW" altLang="en-US" sz="2000" b="1" i="0" u="none" strike="noStrike" kern="1200" cap="none" spc="0" normalizeH="0" baseline="0" noProof="0" dirty="0">
              <a:ln>
                <a:noFill/>
              </a:ln>
              <a:solidFill>
                <a:srgbClr val="849276">
                  <a:lumMod val="75000"/>
                </a:srgbClr>
              </a:solidFill>
              <a:effectLst/>
              <a:uLnTx/>
              <a:uFillTx/>
              <a:latin typeface="微軟正黑體" pitchFamily="34" charset="-120"/>
              <a:ea typeface="微軟正黑體" pitchFamily="34" charset="-120"/>
              <a:cs typeface="+mn-cs"/>
            </a:endParaRPr>
          </a:p>
        </p:txBody>
      </p:sp>
      <p:sp>
        <p:nvSpPr>
          <p:cNvPr id="25" name="矩形 24">
            <a:extLst>
              <a:ext uri="{FF2B5EF4-FFF2-40B4-BE49-F238E27FC236}">
                <a16:creationId xmlns:a16="http://schemas.microsoft.com/office/drawing/2014/main" id="{AF87FB99-8A67-4798-BA38-55CE2D844849}"/>
              </a:ext>
            </a:extLst>
          </p:cNvPr>
          <p:cNvSpPr/>
          <p:nvPr/>
        </p:nvSpPr>
        <p:spPr bwMode="auto">
          <a:xfrm>
            <a:off x="1749767" y="3580253"/>
            <a:ext cx="8401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srgbClr val="849276">
                    <a:lumMod val="75000"/>
                  </a:srgbClr>
                </a:solidFill>
                <a:effectLst/>
                <a:uLnTx/>
                <a:uFillTx/>
                <a:latin typeface="微軟正黑體" pitchFamily="34" charset="-120"/>
                <a:ea typeface="微軟正黑體" pitchFamily="34" charset="-120"/>
                <a:cs typeface="+mn-cs"/>
              </a:rPr>
              <a:t>陳同學以第</a:t>
            </a:r>
            <a:r>
              <a:rPr kumimoji="1" lang="en-US" altLang="zh-TW" sz="1800" b="1" i="0" u="none" strike="noStrike" kern="1200" cap="none" spc="0" normalizeH="0" baseline="0" noProof="0" dirty="0">
                <a:ln>
                  <a:noFill/>
                </a:ln>
                <a:solidFill>
                  <a:srgbClr val="849276">
                    <a:lumMod val="75000"/>
                  </a:srgbClr>
                </a:solidFill>
                <a:effectLst/>
                <a:uLnTx/>
                <a:uFillTx/>
                <a:latin typeface="微軟正黑體" pitchFamily="34" charset="-120"/>
                <a:ea typeface="微軟正黑體" pitchFamily="34" charset="-120"/>
                <a:cs typeface="+mn-cs"/>
              </a:rPr>
              <a:t>2</a:t>
            </a:r>
            <a:r>
              <a:rPr kumimoji="1" lang="zh-TW" altLang="en-US" sz="1800" b="1" i="0" u="none" strike="noStrike" kern="1200" cap="none" spc="0" normalizeH="0" baseline="0" noProof="0" dirty="0">
                <a:ln>
                  <a:noFill/>
                </a:ln>
                <a:solidFill>
                  <a:srgbClr val="849276">
                    <a:lumMod val="75000"/>
                  </a:srgbClr>
                </a:solidFill>
                <a:effectLst/>
                <a:uLnTx/>
                <a:uFillTx/>
                <a:latin typeface="微軟正黑體" pitchFamily="34" charset="-120"/>
                <a:ea typeface="微軟正黑體" pitchFamily="34" charset="-120"/>
                <a:cs typeface="+mn-cs"/>
              </a:rPr>
              <a:t>志願選填登記○○科技大學○○科（組）之超額比序項目積分採計表</a:t>
            </a:r>
          </a:p>
        </p:txBody>
      </p:sp>
      <p:sp>
        <p:nvSpPr>
          <p:cNvPr id="26" name="矩形 25">
            <a:extLst>
              <a:ext uri="{FF2B5EF4-FFF2-40B4-BE49-F238E27FC236}">
                <a16:creationId xmlns:a16="http://schemas.microsoft.com/office/drawing/2014/main" id="{3E454FE5-0821-4E9D-8BB7-4B9D44B232A5}"/>
              </a:ext>
            </a:extLst>
          </p:cNvPr>
          <p:cNvSpPr/>
          <p:nvPr/>
        </p:nvSpPr>
        <p:spPr bwMode="auto">
          <a:xfrm>
            <a:off x="2737737" y="2773730"/>
            <a:ext cx="6102461" cy="54653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grpSp>
        <p:nvGrpSpPr>
          <p:cNvPr id="27" name="群組 26">
            <a:extLst>
              <a:ext uri="{FF2B5EF4-FFF2-40B4-BE49-F238E27FC236}">
                <a16:creationId xmlns:a16="http://schemas.microsoft.com/office/drawing/2014/main" id="{2481CEE6-E264-4389-B3D8-0CCA94C29AB0}"/>
              </a:ext>
            </a:extLst>
          </p:cNvPr>
          <p:cNvGrpSpPr/>
          <p:nvPr/>
        </p:nvGrpSpPr>
        <p:grpSpPr>
          <a:xfrm>
            <a:off x="1702181" y="5265251"/>
            <a:ext cx="8272054" cy="932147"/>
            <a:chOff x="250752" y="5192681"/>
            <a:chExt cx="8272054" cy="932147"/>
          </a:xfrm>
        </p:grpSpPr>
        <p:sp>
          <p:nvSpPr>
            <p:cNvPr id="28" name="矩形 27">
              <a:extLst>
                <a:ext uri="{FF2B5EF4-FFF2-40B4-BE49-F238E27FC236}">
                  <a16:creationId xmlns:a16="http://schemas.microsoft.com/office/drawing/2014/main" id="{1EF84873-D440-40FB-A7E1-109B8B54E6AA}"/>
                </a:ext>
              </a:extLst>
            </p:cNvPr>
            <p:cNvSpPr/>
            <p:nvPr/>
          </p:nvSpPr>
          <p:spPr bwMode="auto">
            <a:xfrm>
              <a:off x="250752" y="5629252"/>
              <a:ext cx="8272054" cy="4955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1"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endParaRPr>
            </a:p>
          </p:txBody>
        </p:sp>
        <p:sp>
          <p:nvSpPr>
            <p:cNvPr id="29" name="矩形 28">
              <a:extLst>
                <a:ext uri="{FF2B5EF4-FFF2-40B4-BE49-F238E27FC236}">
                  <a16:creationId xmlns:a16="http://schemas.microsoft.com/office/drawing/2014/main" id="{017452F7-947B-4D3B-9747-4B51199B36DF}"/>
                </a:ext>
              </a:extLst>
            </p:cNvPr>
            <p:cNvSpPr/>
            <p:nvPr/>
          </p:nvSpPr>
          <p:spPr>
            <a:xfrm>
              <a:off x="255994" y="5192681"/>
              <a:ext cx="8266812" cy="39452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1" i="0" u="none" strike="noStrike" kern="1200" cap="none" spc="0" normalizeH="0" baseline="0" noProof="0" dirty="0">
                <a:ln>
                  <a:noFill/>
                </a:ln>
                <a:solidFill>
                  <a:prstClr val="white"/>
                </a:solidFill>
                <a:effectLst/>
                <a:uLnTx/>
                <a:uFillTx/>
                <a:latin typeface="Century Gothic"/>
                <a:ea typeface="微軟正黑體" panose="020B0604030504040204" pitchFamily="34" charset="-120"/>
                <a:cs typeface="+mn-cs"/>
              </a:endParaRPr>
            </a:p>
          </p:txBody>
        </p:sp>
      </p:grpSp>
      <p:cxnSp>
        <p:nvCxnSpPr>
          <p:cNvPr id="30" name="直接连接符 42">
            <a:extLst>
              <a:ext uri="{FF2B5EF4-FFF2-40B4-BE49-F238E27FC236}">
                <a16:creationId xmlns:a16="http://schemas.microsoft.com/office/drawing/2014/main" id="{A310D623-E525-4FE3-9CF8-2DD1AFBF8526}"/>
              </a:ext>
            </a:extLst>
          </p:cNvPr>
          <p:cNvCxnSpPr>
            <a:cxnSpLocks/>
          </p:cNvCxnSpPr>
          <p:nvPr/>
        </p:nvCxnSpPr>
        <p:spPr>
          <a:xfrm>
            <a:off x="1749768" y="869976"/>
            <a:ext cx="7200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 name="表格 30">
            <a:extLst>
              <a:ext uri="{FF2B5EF4-FFF2-40B4-BE49-F238E27FC236}">
                <a16:creationId xmlns:a16="http://schemas.microsoft.com/office/drawing/2014/main" id="{9B438678-692F-4B97-ACEF-228FFD4CB071}"/>
              </a:ext>
            </a:extLst>
          </p:cNvPr>
          <p:cNvGraphicFramePr>
            <a:graphicFrameLocks noGrp="1"/>
          </p:cNvGraphicFramePr>
          <p:nvPr>
            <p:extLst/>
          </p:nvPr>
        </p:nvGraphicFramePr>
        <p:xfrm>
          <a:off x="2737738" y="1678574"/>
          <a:ext cx="6096002" cy="1630680"/>
        </p:xfrm>
        <a:graphic>
          <a:graphicData uri="http://schemas.openxmlformats.org/drawingml/2006/table">
            <a:tbl>
              <a:tblPr firstRow="1" bandRow="1">
                <a:tableStyleId>{D27102A9-8310-4765-A935-A1911B00CA55}</a:tableStyleId>
              </a:tblPr>
              <a:tblGrid>
                <a:gridCol w="1131068">
                  <a:extLst>
                    <a:ext uri="{9D8B030D-6E8A-4147-A177-3AD203B41FA5}">
                      <a16:colId xmlns:a16="http://schemas.microsoft.com/office/drawing/2014/main" val="3533527737"/>
                    </a:ext>
                  </a:extLst>
                </a:gridCol>
                <a:gridCol w="827489">
                  <a:extLst>
                    <a:ext uri="{9D8B030D-6E8A-4147-A177-3AD203B41FA5}">
                      <a16:colId xmlns:a16="http://schemas.microsoft.com/office/drawing/2014/main" val="2979835095"/>
                    </a:ext>
                  </a:extLst>
                </a:gridCol>
                <a:gridCol w="827489">
                  <a:extLst>
                    <a:ext uri="{9D8B030D-6E8A-4147-A177-3AD203B41FA5}">
                      <a16:colId xmlns:a16="http://schemas.microsoft.com/office/drawing/2014/main" val="2271207029"/>
                    </a:ext>
                  </a:extLst>
                </a:gridCol>
                <a:gridCol w="827489">
                  <a:extLst>
                    <a:ext uri="{9D8B030D-6E8A-4147-A177-3AD203B41FA5}">
                      <a16:colId xmlns:a16="http://schemas.microsoft.com/office/drawing/2014/main" val="3550894035"/>
                    </a:ext>
                  </a:extLst>
                </a:gridCol>
                <a:gridCol w="827489">
                  <a:extLst>
                    <a:ext uri="{9D8B030D-6E8A-4147-A177-3AD203B41FA5}">
                      <a16:colId xmlns:a16="http://schemas.microsoft.com/office/drawing/2014/main" val="3101752897"/>
                    </a:ext>
                  </a:extLst>
                </a:gridCol>
                <a:gridCol w="827489">
                  <a:extLst>
                    <a:ext uri="{9D8B030D-6E8A-4147-A177-3AD203B41FA5}">
                      <a16:colId xmlns:a16="http://schemas.microsoft.com/office/drawing/2014/main" val="678496905"/>
                    </a:ext>
                  </a:extLst>
                </a:gridCol>
                <a:gridCol w="827489">
                  <a:extLst>
                    <a:ext uri="{9D8B030D-6E8A-4147-A177-3AD203B41FA5}">
                      <a16:colId xmlns:a16="http://schemas.microsoft.com/office/drawing/2014/main" val="2761485684"/>
                    </a:ext>
                  </a:extLst>
                </a:gridCol>
              </a:tblGrid>
              <a:tr h="370840">
                <a:tc>
                  <a:txBody>
                    <a:bodyPr/>
                    <a:lstStyle/>
                    <a:p>
                      <a:pPr algn="ctr"/>
                      <a:r>
                        <a:rPr lang="zh-TW" altLang="en-US" sz="1600" dirty="0"/>
                        <a:t>科目名稱</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國文</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數學</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英語</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自然</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社會</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寫作</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6073960"/>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級分</a:t>
                      </a: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標示</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4</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16556516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違紀扣點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17770462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採計積分</a:t>
                      </a:r>
                      <a:r>
                        <a:rPr lang="en-US" altLang="zh-TW" sz="1400" b="0" dirty="0">
                          <a:solidFill>
                            <a:schemeClr val="tx1"/>
                          </a:solidFill>
                          <a:latin typeface="微軟正黑體" panose="020B0604030504040204" pitchFamily="34" charset="-120"/>
                          <a:ea typeface="微軟正黑體" panose="020B0604030504040204" pitchFamily="34" charset="-120"/>
                        </a:rPr>
                        <a:t/>
                      </a:r>
                      <a:br>
                        <a:rPr lang="en-US" altLang="zh-TW" sz="1400" b="0" dirty="0">
                          <a:solidFill>
                            <a:schemeClr val="tx1"/>
                          </a:solidFill>
                          <a:latin typeface="微軟正黑體" panose="020B0604030504040204" pitchFamily="34" charset="-120"/>
                          <a:ea typeface="微軟正黑體" panose="020B0604030504040204" pitchFamily="34" charset="-120"/>
                        </a:rPr>
                      </a:b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扣點後積分</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2</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5</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96980564"/>
                  </a:ext>
                </a:extLst>
              </a:tr>
            </a:tbl>
          </a:graphicData>
        </a:graphic>
      </p:graphicFrame>
      <p:graphicFrame>
        <p:nvGraphicFramePr>
          <p:cNvPr id="32" name="表格 31">
            <a:extLst>
              <a:ext uri="{FF2B5EF4-FFF2-40B4-BE49-F238E27FC236}">
                <a16:creationId xmlns:a16="http://schemas.microsoft.com/office/drawing/2014/main" id="{D401CB63-7CCC-4208-8636-F7C80A6342F4}"/>
              </a:ext>
            </a:extLst>
          </p:cNvPr>
          <p:cNvGraphicFramePr>
            <a:graphicFrameLocks noGrp="1"/>
          </p:cNvGraphicFramePr>
          <p:nvPr>
            <p:extLst/>
          </p:nvPr>
        </p:nvGraphicFramePr>
        <p:xfrm>
          <a:off x="1738576" y="3976738"/>
          <a:ext cx="8235660" cy="2199640"/>
        </p:xfrm>
        <a:graphic>
          <a:graphicData uri="http://schemas.openxmlformats.org/drawingml/2006/table">
            <a:tbl>
              <a:tblPr firstRow="1" bandRow="1">
                <a:tableStyleId>{D27102A9-8310-4765-A935-A1911B00CA55}</a:tableStyleId>
              </a:tblPr>
              <a:tblGrid>
                <a:gridCol w="983518">
                  <a:extLst>
                    <a:ext uri="{9D8B030D-6E8A-4147-A177-3AD203B41FA5}">
                      <a16:colId xmlns:a16="http://schemas.microsoft.com/office/drawing/2014/main" val="284243871"/>
                    </a:ext>
                  </a:extLst>
                </a:gridCol>
                <a:gridCol w="641131">
                  <a:extLst>
                    <a:ext uri="{9D8B030D-6E8A-4147-A177-3AD203B41FA5}">
                      <a16:colId xmlns:a16="http://schemas.microsoft.com/office/drawing/2014/main" val="93567448"/>
                    </a:ext>
                  </a:extLst>
                </a:gridCol>
                <a:gridCol w="557049">
                  <a:extLst>
                    <a:ext uri="{9D8B030D-6E8A-4147-A177-3AD203B41FA5}">
                      <a16:colId xmlns:a16="http://schemas.microsoft.com/office/drawing/2014/main" val="3922342771"/>
                    </a:ext>
                  </a:extLst>
                </a:gridCol>
                <a:gridCol w="557049">
                  <a:extLst>
                    <a:ext uri="{9D8B030D-6E8A-4147-A177-3AD203B41FA5}">
                      <a16:colId xmlns:a16="http://schemas.microsoft.com/office/drawing/2014/main" val="228450105"/>
                    </a:ext>
                  </a:extLst>
                </a:gridCol>
                <a:gridCol w="585076">
                  <a:extLst>
                    <a:ext uri="{9D8B030D-6E8A-4147-A177-3AD203B41FA5}">
                      <a16:colId xmlns:a16="http://schemas.microsoft.com/office/drawing/2014/main" val="1856099014"/>
                    </a:ext>
                  </a:extLst>
                </a:gridCol>
                <a:gridCol w="585076">
                  <a:extLst>
                    <a:ext uri="{9D8B030D-6E8A-4147-A177-3AD203B41FA5}">
                      <a16:colId xmlns:a16="http://schemas.microsoft.com/office/drawing/2014/main" val="2007307133"/>
                    </a:ext>
                  </a:extLst>
                </a:gridCol>
                <a:gridCol w="585076">
                  <a:extLst>
                    <a:ext uri="{9D8B030D-6E8A-4147-A177-3AD203B41FA5}">
                      <a16:colId xmlns:a16="http://schemas.microsoft.com/office/drawing/2014/main" val="132044695"/>
                    </a:ext>
                  </a:extLst>
                </a:gridCol>
                <a:gridCol w="520262">
                  <a:extLst>
                    <a:ext uri="{9D8B030D-6E8A-4147-A177-3AD203B41FA5}">
                      <a16:colId xmlns:a16="http://schemas.microsoft.com/office/drawing/2014/main" val="253677508"/>
                    </a:ext>
                  </a:extLst>
                </a:gridCol>
                <a:gridCol w="520262">
                  <a:extLst>
                    <a:ext uri="{9D8B030D-6E8A-4147-A177-3AD203B41FA5}">
                      <a16:colId xmlns:a16="http://schemas.microsoft.com/office/drawing/2014/main" val="2394203821"/>
                    </a:ext>
                  </a:extLst>
                </a:gridCol>
                <a:gridCol w="520262">
                  <a:extLst>
                    <a:ext uri="{9D8B030D-6E8A-4147-A177-3AD203B41FA5}">
                      <a16:colId xmlns:a16="http://schemas.microsoft.com/office/drawing/2014/main" val="2238934309"/>
                    </a:ext>
                  </a:extLst>
                </a:gridCol>
                <a:gridCol w="520262">
                  <a:extLst>
                    <a:ext uri="{9D8B030D-6E8A-4147-A177-3AD203B41FA5}">
                      <a16:colId xmlns:a16="http://schemas.microsoft.com/office/drawing/2014/main" val="2706450470"/>
                    </a:ext>
                  </a:extLst>
                </a:gridCol>
                <a:gridCol w="520262">
                  <a:extLst>
                    <a:ext uri="{9D8B030D-6E8A-4147-A177-3AD203B41FA5}">
                      <a16:colId xmlns:a16="http://schemas.microsoft.com/office/drawing/2014/main" val="2040232837"/>
                    </a:ext>
                  </a:extLst>
                </a:gridCol>
                <a:gridCol w="520262">
                  <a:extLst>
                    <a:ext uri="{9D8B030D-6E8A-4147-A177-3AD203B41FA5}">
                      <a16:colId xmlns:a16="http://schemas.microsoft.com/office/drawing/2014/main" val="2270235163"/>
                    </a:ext>
                  </a:extLst>
                </a:gridCol>
                <a:gridCol w="620113">
                  <a:extLst>
                    <a:ext uri="{9D8B030D-6E8A-4147-A177-3AD203B41FA5}">
                      <a16:colId xmlns:a16="http://schemas.microsoft.com/office/drawing/2014/main" val="351779646"/>
                    </a:ext>
                  </a:extLst>
                </a:gridCol>
              </a:tblGrid>
              <a:tr h="370840">
                <a:tc>
                  <a:txBody>
                    <a:bodyPr/>
                    <a:lstStyle/>
                    <a:p>
                      <a:r>
                        <a:rPr lang="zh-TW" altLang="en-US" sz="1200" dirty="0">
                          <a:solidFill>
                            <a:schemeClr val="tx1"/>
                          </a:solidFill>
                          <a:latin typeface="微軟正黑體" panose="020B0604030504040204" pitchFamily="34" charset="-120"/>
                          <a:ea typeface="微軟正黑體" panose="020B0604030504040204" pitchFamily="34" charset="-120"/>
                        </a:rPr>
                        <a:t>主項目名稱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志願序</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多元學習表現</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技藝優良</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弱勢身分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均衡學習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國中教育會考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rowSpan="3">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超額比序總積分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619395414"/>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競賽</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服務學習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國文</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數學</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英語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自然</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社會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寫作測驗</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2413842"/>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7</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15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21</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0.6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07232545"/>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一般生</a:t>
                      </a:r>
                      <a:r>
                        <a:rPr lang="en-US" altLang="zh-TW" sz="1200" b="1" dirty="0">
                          <a:solidFill>
                            <a:schemeClr val="tx1"/>
                          </a:solidFill>
                          <a:latin typeface="微軟正黑體" panose="020B0604030504040204" pitchFamily="34" charset="-120"/>
                          <a:ea typeface="微軟正黑體" panose="020B0604030504040204" pitchFamily="34" charset="-120"/>
                        </a:rPr>
                        <a:t/>
                      </a:r>
                      <a:br>
                        <a:rPr lang="en-US" altLang="zh-TW" sz="1200" b="1" dirty="0">
                          <a:solidFill>
                            <a:schemeClr val="tx1"/>
                          </a:solidFill>
                          <a:latin typeface="微軟正黑體" panose="020B0604030504040204" pitchFamily="34" charset="-120"/>
                          <a:ea typeface="微軟正黑體" panose="020B0604030504040204" pitchFamily="34" charset="-120"/>
                        </a:rPr>
                      </a:br>
                      <a:r>
                        <a:rPr lang="zh-TW" altLang="en-US" sz="1200" b="1" dirty="0">
                          <a:solidFill>
                            <a:schemeClr val="tx1"/>
                          </a:solidFill>
                          <a:latin typeface="微軟正黑體" panose="020B0604030504040204" pitchFamily="34" charset="-120"/>
                          <a:ea typeface="微軟正黑體" panose="020B0604030504040204" pitchFamily="34" charset="-120"/>
                        </a:rPr>
                        <a:t>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19.6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87.1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19585420"/>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特種身分生主項目積分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28.60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16.50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2.75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3.30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23.10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21.56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95.81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2)</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01611905"/>
                  </a:ext>
                </a:extLst>
              </a:tr>
            </a:tbl>
          </a:graphicData>
        </a:graphic>
      </p:graphicFrame>
    </p:spTree>
    <p:extLst>
      <p:ext uri="{BB962C8B-B14F-4D97-AF65-F5344CB8AC3E}">
        <p14:creationId xmlns:p14="http://schemas.microsoft.com/office/powerpoint/2010/main" val="16775594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extLst/>
          </p:nvPr>
        </p:nvGraphicFramePr>
        <p:xfrm>
          <a:off x="1693863" y="1422400"/>
          <a:ext cx="8535987" cy="4654446"/>
        </p:xfrm>
        <a:graphic>
          <a:graphicData uri="http://schemas.openxmlformats.org/drawingml/2006/table">
            <a:tbl>
              <a:tblPr firstRow="1" bandRow="1">
                <a:tableStyleId>{93296810-A885-4BE3-A3E7-6D5BEEA58F35}</a:tableStyleId>
              </a:tblPr>
              <a:tblGrid>
                <a:gridCol w="3158630">
                  <a:extLst>
                    <a:ext uri="{9D8B030D-6E8A-4147-A177-3AD203B41FA5}">
                      <a16:colId xmlns:a16="http://schemas.microsoft.com/office/drawing/2014/main" val="20000"/>
                    </a:ext>
                  </a:extLst>
                </a:gridCol>
                <a:gridCol w="5377357">
                  <a:extLst>
                    <a:ext uri="{9D8B030D-6E8A-4147-A177-3AD203B41FA5}">
                      <a16:colId xmlns:a16="http://schemas.microsoft.com/office/drawing/2014/main" val="20001"/>
                    </a:ext>
                  </a:extLst>
                </a:gridCol>
              </a:tblGrid>
              <a:tr h="606624">
                <a:tc>
                  <a:txBody>
                    <a:bodyPr/>
                    <a:lstStyle/>
                    <a:p>
                      <a:pPr algn="ctr"/>
                      <a:r>
                        <a:rPr lang="zh-TW" altLang="en-US" sz="28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30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112</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16</a:t>
                      </a:r>
                      <a:r>
                        <a:rPr lang="zh-TW" altLang="en-US" sz="28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a16="http://schemas.microsoft.com/office/drawing/2014/main" val="10002"/>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112</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22</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26</a:t>
                      </a:r>
                      <a:r>
                        <a:rPr lang="zh-TW" altLang="en-US" sz="2800" b="1" dirty="0">
                          <a:solidFill>
                            <a:srgbClr val="0000FF"/>
                          </a:solidFill>
                          <a:latin typeface="Book Antiqua" panose="02040602050305030304" pitchFamily="18" charset="0"/>
                          <a:ea typeface="標楷體" panose="03000509000000000000" pitchFamily="65" charset="-120"/>
                        </a:rPr>
                        <a:t>日</a:t>
                      </a:r>
                      <a:endParaRPr lang="en-US" altLang="zh-TW" sz="28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國中集體報名或網路個別報名</a:t>
                      </a:r>
                      <a:r>
                        <a:rPr lang="en-US" altLang="zh-TW" sz="2800" b="1" dirty="0">
                          <a:solidFill>
                            <a:srgbClr val="0000FF"/>
                          </a:solidFill>
                          <a:latin typeface="Book Antiqua" panose="02040602050305030304" pitchFamily="18" charset="0"/>
                          <a:ea typeface="標楷體" panose="03000509000000000000" pitchFamily="65" charset="-120"/>
                        </a:rPr>
                        <a:t>)</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志願選填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112</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8</a:t>
                      </a:r>
                      <a:r>
                        <a:rPr lang="zh-TW" altLang="en-US" sz="2800" b="1" dirty="0">
                          <a:solidFill>
                            <a:srgbClr val="3333FF"/>
                          </a:solidFill>
                          <a:latin typeface="Book Antiqua" panose="02040602050305030304" pitchFamily="18" charset="0"/>
                          <a:ea typeface="標楷體" panose="03000509000000000000" pitchFamily="65" charset="-120"/>
                        </a:rPr>
                        <a:t>日上午</a:t>
                      </a:r>
                      <a:r>
                        <a:rPr lang="en-US" altLang="zh-TW" sz="2800" b="1" dirty="0">
                          <a:solidFill>
                            <a:srgbClr val="3333FF"/>
                          </a:solidFill>
                          <a:latin typeface="Book Antiqua" panose="02040602050305030304" pitchFamily="18" charset="0"/>
                          <a:ea typeface="標楷體" panose="03000509000000000000" pitchFamily="65" charset="-120"/>
                        </a:rPr>
                        <a:t>10:00</a:t>
                      </a: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 </a:t>
                      </a:r>
                      <a:endParaRPr lang="en-US" altLang="zh-TW" sz="2800" b="1" dirty="0">
                        <a:solidFill>
                          <a:srgbClr val="3333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112</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12</a:t>
                      </a:r>
                      <a:r>
                        <a:rPr lang="zh-TW" altLang="en-US" sz="2800" b="1" dirty="0">
                          <a:solidFill>
                            <a:srgbClr val="3333FF"/>
                          </a:solidFill>
                          <a:latin typeface="Book Antiqua" panose="02040602050305030304" pitchFamily="18" charset="0"/>
                          <a:ea typeface="標楷體" panose="03000509000000000000" pitchFamily="65" charset="-120"/>
                        </a:rPr>
                        <a:t>日下午</a:t>
                      </a:r>
                      <a:r>
                        <a:rPr lang="en-US" altLang="zh-TW" sz="2800" b="1" dirty="0">
                          <a:solidFill>
                            <a:srgbClr val="3333FF"/>
                          </a:solidFill>
                          <a:latin typeface="Book Antiqua" panose="02040602050305030304" pitchFamily="18" charset="0"/>
                          <a:ea typeface="標楷體" panose="03000509000000000000" pitchFamily="65" charset="-120"/>
                        </a:rPr>
                        <a:t>17:00</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4"/>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112</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15</a:t>
                      </a:r>
                      <a:r>
                        <a:rPr lang="zh-TW" altLang="en-US" sz="2800" b="1" dirty="0">
                          <a:solidFill>
                            <a:srgbClr val="0000FF"/>
                          </a:solidFill>
                          <a:latin typeface="Book Antiqua" panose="02040602050305030304" pitchFamily="18" charset="0"/>
                          <a:ea typeface="標楷體" panose="03000509000000000000" pitchFamily="65" charset="-120"/>
                        </a:rPr>
                        <a:t>日上午</a:t>
                      </a:r>
                      <a:r>
                        <a:rPr lang="en-US" altLang="zh-TW" sz="2800" b="1" dirty="0">
                          <a:solidFill>
                            <a:srgbClr val="0000FF"/>
                          </a:solidFill>
                          <a:latin typeface="Book Antiqua" panose="02040602050305030304" pitchFamily="18" charset="0"/>
                          <a:ea typeface="標楷體" panose="03000509000000000000" pitchFamily="65" charset="-120"/>
                        </a:rPr>
                        <a:t>9:00</a:t>
                      </a:r>
                      <a:r>
                        <a:rPr lang="zh-TW" altLang="en-US" sz="2800" b="1" dirty="0">
                          <a:solidFill>
                            <a:srgbClr val="0000FF"/>
                          </a:solidFill>
                          <a:latin typeface="Book Antiqua" panose="02040602050305030304" pitchFamily="18" charset="0"/>
                          <a:ea typeface="標楷體" panose="03000509000000000000" pitchFamily="65" charset="-120"/>
                        </a:rPr>
                        <a:t>起</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錄取報到與放棄錄取資格截止日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112</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19</a:t>
                      </a:r>
                      <a:r>
                        <a:rPr lang="zh-TW" altLang="en-US" sz="2800" b="1" dirty="0">
                          <a:solidFill>
                            <a:srgbClr val="0000FF"/>
                          </a:solidFill>
                          <a:latin typeface="Book Antiqua" panose="02040602050305030304" pitchFamily="18" charset="0"/>
                          <a:ea typeface="標楷體" panose="03000509000000000000" pitchFamily="65" charset="-120"/>
                        </a:rPr>
                        <a:t>日下午</a:t>
                      </a:r>
                      <a:r>
                        <a:rPr lang="en-US" altLang="zh-TW" sz="2800" b="1" dirty="0">
                          <a:solidFill>
                            <a:srgbClr val="0000FF"/>
                          </a:solidFill>
                          <a:latin typeface="Book Antiqua" panose="02040602050305030304" pitchFamily="18" charset="0"/>
                          <a:ea typeface="標楷體" panose="03000509000000000000" pitchFamily="65" charset="-120"/>
                        </a:rPr>
                        <a:t>15:00</a:t>
                      </a:r>
                      <a:r>
                        <a:rPr lang="zh-TW" altLang="en-US" sz="2800" b="1" dirty="0">
                          <a:solidFill>
                            <a:srgbClr val="0000FF"/>
                          </a:solidFill>
                          <a:latin typeface="Book Antiqua" panose="02040602050305030304" pitchFamily="18" charset="0"/>
                          <a:ea typeface="標楷體" panose="03000509000000000000" pitchFamily="65" charset="-120"/>
                        </a:rPr>
                        <a:t>止</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三</a:t>
            </a:r>
            <a:r>
              <a:rPr kumimoji="0" lang="en-US" altLang="zh-TW" sz="40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五專優先免試</a:t>
            </a:r>
            <a:r>
              <a:rPr kumimoji="0" lang="en-US" altLang="zh-TW" sz="40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253841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3E838B68-0F7B-48AA-B160-2B3F3BE0407F}"/>
              </a:ext>
            </a:extLst>
          </p:cNvPr>
          <p:cNvPicPr>
            <a:picLocks noChangeAspect="1"/>
          </p:cNvPicPr>
          <p:nvPr/>
        </p:nvPicPr>
        <p:blipFill>
          <a:blip r:embed="rId2"/>
          <a:stretch>
            <a:fillRect/>
          </a:stretch>
        </p:blipFill>
        <p:spPr>
          <a:xfrm>
            <a:off x="3840753" y="2245731"/>
            <a:ext cx="7829550" cy="4324350"/>
          </a:xfrm>
          <a:prstGeom prst="rect">
            <a:avLst/>
          </a:prstGeom>
        </p:spPr>
      </p:pic>
      <p:sp>
        <p:nvSpPr>
          <p:cNvPr id="2" name="標題 1"/>
          <p:cNvSpPr>
            <a:spLocks noGrp="1"/>
          </p:cNvSpPr>
          <p:nvPr>
            <p:ph type="title"/>
          </p:nvPr>
        </p:nvSpPr>
        <p:spPr>
          <a:xfrm>
            <a:off x="3493806" y="740060"/>
            <a:ext cx="8229600" cy="938368"/>
          </a:xfrm>
        </p:spPr>
        <p:txBody>
          <a:bodyPr>
            <a:noAutofit/>
          </a:bodyPr>
          <a:lstStyle/>
          <a:p>
            <a:pPr algn="ctr" fontAlgn="auto">
              <a:lnSpc>
                <a:spcPct val="150000"/>
              </a:lnSpc>
              <a:spcAft>
                <a:spcPts val="0"/>
              </a:spcAft>
              <a:defRPr/>
            </a:pPr>
            <a:r>
              <a:rPr lang="zh-TW" altLang="en-US" sz="54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ea typeface="全真中圓體" pitchFamily="49" charset="-120"/>
              </a:rPr>
              <a:t>聯合五專免試入學</a:t>
            </a:r>
            <a:endParaRPr lang="zh-TW" altLang="en-US" sz="5400" b="1" dirty="0">
              <a:ln w="10541" cmpd="sng">
                <a:solidFill>
                  <a:schemeClr val="accent1">
                    <a:shade val="88000"/>
                    <a:satMod val="110000"/>
                  </a:schemeClr>
                </a:solidFill>
                <a:prstDash val="solid"/>
              </a:ln>
              <a:solidFill>
                <a:srgbClr val="00B050"/>
              </a:solidFill>
            </a:endParaRPr>
          </a:p>
        </p:txBody>
      </p:sp>
      <p:sp>
        <p:nvSpPr>
          <p:cNvPr id="7" name="圓角矩形 6"/>
          <p:cNvSpPr/>
          <p:nvPr/>
        </p:nvSpPr>
        <p:spPr>
          <a:xfrm>
            <a:off x="4691757" y="478064"/>
            <a:ext cx="5773709" cy="29526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fontAlgn="auto" hangingPunct="1">
              <a:lnSpc>
                <a:spcPts val="3360"/>
              </a:lnSpc>
              <a:spcBef>
                <a:spcPts val="0"/>
              </a:spcBef>
              <a:spcAft>
                <a:spcPts val="0"/>
              </a:spcAft>
              <a:defRPr/>
            </a:pPr>
            <a:r>
              <a:rPr lang="zh-TW" altLang="en-US" sz="2800" b="1" dirty="0">
                <a:solidFill>
                  <a:srgbClr val="C00000"/>
                </a:solidFill>
                <a:ea typeface="全真楷書" pitchFamily="49" charset="-120"/>
              </a:rPr>
              <a:t>五專 </a:t>
            </a:r>
            <a:r>
              <a:rPr lang="zh-TW" altLang="en-US" sz="3600" b="1" u="sng" dirty="0">
                <a:solidFill>
                  <a:srgbClr val="7030A0"/>
                </a:solidFill>
                <a:ea typeface="全真楷書" pitchFamily="49" charset="-120"/>
              </a:rPr>
              <a:t>聯合</a:t>
            </a:r>
            <a:r>
              <a:rPr lang="zh-TW" altLang="en-US" sz="2800" b="1" u="sng" dirty="0">
                <a:solidFill>
                  <a:srgbClr val="7030A0"/>
                </a:solidFill>
                <a:ea typeface="全真楷書" pitchFamily="49" charset="-120"/>
              </a:rPr>
              <a:t> </a:t>
            </a:r>
            <a:r>
              <a:rPr lang="zh-TW" altLang="en-US" sz="2800" b="1" dirty="0">
                <a:solidFill>
                  <a:srgbClr val="C00000"/>
                </a:solidFill>
                <a:ea typeface="全真楷書" pitchFamily="49" charset="-120"/>
              </a:rPr>
              <a:t>免試入學</a:t>
            </a:r>
            <a:endParaRPr lang="en-US" altLang="zh-TW" sz="2800" b="1" dirty="0">
              <a:solidFill>
                <a:srgbClr val="C00000"/>
              </a:solidFill>
              <a:ea typeface="全真楷書" pitchFamily="49" charset="-120"/>
            </a:endParaRPr>
          </a:p>
          <a:p>
            <a:pPr eaLnBrk="1" fontAlgn="auto" hangingPunct="1">
              <a:lnSpc>
                <a:spcPts val="3360"/>
              </a:lnSpc>
              <a:spcBef>
                <a:spcPts val="0"/>
              </a:spcBef>
              <a:spcAft>
                <a:spcPts val="0"/>
              </a:spcAft>
              <a:defRPr/>
            </a:pPr>
            <a:r>
              <a:rPr lang="zh-TW" altLang="en-US" sz="2800" b="1" dirty="0">
                <a:solidFill>
                  <a:srgbClr val="C00000"/>
                </a:solidFill>
                <a:ea typeface="全真楷書" pitchFamily="49" charset="-120"/>
              </a:rPr>
              <a:t>注意事項</a:t>
            </a:r>
            <a:endParaRPr lang="en-US" altLang="zh-TW" sz="2800" b="1" dirty="0">
              <a:solidFill>
                <a:srgbClr val="C00000"/>
              </a:solidFill>
              <a:ea typeface="全真楷書" pitchFamily="49" charset="-120"/>
            </a:endParaRPr>
          </a:p>
          <a:p>
            <a:pPr eaLnBrk="1" fontAlgn="auto" hangingPunct="1">
              <a:spcBef>
                <a:spcPts val="600"/>
              </a:spcBef>
              <a:spcAft>
                <a:spcPts val="0"/>
              </a:spcAft>
              <a:defRPr/>
            </a:pPr>
            <a:r>
              <a:rPr lang="en-US" altLang="zh-TW" sz="3000" b="1" dirty="0">
                <a:ea typeface="全真楷書" pitchFamily="49" charset="-120"/>
              </a:rPr>
              <a:t>1.</a:t>
            </a:r>
            <a:r>
              <a:rPr lang="zh-TW" altLang="en-US" sz="3000" b="1" dirty="0">
                <a:ea typeface="全真楷書" pitchFamily="49" charset="-120"/>
              </a:rPr>
              <a:t>北、中、南區均可擇一校報名</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2.</a:t>
            </a:r>
            <a:r>
              <a:rPr lang="zh-TW" altLang="en-US" sz="3000" b="1" dirty="0">
                <a:ea typeface="全真楷書" pitchFamily="49" charset="-120"/>
              </a:rPr>
              <a:t>五專採現場登記分發</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3.</a:t>
            </a:r>
            <a:r>
              <a:rPr lang="zh-TW" altLang="en-US" sz="3000" b="1" dirty="0">
                <a:ea typeface="全真楷書" pitchFamily="49" charset="-120"/>
              </a:rPr>
              <a:t>擇一區現場登記分發報到</a:t>
            </a:r>
          </a:p>
        </p:txBody>
      </p:sp>
      <p:sp>
        <p:nvSpPr>
          <p:cNvPr id="9" name="文字方塊 8"/>
          <p:cNvSpPr txBox="1"/>
          <p:nvPr/>
        </p:nvSpPr>
        <p:spPr>
          <a:xfrm>
            <a:off x="1816253" y="18469"/>
            <a:ext cx="1292662" cy="6551612"/>
          </a:xfrm>
          <a:prstGeom prst="rect">
            <a:avLst/>
          </a:prstGeom>
        </p:spPr>
        <p:style>
          <a:lnRef idx="3">
            <a:schemeClr val="lt1"/>
          </a:lnRef>
          <a:fillRef idx="1">
            <a:schemeClr val="accent1"/>
          </a:fillRef>
          <a:effectRef idx="1">
            <a:schemeClr val="accent1"/>
          </a:effectRef>
          <a:fontRef idx="minor">
            <a:schemeClr val="lt1"/>
          </a:fontRef>
        </p:style>
        <p:txBody>
          <a:bodyPr vert="eaVert">
            <a:spAutoFit/>
          </a:bodyPr>
          <a:lstStyle/>
          <a:p>
            <a:pPr eaLnBrk="1" fontAlgn="auto" hangingPunct="1">
              <a:spcBef>
                <a:spcPts val="0"/>
              </a:spcBef>
              <a:spcAft>
                <a:spcPts val="0"/>
              </a:spcAft>
              <a:defRPr/>
            </a:pPr>
            <a:r>
              <a:rPr lang="zh-TW" altLang="en-US" sz="2400" dirty="0">
                <a:ea typeface="全真楷書" pitchFamily="49" charset="-120"/>
              </a:rPr>
              <a:t>           東方設計學院</a:t>
            </a:r>
            <a:r>
              <a:rPr lang="en-US" altLang="zh-TW" sz="2400" dirty="0">
                <a:ea typeface="全真楷書" pitchFamily="49" charset="-120"/>
              </a:rPr>
              <a:t>(</a:t>
            </a:r>
            <a:r>
              <a:rPr lang="zh-TW" altLang="en-US" sz="2400" dirty="0">
                <a:ea typeface="全真楷書" pitchFamily="49" charset="-120"/>
              </a:rPr>
              <a:t>美術工藝系美術專長</a:t>
            </a:r>
            <a:r>
              <a:rPr lang="en-US" altLang="zh-TW" sz="2400" dirty="0">
                <a:ea typeface="全真楷書" pitchFamily="49" charset="-120"/>
              </a:rPr>
              <a:t>)</a:t>
            </a:r>
          </a:p>
          <a:p>
            <a:pPr eaLnBrk="1" fontAlgn="auto" hangingPunct="1">
              <a:spcBef>
                <a:spcPts val="0"/>
              </a:spcBef>
              <a:spcAft>
                <a:spcPts val="0"/>
              </a:spcAft>
              <a:defRPr/>
            </a:pPr>
            <a:r>
              <a:rPr lang="zh-TW" altLang="en-US" sz="2400" dirty="0">
                <a:ea typeface="全真楷書" pitchFamily="49" charset="-120"/>
              </a:rPr>
              <a:t>           臺南應用大學</a:t>
            </a:r>
            <a:r>
              <a:rPr lang="en-US" altLang="zh-TW" sz="2400" dirty="0">
                <a:ea typeface="全真楷書" pitchFamily="49" charset="-120"/>
              </a:rPr>
              <a:t>(</a:t>
            </a:r>
            <a:r>
              <a:rPr lang="zh-TW" altLang="en-US" sz="2400" dirty="0">
                <a:ea typeface="全真楷書" pitchFamily="49" charset="-120"/>
              </a:rPr>
              <a:t>美術系、音樂系、舞蹈系</a:t>
            </a:r>
            <a:r>
              <a:rPr lang="en-US" altLang="zh-TW" sz="2400" dirty="0">
                <a:ea typeface="全真楷書" pitchFamily="49" charset="-120"/>
              </a:rPr>
              <a:t>)</a:t>
            </a:r>
          </a:p>
          <a:p>
            <a:pPr eaLnBrk="1" fontAlgn="auto" hangingPunct="1">
              <a:spcBef>
                <a:spcPts val="0"/>
              </a:spcBef>
              <a:spcAft>
                <a:spcPts val="0"/>
              </a:spcAft>
              <a:defRPr/>
            </a:pPr>
            <a:r>
              <a:rPr lang="zh-TW" altLang="en-US" sz="2400" dirty="0">
                <a:ea typeface="全真楷書" pitchFamily="49" charset="-120"/>
              </a:rPr>
              <a:t>七年一貫</a:t>
            </a:r>
            <a:r>
              <a:rPr lang="en-US" altLang="zh-TW" sz="2400" dirty="0">
                <a:ea typeface="全真楷書" pitchFamily="49" charset="-120"/>
              </a:rPr>
              <a:t>(</a:t>
            </a:r>
            <a:r>
              <a:rPr lang="zh-TW" altLang="en-US" sz="2400" dirty="0">
                <a:ea typeface="全真楷書" pitchFamily="49" charset="-120"/>
              </a:rPr>
              <a:t>獨招</a:t>
            </a:r>
            <a:r>
              <a:rPr lang="en-US" altLang="zh-TW" sz="2400" dirty="0">
                <a:ea typeface="全真楷書" pitchFamily="49" charset="-120"/>
              </a:rPr>
              <a:t>)</a:t>
            </a:r>
          </a:p>
        </p:txBody>
      </p:sp>
      <p:sp>
        <p:nvSpPr>
          <p:cNvPr id="3" name="十角星形 2"/>
          <p:cNvSpPr/>
          <p:nvPr/>
        </p:nvSpPr>
        <p:spPr>
          <a:xfrm>
            <a:off x="1312197" y="18469"/>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1</a:t>
            </a:r>
          </a:p>
        </p:txBody>
      </p:sp>
      <p:sp>
        <p:nvSpPr>
          <p:cNvPr id="11" name="十角星形 10"/>
          <p:cNvSpPr/>
          <p:nvPr/>
        </p:nvSpPr>
        <p:spPr>
          <a:xfrm>
            <a:off x="3840753" y="609886"/>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2</a:t>
            </a:r>
          </a:p>
        </p:txBody>
      </p:sp>
      <p:sp>
        <p:nvSpPr>
          <p:cNvPr id="8"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FFFFFF"/>
                </a:solidFill>
                <a:effectLst/>
                <a:uLnTx/>
                <a:uFillTx/>
                <a:latin typeface="Arial"/>
                <a:ea typeface="微软雅黑"/>
                <a:cs typeface="+mn-cs"/>
              </a:rPr>
              <a:t>49</a:t>
            </a:r>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59" name="標題 1"/>
          <p:cNvSpPr txBox="1">
            <a:spLocks/>
          </p:cNvSpPr>
          <p:nvPr/>
        </p:nvSpPr>
        <p:spPr bwMode="auto">
          <a:xfrm>
            <a:off x="1721572" y="137402"/>
            <a:ext cx="972228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1" lang="zh-TW" altLang="en-US" sz="40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北、中、南區五專聯合免試入學招生學校</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2" name="表格 1">
            <a:extLst>
              <a:ext uri="{FF2B5EF4-FFF2-40B4-BE49-F238E27FC236}">
                <a16:creationId xmlns:a16="http://schemas.microsoft.com/office/drawing/2014/main" id="{B553E22A-EE99-CFF7-3D02-EC91FE929202}"/>
              </a:ext>
            </a:extLst>
          </p:cNvPr>
          <p:cNvGraphicFramePr>
            <a:graphicFrameLocks noGrp="1"/>
          </p:cNvGraphicFramePr>
          <p:nvPr>
            <p:extLst/>
          </p:nvPr>
        </p:nvGraphicFramePr>
        <p:xfrm>
          <a:off x="2932757" y="926201"/>
          <a:ext cx="9114981" cy="2041896"/>
        </p:xfrm>
        <a:graphic>
          <a:graphicData uri="http://schemas.openxmlformats.org/drawingml/2006/table">
            <a:tbl>
              <a:tblPr firstRow="1" bandRow="1">
                <a:tableStyleId>{2D5ABB26-0587-4C30-8999-92F81FD0307C}</a:tableStyleId>
              </a:tblPr>
              <a:tblGrid>
                <a:gridCol w="3038327">
                  <a:extLst>
                    <a:ext uri="{9D8B030D-6E8A-4147-A177-3AD203B41FA5}">
                      <a16:colId xmlns:a16="http://schemas.microsoft.com/office/drawing/2014/main" val="20000"/>
                    </a:ext>
                  </a:extLst>
                </a:gridCol>
                <a:gridCol w="3038327">
                  <a:extLst>
                    <a:ext uri="{9D8B030D-6E8A-4147-A177-3AD203B41FA5}">
                      <a16:colId xmlns:a16="http://schemas.microsoft.com/office/drawing/2014/main" val="20001"/>
                    </a:ext>
                  </a:extLst>
                </a:gridCol>
                <a:gridCol w="3038327">
                  <a:extLst>
                    <a:ext uri="{9D8B030D-6E8A-4147-A177-3AD203B41FA5}">
                      <a16:colId xmlns:a16="http://schemas.microsoft.com/office/drawing/2014/main" val="20002"/>
                    </a:ext>
                  </a:extLst>
                </a:gridCol>
              </a:tblGrid>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國立臺北科技大學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國立臺北商業大學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致理科技大學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慈濟科技大學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敏實科技大學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臺北城市科技大學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華夏科技大學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龍華科技大學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宏國德霖科技大學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台北海洋科技大學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經國管理暨健康學院</a:t>
                      </a:r>
                      <a:endParaRPr lang="zh-TW" altLang="en-US" dirty="0"/>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黎明技術學院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馬偕醫護管理專科學校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耕莘健康管理專科學校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聖母醫護管理專科學校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新生醫護管理專科學校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康寧大學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dirty="0"/>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bl>
          </a:graphicData>
        </a:graphic>
      </p:graphicFrame>
      <p:sp>
        <p:nvSpPr>
          <p:cNvPr id="3" name="標題 1">
            <a:extLst>
              <a:ext uri="{FF2B5EF4-FFF2-40B4-BE49-F238E27FC236}">
                <a16:creationId xmlns:a16="http://schemas.microsoft.com/office/drawing/2014/main" id="{A391F90F-17FE-A415-F1F0-1299BE95A730}"/>
              </a:ext>
            </a:extLst>
          </p:cNvPr>
          <p:cNvSpPr txBox="1">
            <a:spLocks/>
          </p:cNvSpPr>
          <p:nvPr/>
        </p:nvSpPr>
        <p:spPr bwMode="auto">
          <a:xfrm>
            <a:off x="956383" y="3182666"/>
            <a:ext cx="1973042" cy="99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TW"/>
            </a:defPPr>
            <a:lvl1pPr algn="ctr" eaLnBrk="1" hangingPunct="1">
              <a:buFont typeface="Arial" panose="020B0604020202020204" pitchFamily="34" charset="0"/>
              <a:buNone/>
              <a:defRPr kumimoji="0" sz="4000" b="1">
                <a:solidFill>
                  <a:srgbClr val="0000FF"/>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TW" altLang="en-US" sz="40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40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40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（含苗栗、雲林）</a:t>
            </a:r>
          </a:p>
        </p:txBody>
      </p:sp>
      <p:graphicFrame>
        <p:nvGraphicFramePr>
          <p:cNvPr id="5" name="表格 4">
            <a:extLst>
              <a:ext uri="{FF2B5EF4-FFF2-40B4-BE49-F238E27FC236}">
                <a16:creationId xmlns:a16="http://schemas.microsoft.com/office/drawing/2014/main" id="{83066E03-AE95-25DA-6E57-1F9D3D4B25B0}"/>
              </a:ext>
            </a:extLst>
          </p:cNvPr>
          <p:cNvGraphicFramePr>
            <a:graphicFrameLocks noGrp="1"/>
          </p:cNvGraphicFramePr>
          <p:nvPr>
            <p:extLst/>
          </p:nvPr>
        </p:nvGraphicFramePr>
        <p:xfrm>
          <a:off x="2929421" y="3186795"/>
          <a:ext cx="9124036" cy="1005768"/>
        </p:xfrm>
        <a:graphic>
          <a:graphicData uri="http://schemas.openxmlformats.org/drawingml/2006/table">
            <a:tbl>
              <a:tblPr firstRow="1" bandRow="1">
                <a:tableStyleId>{2D5ABB26-0587-4C30-8999-92F81FD0307C}</a:tableStyleId>
              </a:tblPr>
              <a:tblGrid>
                <a:gridCol w="4562018">
                  <a:extLst>
                    <a:ext uri="{9D8B030D-6E8A-4147-A177-3AD203B41FA5}">
                      <a16:colId xmlns:a16="http://schemas.microsoft.com/office/drawing/2014/main" val="20000"/>
                    </a:ext>
                  </a:extLst>
                </a:gridCol>
                <a:gridCol w="4562018">
                  <a:extLst>
                    <a:ext uri="{9D8B030D-6E8A-4147-A177-3AD203B41FA5}">
                      <a16:colId xmlns:a16="http://schemas.microsoft.com/office/drawing/2014/main" val="20001"/>
                    </a:ext>
                  </a:extLst>
                </a:gridCol>
              </a:tblGrid>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國立虎尾科技大學</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國立臺中科技大學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弘光科技大學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南開科技大學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仁德醫護管理專科學校</a:t>
                      </a:r>
                      <a:endPar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7" name="標題 1">
            <a:extLst>
              <a:ext uri="{FF2B5EF4-FFF2-40B4-BE49-F238E27FC236}">
                <a16:creationId xmlns:a16="http://schemas.microsoft.com/office/drawing/2014/main" id="{2F328468-4C3E-F124-43FC-2FD2EAA2C7AD}"/>
              </a:ext>
            </a:extLst>
          </p:cNvPr>
          <p:cNvSpPr txBox="1">
            <a:spLocks/>
          </p:cNvSpPr>
          <p:nvPr/>
        </p:nvSpPr>
        <p:spPr bwMode="auto">
          <a:xfrm>
            <a:off x="956382" y="5013305"/>
            <a:ext cx="197303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18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8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（含臺東、澎湖）</a:t>
            </a:r>
          </a:p>
        </p:txBody>
      </p:sp>
      <p:graphicFrame>
        <p:nvGraphicFramePr>
          <p:cNvPr id="8" name="表格 7">
            <a:extLst>
              <a:ext uri="{FF2B5EF4-FFF2-40B4-BE49-F238E27FC236}">
                <a16:creationId xmlns:a16="http://schemas.microsoft.com/office/drawing/2014/main" id="{A9E71396-7E26-9EEE-BF7C-3306024031CC}"/>
              </a:ext>
            </a:extLst>
          </p:cNvPr>
          <p:cNvGraphicFramePr>
            <a:graphicFrameLocks noGrp="1"/>
          </p:cNvGraphicFramePr>
          <p:nvPr>
            <p:extLst/>
          </p:nvPr>
        </p:nvGraphicFramePr>
        <p:xfrm>
          <a:off x="2929421" y="4411262"/>
          <a:ext cx="9124032" cy="2347086"/>
        </p:xfrm>
        <a:graphic>
          <a:graphicData uri="http://schemas.openxmlformats.org/drawingml/2006/table">
            <a:tbl>
              <a:tblPr firstRow="1" bandRow="1">
                <a:tableStyleId>{2D5ABB26-0587-4C30-8999-92F81FD0307C}</a:tableStyleId>
              </a:tblPr>
              <a:tblGrid>
                <a:gridCol w="3041344">
                  <a:extLst>
                    <a:ext uri="{9D8B030D-6E8A-4147-A177-3AD203B41FA5}">
                      <a16:colId xmlns:a16="http://schemas.microsoft.com/office/drawing/2014/main" val="20000"/>
                    </a:ext>
                  </a:extLst>
                </a:gridCol>
                <a:gridCol w="3041344">
                  <a:extLst>
                    <a:ext uri="{9D8B030D-6E8A-4147-A177-3AD203B41FA5}">
                      <a16:colId xmlns:a16="http://schemas.microsoft.com/office/drawing/2014/main" val="20001"/>
                    </a:ext>
                  </a:extLst>
                </a:gridCol>
                <a:gridCol w="3041344">
                  <a:extLst>
                    <a:ext uri="{9D8B030D-6E8A-4147-A177-3AD203B41FA5}">
                      <a16:colId xmlns:a16="http://schemas.microsoft.com/office/drawing/2014/main" val="20002"/>
                    </a:ext>
                  </a:extLst>
                </a:gridCol>
              </a:tblGrid>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國立高雄科技大學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國立高雄餐旅大學</a:t>
                      </a:r>
                      <a:endParaRPr lang="zh-TW" altLang="en-US" sz="1600" dirty="0">
                        <a:solidFill>
                          <a:schemeClr val="tx1"/>
                        </a:solidFill>
                      </a:endParaRP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國立澎湖科技大學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0"/>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國立臺南護理專科學校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國立臺東專科學校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南臺科技大學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正修科技大學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輔英科技大學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中華醫事科技大學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美和科技大學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高苑科技大學</a:t>
                      </a:r>
                      <a:endPar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育英醫護管理專科學校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3"/>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樹人醫護管理專科學校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慈惠醫護管理專科學校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敏惠醫護管理專科學校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4"/>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崇仁醫護管理專科學校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文藻外語大學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東方設計大學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5"/>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嘉南藥理大學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600" b="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377719523"/>
                  </a:ext>
                </a:extLst>
              </a:tr>
            </a:tbl>
          </a:graphicData>
        </a:graphic>
      </p:graphicFrame>
      <p:sp>
        <p:nvSpPr>
          <p:cNvPr id="9" name="標題 1">
            <a:extLst>
              <a:ext uri="{FF2B5EF4-FFF2-40B4-BE49-F238E27FC236}">
                <a16:creationId xmlns:a16="http://schemas.microsoft.com/office/drawing/2014/main" id="{6B3C42CA-EDB2-6592-C9F9-F421792538CB}"/>
              </a:ext>
            </a:extLst>
          </p:cNvPr>
          <p:cNvSpPr txBox="1">
            <a:spLocks/>
          </p:cNvSpPr>
          <p:nvPr/>
        </p:nvSpPr>
        <p:spPr bwMode="auto">
          <a:xfrm>
            <a:off x="775855" y="1368053"/>
            <a:ext cx="2376264" cy="115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北區</a:t>
            </a:r>
            <a:endParaRPr kumimoji="0" lang="en-US" altLang="zh-TW"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（含宜蘭、花蓮）</a:t>
            </a:r>
            <a:endPar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9817223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8756423" cy="679450"/>
          </a:xfrm>
          <a:prstGeom prst="rect">
            <a:avLst/>
          </a:prstGeom>
          <a:solidFill>
            <a:srgbClr val="00B0F0"/>
          </a:solidFill>
          <a:ln>
            <a:noFill/>
          </a:ln>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kumimoji="0" lang="zh-TW" altLang="en-US" sz="4000" dirty="0" smtClean="0">
                <a:solidFill>
                  <a:srgbClr val="262626"/>
                </a:solidFill>
                <a:latin typeface="標楷體" panose="03000509000000000000" pitchFamily="65" charset="-120"/>
                <a:ea typeface="標楷體" panose="03000509000000000000" pitchFamily="65" charset="-120"/>
              </a:rPr>
              <a:t>五專</a:t>
            </a:r>
            <a:r>
              <a:rPr kumimoji="0" lang="zh-TW" altLang="en-US" sz="4000" dirty="0">
                <a:solidFill>
                  <a:srgbClr val="262626"/>
                </a:solidFill>
                <a:latin typeface="標楷體" panose="03000509000000000000" pitchFamily="65" charset="-120"/>
                <a:ea typeface="標楷體" panose="03000509000000000000" pitchFamily="65" charset="-120"/>
              </a:rPr>
              <a:t>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超額比序採計項目</a:t>
            </a:r>
          </a:p>
        </p:txBody>
      </p:sp>
      <p:pic>
        <p:nvPicPr>
          <p:cNvPr id="11" name="圖片 10">
            <a:extLst>
              <a:ext uri="{FF2B5EF4-FFF2-40B4-BE49-F238E27FC236}">
                <a16:creationId xmlns:a16="http://schemas.microsoft.com/office/drawing/2014/main" id="{7C956A85-2521-4781-966B-E7088C843FAE}"/>
              </a:ext>
            </a:extLst>
          </p:cNvPr>
          <p:cNvPicPr>
            <a:picLocks noChangeAspect="1"/>
          </p:cNvPicPr>
          <p:nvPr/>
        </p:nvPicPr>
        <p:blipFill rotWithShape="1">
          <a:blip r:embed="rId2"/>
          <a:srcRect l="2203" r="1998" b="2830"/>
          <a:stretch/>
        </p:blipFill>
        <p:spPr>
          <a:xfrm>
            <a:off x="1693863" y="1270000"/>
            <a:ext cx="8701560" cy="4767943"/>
          </a:xfrm>
          <a:prstGeom prst="rect">
            <a:avLst/>
          </a:prstGeom>
        </p:spPr>
      </p:pic>
    </p:spTree>
    <p:extLst>
      <p:ext uri="{BB962C8B-B14F-4D97-AF65-F5344CB8AC3E}">
        <p14:creationId xmlns:p14="http://schemas.microsoft.com/office/powerpoint/2010/main" val="3936445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內容版面配置區 2"/>
          <p:cNvSpPr>
            <a:spLocks noGrp="1"/>
          </p:cNvSpPr>
          <p:nvPr>
            <p:ph idx="1"/>
          </p:nvPr>
        </p:nvSpPr>
        <p:spPr>
          <a:xfrm>
            <a:off x="1158875" y="1320800"/>
            <a:ext cx="10498138" cy="5511800"/>
          </a:xfrm>
        </p:spPr>
        <p:txBody>
          <a:bodyPr/>
          <a:lstStyle/>
          <a:p>
            <a:r>
              <a:rPr lang="zh-TW" altLang="en-US" sz="3600" dirty="0">
                <a:solidFill>
                  <a:schemeClr val="tx1"/>
                </a:solidFill>
                <a:latin typeface="標楷體" panose="03000509000000000000" pitchFamily="65" charset="-120"/>
                <a:ea typeface="標楷體" panose="03000509000000000000" pitchFamily="65" charset="-120"/>
              </a:rPr>
              <a:t>超額比序總積分之計算，以採計報名學生於國中在學期間至</a:t>
            </a:r>
            <a:r>
              <a:rPr lang="en-US" altLang="zh-TW" sz="3600" dirty="0" smtClean="0">
                <a:solidFill>
                  <a:schemeClr val="tx1"/>
                </a:solidFill>
                <a:latin typeface="標楷體" panose="03000509000000000000" pitchFamily="65" charset="-120"/>
                <a:ea typeface="標楷體" panose="03000509000000000000" pitchFamily="65" charset="-120"/>
              </a:rPr>
              <a:t>112</a:t>
            </a:r>
            <a:r>
              <a:rPr lang="zh-TW" altLang="en-US" sz="3600" dirty="0" smtClean="0">
                <a:solidFill>
                  <a:schemeClr val="tx1"/>
                </a:solidFill>
                <a:latin typeface="標楷體" panose="03000509000000000000" pitchFamily="65" charset="-120"/>
                <a:ea typeface="標楷體" panose="03000509000000000000" pitchFamily="65" charset="-120"/>
              </a:rPr>
              <a:t>年</a:t>
            </a:r>
            <a:r>
              <a:rPr lang="en-US" altLang="zh-TW" sz="3600" dirty="0">
                <a:solidFill>
                  <a:schemeClr val="tx1"/>
                </a:solidFill>
                <a:latin typeface="標楷體" panose="03000509000000000000" pitchFamily="65" charset="-120"/>
                <a:ea typeface="標楷體" panose="03000509000000000000" pitchFamily="65" charset="-120"/>
              </a:rPr>
              <a:t>5</a:t>
            </a:r>
            <a:r>
              <a:rPr lang="zh-TW" altLang="en-US" sz="3600" dirty="0">
                <a:solidFill>
                  <a:schemeClr val="tx1"/>
                </a:solidFill>
                <a:latin typeface="標楷體" panose="03000509000000000000" pitchFamily="65" charset="-120"/>
                <a:ea typeface="標楷體" panose="03000509000000000000" pitchFamily="65" charset="-120"/>
              </a:rPr>
              <a:t>月</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日</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含</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止。</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招生學校得依學校發展特色及科組特性，</a:t>
            </a:r>
            <a:r>
              <a:rPr lang="zh-TW" altLang="en-US" sz="3600" dirty="0">
                <a:solidFill>
                  <a:srgbClr val="FF0000"/>
                </a:solidFill>
                <a:latin typeface="標楷體" panose="03000509000000000000" pitchFamily="65" charset="-120"/>
                <a:ea typeface="標楷體" panose="03000509000000000000" pitchFamily="65" charset="-120"/>
              </a:rPr>
              <a:t>加權採計部分項目</a:t>
            </a:r>
            <a:r>
              <a:rPr lang="zh-TW" altLang="en-US" sz="3600" dirty="0">
                <a:solidFill>
                  <a:schemeClr val="tx1"/>
                </a:solidFill>
                <a:latin typeface="標楷體" panose="03000509000000000000" pitchFamily="65" charset="-120"/>
                <a:ea typeface="標楷體" panose="03000509000000000000" pitchFamily="65" charset="-120"/>
              </a:rPr>
              <a:t>，加權項目至多得擇</a:t>
            </a:r>
            <a:r>
              <a:rPr lang="en-US" altLang="zh-TW" sz="3600" dirty="0">
                <a:solidFill>
                  <a:schemeClr val="tx1"/>
                </a:solidFill>
                <a:latin typeface="標楷體" panose="03000509000000000000" pitchFamily="65" charset="-120"/>
                <a:ea typeface="標楷體" panose="03000509000000000000" pitchFamily="65" charset="-120"/>
              </a:rPr>
              <a:t>3</a:t>
            </a:r>
            <a:r>
              <a:rPr lang="zh-TW" altLang="en-US" sz="3600" dirty="0">
                <a:solidFill>
                  <a:schemeClr val="tx1"/>
                </a:solidFill>
                <a:latin typeface="標楷體" panose="03000509000000000000" pitchFamily="65" charset="-120"/>
                <a:ea typeface="標楷體" panose="03000509000000000000" pitchFamily="65" charset="-120"/>
              </a:rPr>
              <a:t>項，其權重可訂為</a:t>
            </a:r>
            <a:r>
              <a:rPr lang="en-US" altLang="zh-TW" sz="3600" dirty="0">
                <a:solidFill>
                  <a:schemeClr val="tx1"/>
                </a:solidFill>
                <a:latin typeface="標楷體" panose="03000509000000000000" pitchFamily="65" charset="-120"/>
                <a:ea typeface="標楷體" panose="03000509000000000000" pitchFamily="65" charset="-120"/>
              </a:rPr>
              <a:t>1.1</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1.2</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1.3</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，並以</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為上限。</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於分發時若超額比序</a:t>
            </a:r>
            <a:r>
              <a:rPr lang="zh-TW" altLang="en-US" sz="3600" dirty="0">
                <a:solidFill>
                  <a:srgbClr val="FF0000"/>
                </a:solidFill>
                <a:latin typeface="標楷體" panose="03000509000000000000" pitchFamily="65" charset="-120"/>
                <a:ea typeface="標楷體" panose="03000509000000000000" pitchFamily="65" charset="-120"/>
              </a:rPr>
              <a:t>總積分相同時，針對各校所訂優先比序條件進行同分比序</a:t>
            </a:r>
            <a:r>
              <a:rPr lang="zh-TW" altLang="en-US" sz="3600" dirty="0">
                <a:solidFill>
                  <a:schemeClr val="tx1"/>
                </a:solidFill>
                <a:latin typeface="標楷體" panose="03000509000000000000" pitchFamily="65" charset="-120"/>
                <a:ea typeface="標楷體" panose="03000509000000000000" pitchFamily="65" charset="-120"/>
              </a:rPr>
              <a:t>，其比序順序先行以主項目進行比序，再依其主項目下之分項進行比序。</a:t>
            </a:r>
          </a:p>
        </p:txBody>
      </p:sp>
      <p:sp>
        <p:nvSpPr>
          <p:cNvPr id="232451" name="標題 1"/>
          <p:cNvSpPr txBox="1">
            <a:spLocks/>
          </p:cNvSpPr>
          <p:nvPr/>
        </p:nvSpPr>
        <p:spPr bwMode="auto">
          <a:xfrm>
            <a:off x="654050" y="106363"/>
            <a:ext cx="11506200" cy="681037"/>
          </a:xfrm>
          <a:prstGeom prst="rect">
            <a:avLst/>
          </a:prstGeom>
          <a:solidFill>
            <a:srgbClr val="00B0F0"/>
          </a:solidFill>
          <a:ln>
            <a:noFill/>
          </a:ln>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kumimoji="0" lang="zh-TW" altLang="en-US" sz="4000" dirty="0" smtClean="0">
                <a:solidFill>
                  <a:srgbClr val="262626"/>
                </a:solidFill>
                <a:latin typeface="標楷體" panose="03000509000000000000" pitchFamily="65" charset="-120"/>
                <a:ea typeface="標楷體" panose="03000509000000000000" pitchFamily="65" charset="-120"/>
              </a:rPr>
              <a:t>五專</a:t>
            </a:r>
            <a:r>
              <a:rPr kumimoji="0" lang="zh-TW" altLang="en-US" sz="4000" dirty="0">
                <a:solidFill>
                  <a:srgbClr val="262626"/>
                </a:solidFill>
                <a:latin typeface="標楷體" panose="03000509000000000000" pitchFamily="65" charset="-120"/>
                <a:ea typeface="標楷體" panose="03000509000000000000" pitchFamily="65" charset="-120"/>
              </a:rPr>
              <a:t>聯合免試超額比序項目積分對照訂定原則</a:t>
            </a:r>
          </a:p>
        </p:txBody>
      </p:sp>
      <p:sp>
        <p:nvSpPr>
          <p:cNvPr id="5" name="投影片編號版面配置區 11">
            <a:extLst>
              <a:ext uri="{FF2B5EF4-FFF2-40B4-BE49-F238E27FC236}">
                <a16:creationId xmlns:a16="http://schemas.microsoft.com/office/drawing/2014/main" id="{4004B104-5F23-4179-AE06-988B60761C5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372702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標題 1"/>
          <p:cNvSpPr txBox="1">
            <a:spLocks/>
          </p:cNvSpPr>
          <p:nvPr/>
        </p:nvSpPr>
        <p:spPr bwMode="auto">
          <a:xfrm>
            <a:off x="9014290" y="442833"/>
            <a:ext cx="1362075" cy="5091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四</a:t>
            </a:r>
            <a:r>
              <a:rPr kumimoji="0" lang="en-US" altLang="zh-TW" sz="40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五專招生超額比序項目積分範例</a:t>
            </a:r>
          </a:p>
        </p:txBody>
      </p:sp>
      <p:sp>
        <p:nvSpPr>
          <p:cNvPr id="6" name="投影片編號版面配置區 11">
            <a:extLst>
              <a:ext uri="{FF2B5EF4-FFF2-40B4-BE49-F238E27FC236}">
                <a16:creationId xmlns:a16="http://schemas.microsoft.com/office/drawing/2014/main" id="{A91DBBED-21F8-42A1-BB26-E10237BE75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圖片 6">
            <a:extLst>
              <a:ext uri="{FF2B5EF4-FFF2-40B4-BE49-F238E27FC236}">
                <a16:creationId xmlns:a16="http://schemas.microsoft.com/office/drawing/2014/main" id="{773DEEB6-99B4-3686-9E7E-39B666BD2C0F}"/>
              </a:ext>
            </a:extLst>
          </p:cNvPr>
          <p:cNvPicPr>
            <a:picLocks noChangeAspect="1"/>
          </p:cNvPicPr>
          <p:nvPr/>
        </p:nvPicPr>
        <p:blipFill>
          <a:blip r:embed="rId3"/>
          <a:stretch>
            <a:fillRect/>
          </a:stretch>
        </p:blipFill>
        <p:spPr>
          <a:xfrm>
            <a:off x="2563798" y="0"/>
            <a:ext cx="5152476" cy="6858000"/>
          </a:xfrm>
          <a:prstGeom prst="rect">
            <a:avLst/>
          </a:prstGeom>
        </p:spPr>
      </p:pic>
      <p:sp>
        <p:nvSpPr>
          <p:cNvPr id="8" name="矩形 7">
            <a:extLst>
              <a:ext uri="{FF2B5EF4-FFF2-40B4-BE49-F238E27FC236}">
                <a16:creationId xmlns:a16="http://schemas.microsoft.com/office/drawing/2014/main" id="{9E1F4F80-1C73-AFBA-EA84-18AE606411B7}"/>
              </a:ext>
            </a:extLst>
          </p:cNvPr>
          <p:cNvSpPr>
            <a:spLocks noChangeArrowheads="1"/>
          </p:cNvSpPr>
          <p:nvPr/>
        </p:nvSpPr>
        <p:spPr bwMode="auto">
          <a:xfrm>
            <a:off x="3861814" y="1764253"/>
            <a:ext cx="336113" cy="1224137"/>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9" name="矩形 8">
            <a:extLst>
              <a:ext uri="{FF2B5EF4-FFF2-40B4-BE49-F238E27FC236}">
                <a16:creationId xmlns:a16="http://schemas.microsoft.com/office/drawing/2014/main" id="{B0DFF4FD-66EA-1875-672D-A23CAA8B8502}"/>
              </a:ext>
            </a:extLst>
          </p:cNvPr>
          <p:cNvSpPr>
            <a:spLocks noChangeArrowheads="1"/>
          </p:cNvSpPr>
          <p:nvPr/>
        </p:nvSpPr>
        <p:spPr bwMode="auto">
          <a:xfrm>
            <a:off x="4538078" y="1768818"/>
            <a:ext cx="3178196" cy="1874928"/>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 name="文字方塊 9">
            <a:extLst>
              <a:ext uri="{FF2B5EF4-FFF2-40B4-BE49-F238E27FC236}">
                <a16:creationId xmlns:a16="http://schemas.microsoft.com/office/drawing/2014/main" id="{1A7AE2BF-A321-D4DC-8376-472049012451}"/>
              </a:ext>
            </a:extLst>
          </p:cNvPr>
          <p:cNvSpPr txBox="1">
            <a:spLocks noChangeArrowheads="1"/>
          </p:cNvSpPr>
          <p:nvPr/>
        </p:nvSpPr>
        <p:spPr bwMode="auto">
          <a:xfrm>
            <a:off x="7761274" y="1385871"/>
            <a:ext cx="59030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學</a:t>
            </a:r>
            <a:endParaRPr kumimoji="1" lang="en-US" altLang="zh-TW"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校</a:t>
            </a:r>
            <a:endParaRPr kumimoji="1" lang="en-US" altLang="zh-TW"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自</a:t>
            </a:r>
            <a:endParaRPr kumimoji="1" lang="en-US" altLang="zh-TW"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訂</a:t>
            </a:r>
            <a:endParaRPr kumimoji="1" lang="en-US" altLang="zh-TW"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順</a:t>
            </a:r>
            <a:endParaRPr kumimoji="1" lang="en-US" altLang="zh-TW"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序</a:t>
            </a:r>
          </a:p>
        </p:txBody>
      </p:sp>
    </p:spTree>
    <p:extLst>
      <p:ext uri="{BB962C8B-B14F-4D97-AF65-F5344CB8AC3E}">
        <p14:creationId xmlns:p14="http://schemas.microsoft.com/office/powerpoint/2010/main" val="2095841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963DFE5C-60E2-4588-998C-552190EB11C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83499" y="164637"/>
            <a:ext cx="9409045" cy="5280587"/>
          </a:xfrm>
          <a:prstGeom prst="rect">
            <a:avLst/>
          </a:prstGeom>
        </p:spPr>
      </p:pic>
      <p:sp>
        <p:nvSpPr>
          <p:cNvPr id="3" name="矩形 2">
            <a:extLst>
              <a:ext uri="{FF2B5EF4-FFF2-40B4-BE49-F238E27FC236}">
                <a16:creationId xmlns:a16="http://schemas.microsoft.com/office/drawing/2014/main" id="{FBAE1657-740F-4A4E-A25E-7AF9C74569D2}"/>
              </a:ext>
            </a:extLst>
          </p:cNvPr>
          <p:cNvSpPr/>
          <p:nvPr/>
        </p:nvSpPr>
        <p:spPr>
          <a:xfrm>
            <a:off x="1343472" y="5462256"/>
            <a:ext cx="9889099" cy="120032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000000"/>
                </a:solidFill>
                <a:effectLst/>
                <a:uLnTx/>
                <a:uFillTx/>
                <a:latin typeface="Arial"/>
                <a:ea typeface="標楷體" panose="03000509000000000000" pitchFamily="65" charset="-120"/>
                <a:cs typeface="Times New Roman" panose="02020603050405020304" pitchFamily="18" charset="0"/>
              </a:rPr>
              <a:t>迪士尼動畫電影「蟲蟲危機」中男主角</a:t>
            </a:r>
            <a:r>
              <a:rPr kumimoji="0" lang="zh-TW" altLang="zh-TW" sz="2400" b="0" i="0" u="sng" strike="noStrike" kern="1200" cap="none" spc="0" normalizeH="0" baseline="0" noProof="0" dirty="0">
                <a:ln>
                  <a:noFill/>
                </a:ln>
                <a:solidFill>
                  <a:srgbClr val="000000"/>
                </a:solidFill>
                <a:effectLst/>
                <a:uLnTx/>
                <a:uFillTx/>
                <a:latin typeface="Arial"/>
                <a:ea typeface="標楷體" panose="03000509000000000000" pitchFamily="65" charset="-120"/>
                <a:cs typeface="Times New Roman" panose="02020603050405020304" pitchFamily="18" charset="0"/>
              </a:rPr>
              <a:t>菲力</a:t>
            </a:r>
            <a:r>
              <a:rPr kumimoji="0" lang="zh-TW" altLang="zh-TW" sz="2400" b="0" i="0" u="none" strike="noStrike" kern="1200" cap="none" spc="0" normalizeH="0" baseline="0" noProof="0" dirty="0">
                <a:ln>
                  <a:noFill/>
                </a:ln>
                <a:solidFill>
                  <a:srgbClr val="000000"/>
                </a:solidFill>
                <a:effectLst/>
                <a:uLnTx/>
                <a:uFillTx/>
                <a:latin typeface="Arial"/>
                <a:ea typeface="標楷體" panose="03000509000000000000" pitchFamily="65" charset="-120"/>
                <a:cs typeface="Times New Roman" panose="02020603050405020304" pitchFamily="18" charset="0"/>
              </a:rPr>
              <a:t>帶著公主</a:t>
            </a:r>
            <a:r>
              <a:rPr kumimoji="0" lang="zh-TW" altLang="zh-TW" sz="2400" b="0" i="0" u="sng" strike="noStrike" kern="1200" cap="none" spc="0" normalizeH="0" baseline="0" noProof="0" dirty="0">
                <a:ln>
                  <a:noFill/>
                </a:ln>
                <a:solidFill>
                  <a:srgbClr val="000000"/>
                </a:solidFill>
                <a:effectLst/>
                <a:uLnTx/>
                <a:uFillTx/>
                <a:latin typeface="Arial"/>
                <a:ea typeface="標楷體" panose="03000509000000000000" pitchFamily="65" charset="-120"/>
                <a:cs typeface="Times New Roman" panose="02020603050405020304" pitchFamily="18" charset="0"/>
              </a:rPr>
              <a:t>小不點</a:t>
            </a:r>
            <a:r>
              <a:rPr kumimoji="0" lang="zh-TW" altLang="zh-TW" sz="2400" b="0" i="0" u="none" strike="noStrike" kern="1200" cap="none" spc="0" normalizeH="0" baseline="0" noProof="0" dirty="0">
                <a:ln>
                  <a:noFill/>
                </a:ln>
                <a:solidFill>
                  <a:srgbClr val="000000"/>
                </a:solidFill>
                <a:effectLst/>
                <a:uLnTx/>
                <a:uFillTx/>
                <a:latin typeface="Arial"/>
                <a:ea typeface="標楷體" panose="03000509000000000000" pitchFamily="65" charset="-120"/>
                <a:cs typeface="Times New Roman" panose="02020603050405020304" pitchFamily="18" charset="0"/>
              </a:rPr>
              <a:t>到一棵大樹下，告訴</a:t>
            </a:r>
            <a:r>
              <a:rPr kumimoji="0" lang="zh-TW" altLang="zh-TW" sz="2400" b="0" i="0" u="sng" strike="noStrike" kern="1200" cap="none" spc="0" normalizeH="0" baseline="0" noProof="0" dirty="0">
                <a:ln>
                  <a:noFill/>
                </a:ln>
                <a:solidFill>
                  <a:srgbClr val="000000"/>
                </a:solidFill>
                <a:effectLst/>
                <a:uLnTx/>
                <a:uFillTx/>
                <a:latin typeface="Arial"/>
                <a:ea typeface="標楷體" panose="03000509000000000000" pitchFamily="65" charset="-120"/>
                <a:cs typeface="Times New Roman" panose="02020603050405020304" pitchFamily="18" charset="0"/>
              </a:rPr>
              <a:t>小不點</a:t>
            </a:r>
            <a:r>
              <a:rPr kumimoji="0" lang="zh-TW" altLang="zh-TW" sz="2400" b="0" i="0" u="none" strike="noStrike" kern="1200" cap="none" spc="0" normalizeH="0" baseline="0" noProof="0" dirty="0">
                <a:ln>
                  <a:noFill/>
                </a:ln>
                <a:solidFill>
                  <a:srgbClr val="000000"/>
                </a:solidFill>
                <a:effectLst/>
                <a:uLnTx/>
                <a:uFillTx/>
                <a:latin typeface="Arial"/>
                <a:ea typeface="標楷體" panose="03000509000000000000" pitchFamily="65" charset="-120"/>
                <a:cs typeface="Times New Roman" panose="02020603050405020304" pitchFamily="18" charset="0"/>
              </a:rPr>
              <a:t>說：『</a:t>
            </a:r>
            <a:r>
              <a:rPr kumimoji="0" lang="zh-TW" altLang="zh-TW" sz="2400" b="0" i="0" u="none" strike="noStrike" kern="1200" cap="none" spc="0" normalizeH="0" baseline="0" noProof="0" dirty="0">
                <a:ln>
                  <a:noFill/>
                </a:ln>
                <a:solidFill>
                  <a:srgbClr val="FF0000"/>
                </a:solidFill>
                <a:effectLst/>
                <a:uLnTx/>
                <a:uFillTx/>
                <a:latin typeface="Arial"/>
                <a:ea typeface="標楷體" panose="03000509000000000000" pitchFamily="65" charset="-120"/>
                <a:cs typeface="Times New Roman" panose="02020603050405020304" pitchFamily="18" charset="0"/>
              </a:rPr>
              <a:t>這棵大樹也是從一棵小小的種子開始的，只要相信自己，你也會長大成一棵大樹的。</a:t>
            </a:r>
            <a:r>
              <a:rPr kumimoji="0" lang="zh-TW" altLang="zh-TW" sz="2400" b="0" i="0" u="none" strike="noStrike" kern="1200" cap="none" spc="0" normalizeH="0" baseline="0" noProof="0" dirty="0" smtClean="0">
                <a:ln>
                  <a:noFill/>
                </a:ln>
                <a:solidFill>
                  <a:srgbClr val="000000"/>
                </a:solidFill>
                <a:effectLst/>
                <a:uLnTx/>
                <a:uFillTx/>
                <a:latin typeface="Arial"/>
                <a:ea typeface="標楷體" panose="03000509000000000000" pitchFamily="65" charset="-120"/>
                <a:cs typeface="Times New Roman" panose="02020603050405020304" pitchFamily="18" charset="0"/>
              </a:rPr>
              <a:t>』</a:t>
            </a:r>
            <a:r>
              <a:rPr kumimoji="0" lang="zh-TW" altLang="en-US" sz="2400" b="0" i="0" u="none" strike="noStrike" kern="1200" cap="none" spc="0" normalizeH="0" baseline="0" noProof="0" dirty="0" smtClean="0">
                <a:ln>
                  <a:noFill/>
                </a:ln>
                <a:solidFill>
                  <a:srgbClr val="000000"/>
                </a:solidFill>
                <a:effectLst/>
                <a:uLnTx/>
                <a:uFillTx/>
                <a:latin typeface="Arial"/>
                <a:ea typeface="標楷體" panose="03000509000000000000" pitchFamily="65" charset="-120"/>
                <a:cs typeface="Times New Roman" panose="02020603050405020304" pitchFamily="18" charset="0"/>
              </a:rPr>
              <a:t>家長要做的是什麼？</a:t>
            </a:r>
            <a:endParaRPr kumimoji="0" lang="zh-TW" altLang="en-US" sz="2400" b="0" i="0" u="none" strike="noStrike" kern="1200" cap="none" spc="0" normalizeH="0" baseline="0" noProof="0" dirty="0">
              <a:ln>
                <a:noFill/>
              </a:ln>
              <a:solidFill>
                <a:srgbClr val="000000"/>
              </a:solidFill>
              <a:effectLst/>
              <a:uLnTx/>
              <a:uFillTx/>
              <a:latin typeface="Arial"/>
              <a:ea typeface="Microsoft YaHei"/>
              <a:cs typeface="+mn-cs"/>
            </a:endParaRPr>
          </a:p>
        </p:txBody>
      </p:sp>
    </p:spTree>
    <p:extLst>
      <p:ext uri="{BB962C8B-B14F-4D97-AF65-F5344CB8AC3E}">
        <p14:creationId xmlns:p14="http://schemas.microsoft.com/office/powerpoint/2010/main" val="257291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70</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2586381" y="457200"/>
            <a:ext cx="7643125" cy="863600"/>
          </a:xfrm>
          <a:prstGeom prst="rect">
            <a:avLst/>
          </a:prstGeom>
          <a:solidFill>
            <a:schemeClr val="accent2">
              <a:lumMod val="20000"/>
              <a:lumOff val="80000"/>
            </a:schemeClr>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2600"/>
              </a:lnSpc>
            </a:pPr>
            <a:r>
              <a:rPr lang="zh-TW" altLang="en-US" sz="4800" dirty="0" smtClean="0">
                <a:solidFill>
                  <a:srgbClr val="FF0000"/>
                </a:solidFill>
                <a:latin typeface="標楷體" panose="03000509000000000000" pitchFamily="65" charset="-120"/>
                <a:ea typeface="標楷體" panose="03000509000000000000" pitchFamily="65" charset="-120"/>
                <a:cs typeface="華康新儷粗黑"/>
              </a:rPr>
              <a:t>適</a:t>
            </a:r>
            <a:r>
              <a:rPr lang="zh-TW" altLang="en-US" sz="4800" dirty="0">
                <a:solidFill>
                  <a:srgbClr val="FF0000"/>
                </a:solidFill>
                <a:latin typeface="標楷體" panose="03000509000000000000" pitchFamily="65" charset="-120"/>
                <a:ea typeface="標楷體" panose="03000509000000000000" pitchFamily="65" charset="-120"/>
                <a:cs typeface="華康新儷粗黑"/>
              </a:rPr>
              <a:t>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考招分離</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報名國中教育會考，不意謂報名入學管道。</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務必詳閱簡章：</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重要日程表。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報名時需準備的資料。</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報到與放棄錄取資格的時間</a:t>
            </a:r>
            <a:r>
              <a:rPr lang="zh-TW" altLang="en-US" sz="3600" b="1" dirty="0" smtClean="0">
                <a:solidFill>
                  <a:srgbClr val="FF0000"/>
                </a:solidFill>
                <a:latin typeface="標楷體" panose="03000509000000000000" pitchFamily="65" charset="-120"/>
                <a:ea typeface="標楷體" panose="03000509000000000000" pitchFamily="65" charset="-120"/>
              </a:rPr>
              <a:t>。</a:t>
            </a:r>
            <a:endParaRPr lang="en-US" altLang="zh-TW" sz="3600" b="1" dirty="0" smtClean="0">
              <a:solidFill>
                <a:srgbClr val="FF0000"/>
              </a:solidFill>
              <a:latin typeface="標楷體" panose="03000509000000000000" pitchFamily="65" charset="-120"/>
              <a:ea typeface="標楷體" panose="03000509000000000000" pitchFamily="65" charset="-120"/>
            </a:endParaRPr>
          </a:p>
          <a:p>
            <a:r>
              <a:rPr lang="zh-TW" altLang="en-US" sz="3600" b="1" dirty="0">
                <a:solidFill>
                  <a:schemeClr val="tx1"/>
                </a:solidFill>
                <a:latin typeface="標楷體" panose="03000509000000000000" pitchFamily="65" charset="-120"/>
                <a:ea typeface="標楷體" panose="03000509000000000000" pitchFamily="65" charset="-120"/>
              </a:rPr>
              <a:t>每位學生僅佔一個錄取名額</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僅能選擇一入學管道報到。</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endParaRPr lang="zh-TW" altLang="en-US" sz="36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037464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矩形 6"/>
          <p:cNvSpPr>
            <a:spLocks noChangeArrowheads="1"/>
          </p:cNvSpPr>
          <p:nvPr/>
        </p:nvSpPr>
        <p:spPr bwMode="auto">
          <a:xfrm>
            <a:off x="1651000" y="431800"/>
            <a:ext cx="9144000" cy="863600"/>
          </a:xfrm>
          <a:prstGeom prst="rect">
            <a:avLst/>
          </a:prstGeom>
          <a:solidFill>
            <a:schemeClr val="accent2">
              <a:lumMod val="20000"/>
              <a:lumOff val="80000"/>
            </a:schemeClr>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2600"/>
              </a:lnSpc>
            </a:pPr>
            <a:r>
              <a:rPr lang="zh-TW" altLang="en-US" sz="4800" dirty="0" smtClean="0">
                <a:solidFill>
                  <a:srgbClr val="FF0000"/>
                </a:solidFill>
                <a:latin typeface="標楷體" panose="03000509000000000000" pitchFamily="65" charset="-120"/>
                <a:ea typeface="標楷體" panose="03000509000000000000" pitchFamily="65" charset="-120"/>
                <a:cs typeface="華康新儷粗黑"/>
              </a:rPr>
              <a:t>十二年</a:t>
            </a:r>
            <a:r>
              <a:rPr lang="zh-TW" altLang="en-US" sz="4800" dirty="0">
                <a:solidFill>
                  <a:srgbClr val="FF0000"/>
                </a:solidFill>
                <a:latin typeface="標楷體" panose="03000509000000000000" pitchFamily="65" charset="-120"/>
                <a:ea typeface="標楷體" panose="03000509000000000000" pitchFamily="65" charset="-120"/>
                <a:cs typeface="華康新儷粗黑"/>
              </a:rPr>
              <a:t>國教及適性入學資源</a:t>
            </a:r>
          </a:p>
        </p:txBody>
      </p:sp>
      <p:sp>
        <p:nvSpPr>
          <p:cNvPr id="14" name="剪去對角線角落矩形 13">
            <a:extLst>
              <a:ext uri="{FF2B5EF4-FFF2-40B4-BE49-F238E27FC236}">
                <a16:creationId xmlns:a16="http://schemas.microsoft.com/office/drawing/2014/main" id="{147F1442-8B93-46D0-AD0C-0D5B00337F48}"/>
              </a:ext>
            </a:extLst>
          </p:cNvPr>
          <p:cNvSpPr/>
          <p:nvPr/>
        </p:nvSpPr>
        <p:spPr bwMode="auto">
          <a:xfrm>
            <a:off x="1651000"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altLang="en-US"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a:extLst>
              <a:ext uri="{FF2B5EF4-FFF2-40B4-BE49-F238E27FC236}">
                <a16:creationId xmlns:a16="http://schemas.microsoft.com/office/drawing/2014/main" id="{8845BE6A-8D70-4F1D-A195-8C780441C616}"/>
              </a:ext>
            </a:extLst>
          </p:cNvPr>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a:extLst>
              <a:ext uri="{FF2B5EF4-FFF2-40B4-BE49-F238E27FC236}">
                <a16:creationId xmlns:a16="http://schemas.microsoft.com/office/drawing/2014/main" id="{887D309C-B8C1-4EA2-B7B3-0BA0FEA578C3}"/>
              </a:ext>
            </a:extLst>
          </p:cNvPr>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a:extLst>
              <a:ext uri="{FF2B5EF4-FFF2-40B4-BE49-F238E27FC236}">
                <a16:creationId xmlns:a16="http://schemas.microsoft.com/office/drawing/2014/main" id="{44072E54-6BF1-41DB-9C64-D18BB3731334}"/>
              </a:ext>
            </a:extLst>
          </p:cNvPr>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a:extLst>
              <a:ext uri="{FF2B5EF4-FFF2-40B4-BE49-F238E27FC236}">
                <a16:creationId xmlns:a16="http://schemas.microsoft.com/office/drawing/2014/main" id="{49D079CC-8FC6-42AC-82D1-D018FBA94653}"/>
              </a:ext>
            </a:extLst>
          </p:cNvPr>
          <p:cNvSpPr/>
          <p:nvPr/>
        </p:nvSpPr>
        <p:spPr bwMode="auto">
          <a:xfrm>
            <a:off x="1701800" y="15192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a:extLst>
              <a:ext uri="{FF2B5EF4-FFF2-40B4-BE49-F238E27FC236}">
                <a16:creationId xmlns:a16="http://schemas.microsoft.com/office/drawing/2014/main" id="{C2E707B5-7F3F-43CF-88EC-F4B28E1CDA02}"/>
              </a:ext>
            </a:extLst>
          </p:cNvPr>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 name="剪去對角線角落矩形 13"/>
          <p:cNvSpPr>
            <a:spLocks noChangeArrowheads="1"/>
          </p:cNvSpPr>
          <p:nvPr/>
        </p:nvSpPr>
        <p:spPr bwMode="auto">
          <a:xfrm>
            <a:off x="1689100" y="2998788"/>
            <a:ext cx="8208963" cy="1117600"/>
          </a:xfrm>
          <a:custGeom>
            <a:avLst/>
            <a:gdLst>
              <a:gd name="T0" fmla="*/ 3697866 w 8305800"/>
              <a:gd name="T1" fmla="*/ 2 h 1439862"/>
              <a:gd name="T2" fmla="*/ 1848937 w 8305800"/>
              <a:gd name="T3" fmla="*/ 2 h 1439862"/>
              <a:gd name="T4" fmla="*/ 0 w 8305800"/>
              <a:gd name="T5" fmla="*/ 2 h 1439862"/>
              <a:gd name="T6" fmla="*/ 1848937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標楷體" panose="03000509000000000000" pitchFamily="65" charset="-120"/>
                <a:ea typeface="標楷體" panose="03000509000000000000" pitchFamily="65"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a:extLst>
              <a:ext uri="{FF2B5EF4-FFF2-40B4-BE49-F238E27FC236}">
                <a16:creationId xmlns:a16="http://schemas.microsoft.com/office/drawing/2014/main" id="{A92BEC50-885F-4C26-A454-CC604CBA4F4A}"/>
              </a:ext>
            </a:extLst>
          </p:cNvPr>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3" name="投影片編號版面配置區 11">
            <a:extLst>
              <a:ext uri="{FF2B5EF4-FFF2-40B4-BE49-F238E27FC236}">
                <a16:creationId xmlns:a16="http://schemas.microsoft.com/office/drawing/2014/main" id="{89ADD2E0-2B34-4411-B877-BC6FFC4F2B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一、國中畢業生適性入學宣導網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68932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mn-cs"/>
              </a:rPr>
              <a:t>https://adapt-k12ea.pro.k12ea.gov.tw</a:t>
            </a:r>
            <a:endParaRPr kumimoji="1" lang="zh-TW" altLang="en-US" sz="32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mn-cs"/>
            </a:endParaRPr>
          </a:p>
        </p:txBody>
      </p:sp>
      <p:sp>
        <p:nvSpPr>
          <p:cNvPr id="6" name="投影片編號版面配置區 11">
            <a:extLst>
              <a:ext uri="{FF2B5EF4-FFF2-40B4-BE49-F238E27FC236}">
                <a16:creationId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a16="http://schemas.microsoft.com/office/drawing/2014/main" id="{92DFF519-D24D-6990-BDFD-77498C48E680}"/>
              </a:ext>
            </a:extLst>
          </p:cNvPr>
          <p:cNvPicPr>
            <a:picLocks noChangeAspect="1"/>
          </p:cNvPicPr>
          <p:nvPr/>
        </p:nvPicPr>
        <p:blipFill>
          <a:blip r:embed="rId2"/>
          <a:stretch>
            <a:fillRect/>
          </a:stretch>
        </p:blipFill>
        <p:spPr>
          <a:xfrm>
            <a:off x="1728444" y="1609725"/>
            <a:ext cx="7460574" cy="5023094"/>
          </a:xfrm>
          <a:prstGeom prst="rect">
            <a:avLst/>
          </a:prstGeom>
        </p:spPr>
      </p:pic>
    </p:spTree>
    <p:extLst>
      <p:ext uri="{BB962C8B-B14F-4D97-AF65-F5344CB8AC3E}">
        <p14:creationId xmlns:p14="http://schemas.microsoft.com/office/powerpoint/2010/main" val="5943571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二</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臺南市十二年國教資訊網</a:t>
            </a:r>
          </a:p>
        </p:txBody>
      </p:sp>
      <p:sp>
        <p:nvSpPr>
          <p:cNvPr id="237572" name="文字方塊 4"/>
          <p:cNvSpPr txBox="1">
            <a:spLocks noChangeArrowheads="1"/>
          </p:cNvSpPr>
          <p:nvPr/>
        </p:nvSpPr>
        <p:spPr bwMode="auto">
          <a:xfrm>
            <a:off x="2101850" y="923925"/>
            <a:ext cx="4397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mn-cs"/>
              </a:rPr>
              <a:t>http://</a:t>
            </a:r>
            <a:r>
              <a:rPr kumimoji="1" lang="en-US" altLang="zh-TW" sz="3200" b="0" i="0" u="none" strike="noStrike" kern="1200" cap="none" spc="0" normalizeH="0" baseline="0" noProof="0" dirty="0" err="1">
                <a:ln>
                  <a:noFill/>
                </a:ln>
                <a:solidFill>
                  <a:prstClr val="black"/>
                </a:solidFill>
                <a:effectLst/>
                <a:uLnTx/>
                <a:uFillTx/>
                <a:latin typeface="Arial" panose="020B0604020202020204" pitchFamily="34" charset="0"/>
                <a:ea typeface="微軟正黑體" panose="020B0604030504040204" pitchFamily="34" charset="-120"/>
                <a:cs typeface="+mn-cs"/>
              </a:rPr>
              <a:t>12basic.tn.edu.tw</a:t>
            </a:r>
            <a:endParaRPr kumimoji="1" lang="zh-TW" altLang="en-US" sz="32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mn-cs"/>
            </a:endParaRPr>
          </a:p>
        </p:txBody>
      </p:sp>
      <p:sp>
        <p:nvSpPr>
          <p:cNvPr id="7" name="投影片編號版面配置區 11">
            <a:extLst>
              <a:ext uri="{FF2B5EF4-FFF2-40B4-BE49-F238E27FC236}">
                <a16:creationId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a16="http://schemas.microsoft.com/office/drawing/2014/main" id="{E1836658-479A-8A85-3ACC-49AA64CFA85D}"/>
              </a:ext>
            </a:extLst>
          </p:cNvPr>
          <p:cNvPicPr>
            <a:picLocks noChangeAspect="1"/>
          </p:cNvPicPr>
          <p:nvPr/>
        </p:nvPicPr>
        <p:blipFill>
          <a:blip r:embed="rId2"/>
          <a:stretch>
            <a:fillRect/>
          </a:stretch>
        </p:blipFill>
        <p:spPr>
          <a:xfrm>
            <a:off x="2318116" y="1518225"/>
            <a:ext cx="7199664" cy="5176164"/>
          </a:xfrm>
          <a:prstGeom prst="rect">
            <a:avLst/>
          </a:prstGeom>
        </p:spPr>
      </p:pic>
    </p:spTree>
    <p:extLst>
      <p:ext uri="{BB962C8B-B14F-4D97-AF65-F5344CB8AC3E}">
        <p14:creationId xmlns:p14="http://schemas.microsoft.com/office/powerpoint/2010/main" val="32801593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三、全國高級中等學校及五專資訊網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63241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mn-cs"/>
              </a:rPr>
              <a:t>https://adapt-inf.pro.k12ea.gov.tw/</a:t>
            </a:r>
            <a:endParaRPr kumimoji="1" lang="zh-TW" altLang="en-US" sz="32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mn-cs"/>
            </a:endParaRPr>
          </a:p>
        </p:txBody>
      </p:sp>
      <p:sp>
        <p:nvSpPr>
          <p:cNvPr id="6" name="投影片編號版面配置區 11">
            <a:extLst>
              <a:ext uri="{FF2B5EF4-FFF2-40B4-BE49-F238E27FC236}">
                <a16:creationId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圖片 6">
            <a:extLst>
              <a:ext uri="{FF2B5EF4-FFF2-40B4-BE49-F238E27FC236}">
                <a16:creationId xmlns:a16="http://schemas.microsoft.com/office/drawing/2014/main" id="{80CB9A2A-D82F-4A26-C508-9F64D71AF2F4}"/>
              </a:ext>
            </a:extLst>
          </p:cNvPr>
          <p:cNvPicPr>
            <a:picLocks noChangeAspect="1"/>
          </p:cNvPicPr>
          <p:nvPr/>
        </p:nvPicPr>
        <p:blipFill>
          <a:blip r:embed="rId2"/>
          <a:stretch>
            <a:fillRect/>
          </a:stretch>
        </p:blipFill>
        <p:spPr>
          <a:xfrm>
            <a:off x="1609173" y="1711226"/>
            <a:ext cx="8579533" cy="4921592"/>
          </a:xfrm>
          <a:prstGeom prst="rect">
            <a:avLst/>
          </a:prstGeom>
        </p:spPr>
      </p:pic>
      <p:sp>
        <p:nvSpPr>
          <p:cNvPr id="8" name="矩形 7">
            <a:extLst>
              <a:ext uri="{FF2B5EF4-FFF2-40B4-BE49-F238E27FC236}">
                <a16:creationId xmlns:a16="http://schemas.microsoft.com/office/drawing/2014/main" id="{2B0506F7-7D1D-9C50-FB64-71C86849DF3E}"/>
              </a:ext>
            </a:extLst>
          </p:cNvPr>
          <p:cNvSpPr/>
          <p:nvPr/>
        </p:nvSpPr>
        <p:spPr>
          <a:xfrm>
            <a:off x="5267915" y="1788340"/>
            <a:ext cx="768743" cy="3236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2883151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標題 1"/>
          <p:cNvSpPr txBox="1">
            <a:spLocks/>
          </p:cNvSpPr>
          <p:nvPr/>
        </p:nvSpPr>
        <p:spPr bwMode="auto">
          <a:xfrm>
            <a:off x="1785938" y="53975"/>
            <a:ext cx="6623050" cy="6238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608013" rtl="0" eaLnBrk="1" fontAlgn="base" latinLnBrk="0" hangingPunct="1">
              <a:lnSpc>
                <a:spcPct val="100000"/>
              </a:lnSpc>
              <a:spcBef>
                <a:spcPct val="0"/>
              </a:spcBef>
              <a:spcAft>
                <a:spcPct val="0"/>
              </a:spcAft>
              <a:buClrTx/>
              <a:buSzTx/>
              <a:buFontTx/>
              <a:buNone/>
              <a:tabLst/>
              <a:defRPr/>
            </a:pPr>
            <a:r>
              <a:rPr kumimoji="0" lang="en-US" altLang="zh-TW" sz="40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 </a:t>
            </a:r>
          </a:p>
          <a:p>
            <a:pPr marL="0" marR="0" lvl="0" indent="0" algn="l" defTabSz="608013" rtl="0" eaLnBrk="1" fontAlgn="base" latinLnBrk="0" hangingPunct="1">
              <a:lnSpc>
                <a:spcPct val="100000"/>
              </a:lnSpc>
              <a:spcBef>
                <a:spcPct val="0"/>
              </a:spcBef>
              <a:spcAft>
                <a:spcPct val="0"/>
              </a:spcAft>
              <a:buClrTx/>
              <a:buSzTx/>
              <a:buFontTx/>
              <a:buNone/>
              <a:tabLst/>
              <a:defRPr/>
            </a:pPr>
            <a:r>
              <a:rPr kumimoji="0" lang="zh-TW" altLang="en-US" sz="40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四、國中教育會考網站</a:t>
            </a:r>
          </a:p>
        </p:txBody>
      </p:sp>
      <p:sp>
        <p:nvSpPr>
          <p:cNvPr id="239621" name="文字方塊 4"/>
          <p:cNvSpPr txBox="1">
            <a:spLocks noChangeArrowheads="1"/>
          </p:cNvSpPr>
          <p:nvPr/>
        </p:nvSpPr>
        <p:spPr bwMode="auto">
          <a:xfrm>
            <a:off x="1785938" y="636468"/>
            <a:ext cx="579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mn-cs"/>
              </a:rPr>
              <a:t>https://cap.rcpet.edu.tw/</a:t>
            </a:r>
            <a:endParaRPr kumimoji="1" lang="zh-TW" altLang="en-US" sz="32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mn-cs"/>
            </a:endParaRPr>
          </a:p>
        </p:txBody>
      </p:sp>
      <p:sp>
        <p:nvSpPr>
          <p:cNvPr id="6" name="投影片編號版面配置區 11">
            <a:extLst>
              <a:ext uri="{FF2B5EF4-FFF2-40B4-BE49-F238E27FC236}">
                <a16:creationId xmlns:a16="http://schemas.microsoft.com/office/drawing/2014/main" id="{03C4196F-017F-424A-B24E-A7D7E9537E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a16="http://schemas.microsoft.com/office/drawing/2014/main" id="{30F7CC6E-C74A-25FE-5FC5-3D6DB2DA849E}"/>
              </a:ext>
            </a:extLst>
          </p:cNvPr>
          <p:cNvPicPr>
            <a:picLocks noChangeAspect="1"/>
          </p:cNvPicPr>
          <p:nvPr/>
        </p:nvPicPr>
        <p:blipFill>
          <a:blip r:embed="rId2"/>
          <a:stretch>
            <a:fillRect/>
          </a:stretch>
        </p:blipFill>
        <p:spPr>
          <a:xfrm>
            <a:off x="1785938" y="1152525"/>
            <a:ext cx="7505778" cy="5549362"/>
          </a:xfrm>
          <a:prstGeom prst="rect">
            <a:avLst/>
          </a:prstGeom>
        </p:spPr>
      </p:pic>
    </p:spTree>
    <p:extLst>
      <p:ext uri="{BB962C8B-B14F-4D97-AF65-F5344CB8AC3E}">
        <p14:creationId xmlns:p14="http://schemas.microsoft.com/office/powerpoint/2010/main" val="39527669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6D7CFA-83E0-4780-91C4-BE299EBBF5BF}"/>
              </a:ext>
            </a:extLst>
          </p:cNvPr>
          <p:cNvSpPr>
            <a:spLocks noGrp="1"/>
          </p:cNvSpPr>
          <p:nvPr>
            <p:ph type="title"/>
          </p:nvPr>
        </p:nvSpPr>
        <p:spPr>
          <a:xfrm>
            <a:off x="1787525" y="147638"/>
            <a:ext cx="8912225" cy="1279525"/>
          </a:xfrm>
          <a:solidFill>
            <a:srgbClr val="00FFFF"/>
          </a:solidFill>
        </p:spPr>
        <p:txBody>
          <a:bodyPr/>
          <a:lstStyle/>
          <a:p>
            <a:pPr>
              <a:defRPr/>
            </a:pPr>
            <a:r>
              <a:rPr lang="zh-TW" altLang="en-US" sz="4000" dirty="0">
                <a:solidFill>
                  <a:srgbClr val="0000FF"/>
                </a:solidFill>
                <a:latin typeface="標楷體" panose="03000509000000000000" pitchFamily="65" charset="-120"/>
                <a:ea typeface="標楷體" panose="03000509000000000000" pitchFamily="65" charset="-120"/>
                <a:cs typeface="+mn-cs"/>
              </a:rPr>
              <a:t>七、臺南區高級中等學校免試入學暨特色招生考試分發入學志願選填網站</a:t>
            </a:r>
            <a:r>
              <a:rPr lang="en-US" altLang="zh-TW" sz="4000" dirty="0">
                <a:solidFill>
                  <a:srgbClr val="0000FF"/>
                </a:solidFill>
                <a:latin typeface="標楷體" panose="03000509000000000000" pitchFamily="65" charset="-120"/>
                <a:ea typeface="標楷體" panose="03000509000000000000" pitchFamily="65" charset="-120"/>
                <a:cs typeface="+mn-cs"/>
              </a:rPr>
              <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cs typeface="+mn-cs"/>
                <a:hlinkClick r:id="rId2"/>
              </a:rPr>
              <a:t>https://tn.entry.edu.tw</a:t>
            </a:r>
            <a:r>
              <a:rPr kumimoji="1" lang="zh-TW" altLang="en-US" sz="3200" dirty="0">
                <a:solidFill>
                  <a:schemeClr val="tx1"/>
                </a:solidFill>
                <a:latin typeface="Arial" panose="020B0604020202020204" pitchFamily="34" charset="0"/>
                <a:cs typeface="+mn-cs"/>
              </a:rPr>
              <a:t> </a:t>
            </a:r>
          </a:p>
        </p:txBody>
      </p:sp>
      <p:sp>
        <p:nvSpPr>
          <p:cNvPr id="5" name="投影片編號版面配置區 11">
            <a:extLst>
              <a:ext uri="{FF2B5EF4-FFF2-40B4-BE49-F238E27FC236}">
                <a16:creationId xmlns:a16="http://schemas.microsoft.com/office/drawing/2014/main" id="{FF9F9E62-0523-42B6-9BFE-191D4A1F263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6" name="圖片 5">
            <a:extLst>
              <a:ext uri="{FF2B5EF4-FFF2-40B4-BE49-F238E27FC236}">
                <a16:creationId xmlns:a16="http://schemas.microsoft.com/office/drawing/2014/main" id="{894EB4CE-A6B5-BCB2-02DB-BA187CB8B3B3}"/>
              </a:ext>
            </a:extLst>
          </p:cNvPr>
          <p:cNvPicPr>
            <a:picLocks noChangeAspect="1"/>
          </p:cNvPicPr>
          <p:nvPr/>
        </p:nvPicPr>
        <p:blipFill>
          <a:blip r:embed="rId3"/>
          <a:stretch>
            <a:fillRect/>
          </a:stretch>
        </p:blipFill>
        <p:spPr>
          <a:xfrm>
            <a:off x="1787525" y="2022991"/>
            <a:ext cx="7952220" cy="4718899"/>
          </a:xfrm>
          <a:prstGeom prst="rect">
            <a:avLst/>
          </a:prstGeom>
        </p:spPr>
      </p:pic>
    </p:spTree>
    <p:extLst>
      <p:ext uri="{BB962C8B-B14F-4D97-AF65-F5344CB8AC3E}">
        <p14:creationId xmlns:p14="http://schemas.microsoft.com/office/powerpoint/2010/main" val="10095311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A62A7B4-A26F-4B08-A444-DDA2E65E5234}"/>
              </a:ext>
            </a:extLst>
          </p:cNvPr>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marL="0" marR="0" lvl="0" indent="0" algn="ctr" defTabSz="914400" rtl="0" eaLnBrk="1" fontAlgn="base" latinLnBrk="0" hangingPunct="1">
              <a:lnSpc>
                <a:spcPct val="100000"/>
              </a:lnSpc>
              <a:spcBef>
                <a:spcPct val="0"/>
              </a:spcBef>
              <a:spcAft>
                <a:spcPct val="0"/>
              </a:spcAft>
              <a:buClrTx/>
              <a:buSzPct val="100000"/>
              <a:buFontTx/>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kumimoji="1" lang="zh-TW" altLang="en-US" sz="5867" b="1" i="0" u="none" strike="noStrike" kern="1200" cap="none" spc="0" normalizeH="0" baseline="0" noProof="0">
                <a:ln>
                  <a:noFill/>
                </a:ln>
                <a:solidFill>
                  <a:srgbClr val="FFC000"/>
                </a:solidFill>
                <a:effectLst/>
                <a:uLnTx/>
                <a:uFillTx/>
                <a:latin typeface="Arial" panose="020B0604020202020204" pitchFamily="34" charset="0"/>
                <a:ea typeface="標楷體" pitchFamily="65" charset="-120"/>
                <a:cs typeface="+mn-cs"/>
              </a:rPr>
              <a:t>成就每一個孩子</a:t>
            </a:r>
          </a:p>
        </p:txBody>
      </p:sp>
      <p:sp>
        <p:nvSpPr>
          <p:cNvPr id="6" name="Rectangle 2">
            <a:extLst>
              <a:ext uri="{FF2B5EF4-FFF2-40B4-BE49-F238E27FC236}">
                <a16:creationId xmlns:a16="http://schemas.microsoft.com/office/drawing/2014/main" id="{1E3E7307-C57F-4EE6-8A82-B886A6AAB81B}"/>
              </a:ext>
            </a:extLst>
          </p:cNvPr>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marL="0" marR="0" lvl="0" indent="0" algn="l" defTabSz="914400" rtl="0" eaLnBrk="1" fontAlgn="base" latinLnBrk="0" hangingPunct="1">
              <a:lnSpc>
                <a:spcPct val="90000"/>
              </a:lnSpc>
              <a:spcBef>
                <a:spcPct val="0"/>
              </a:spcBef>
              <a:spcAft>
                <a:spcPct val="0"/>
              </a:spcAft>
              <a:buClrTx/>
              <a:buSzPct val="100000"/>
              <a:buFontTx/>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kumimoji="1" lang="zh-TW" altLang="en-US" sz="4800" b="1" i="0" u="none" strike="noStrike" kern="1200" cap="none" spc="0" normalizeH="0" baseline="0" noProof="0" dirty="0">
                <a:ln>
                  <a:noFill/>
                </a:ln>
                <a:solidFill>
                  <a:srgbClr val="7030A0"/>
                </a:solidFill>
                <a:effectLst/>
                <a:uLnTx/>
                <a:uFillTx/>
                <a:latin typeface="標楷體" pitchFamily="65" charset="-120"/>
                <a:ea typeface="標楷體" pitchFamily="65" charset="-120"/>
                <a:cs typeface="+mn-cs"/>
              </a:rPr>
              <a:t>教育成功的秘訣無他，就是公平善待每個孩子。</a:t>
            </a:r>
          </a:p>
          <a:p>
            <a:pPr marL="0" marR="0" lvl="0" indent="0" algn="l" defTabSz="914400" rtl="0" eaLnBrk="1" fontAlgn="base" latinLnBrk="0" hangingPunct="1">
              <a:lnSpc>
                <a:spcPct val="90000"/>
              </a:lnSpc>
              <a:spcBef>
                <a:spcPct val="0"/>
              </a:spcBef>
              <a:spcAft>
                <a:spcPct val="0"/>
              </a:spcAft>
              <a:buClrTx/>
              <a:buSzPct val="100000"/>
              <a:buFontTx/>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kumimoji="1" lang="en-US" altLang="zh-TW" sz="4800" b="1" i="0" u="none" strike="noStrike" kern="1200" cap="none" spc="0" normalizeH="0" baseline="0" noProof="0" dirty="0">
              <a:ln>
                <a:noFill/>
              </a:ln>
              <a:solidFill>
                <a:srgbClr val="009900"/>
              </a:solidFill>
              <a:effectLst/>
              <a:uLnTx/>
              <a:uFillTx/>
              <a:latin typeface="標楷體" pitchFamily="65" charset="-120"/>
              <a:ea typeface="標楷體" pitchFamily="65" charset="-120"/>
              <a:cs typeface="+mn-cs"/>
            </a:endParaRPr>
          </a:p>
          <a:p>
            <a:pPr marL="0" marR="0" lvl="0" indent="0" algn="l" defTabSz="914400" rtl="0" eaLnBrk="1" fontAlgn="base" latinLnBrk="0" hangingPunct="1">
              <a:lnSpc>
                <a:spcPct val="90000"/>
              </a:lnSpc>
              <a:spcBef>
                <a:spcPct val="0"/>
              </a:spcBef>
              <a:spcAft>
                <a:spcPct val="0"/>
              </a:spcAft>
              <a:buClrTx/>
              <a:buSzPct val="100000"/>
              <a:buFontTx/>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kumimoji="1" lang="zh-TW" altLang="en-US" sz="4800" b="1" i="0" u="none" strike="noStrike" kern="1200" cap="none" spc="0" normalizeH="0" baseline="0" noProof="0" dirty="0">
                <a:ln>
                  <a:noFill/>
                </a:ln>
                <a:solidFill>
                  <a:srgbClr val="1F497D"/>
                </a:solidFill>
                <a:effectLst/>
                <a:uLnTx/>
                <a:uFillTx/>
                <a:latin typeface="標楷體" pitchFamily="65" charset="-120"/>
                <a:ea typeface="標楷體" pitchFamily="65" charset="-120"/>
                <a:cs typeface="+mn-cs"/>
              </a:rPr>
              <a:t>每個學生都是未來社會的重要資產，應給予適性發展有效學習的機會。</a:t>
            </a:r>
          </a:p>
          <a:p>
            <a:pPr marL="0" marR="0" lvl="0" indent="0" algn="l" defTabSz="914400" rtl="0" eaLnBrk="1" fontAlgn="base" latinLnBrk="0" hangingPunct="1">
              <a:lnSpc>
                <a:spcPct val="90000"/>
              </a:lnSpc>
              <a:spcBef>
                <a:spcPct val="0"/>
              </a:spcBef>
              <a:spcAft>
                <a:spcPct val="0"/>
              </a:spcAft>
              <a:buClrTx/>
              <a:buSzPct val="100000"/>
              <a:buFontTx/>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kumimoji="1" lang="en-US" altLang="zh-TW" sz="3733"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endParaRPr>
          </a:p>
          <a:p>
            <a:pPr marL="0" marR="0" lvl="0" indent="0" algn="l" defTabSz="914400" rtl="0" eaLnBrk="1" fontAlgn="base" latinLnBrk="0" hangingPunct="1">
              <a:lnSpc>
                <a:spcPct val="90000"/>
              </a:lnSpc>
              <a:spcBef>
                <a:spcPct val="0"/>
              </a:spcBef>
              <a:spcAft>
                <a:spcPct val="0"/>
              </a:spcAft>
              <a:buClrTx/>
              <a:buSzPct val="100000"/>
              <a:buFontTx/>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kumimoji="1" lang="en-US" altLang="zh-TW" sz="18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endParaRPr>
          </a:p>
        </p:txBody>
      </p:sp>
      <p:sp>
        <p:nvSpPr>
          <p:cNvPr id="24474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D098088-2C56-4B60-9CF7-B99893A64A76}" type="slidenum">
              <a:rPr kumimoji="1" lang="en-US" altLang="zh-TW" sz="16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77</a:t>
            </a:fld>
            <a:endParaRPr kumimoji="1" lang="en-US" altLang="zh-TW" sz="1600" b="0" i="0" u="none" strike="noStrike" kern="1200" cap="none" spc="0" normalizeH="0" baseline="0" noProof="0">
              <a:ln>
                <a:noFill/>
              </a:ln>
              <a:solidFill>
                <a:srgbClr val="898989"/>
              </a:solidFill>
              <a:effectLst/>
              <a:uLnTx/>
              <a:uFillTx/>
              <a:latin typeface="Arial" panose="020B0604020202020204" pitchFamily="34" charset="0"/>
              <a:ea typeface="新細明體" panose="02020500000000000000" pitchFamily="18" charset="-120"/>
              <a:cs typeface="+mn-cs"/>
            </a:endParaRPr>
          </a:p>
        </p:txBody>
      </p:sp>
      <p:sp>
        <p:nvSpPr>
          <p:cNvPr id="24474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28E7E19-6CED-467E-83E5-EF9AE32A81E8}"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投影片編號版面配置區 11">
            <a:extLst>
              <a:ext uri="{FF2B5EF4-FFF2-40B4-BE49-F238E27FC236}">
                <a16:creationId xmlns:a16="http://schemas.microsoft.com/office/drawing/2014/main" id="{307FF33D-CFAA-4B71-AB7B-93D0BAAD61E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0820391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086C600-E687-4A68-8DBF-6A55D89EE90C}"/>
              </a:ext>
            </a:extLst>
          </p:cNvPr>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stretch>
              <a:fillRect/>
            </a:stretch>
          </a:blipFill>
          <a:ln w="57150">
            <a:solidFill>
              <a:schemeClr val="bg1"/>
            </a:solidFill>
          </a:ln>
          <a:effectLst>
            <a:outerShdw blurRad="114300" dist="203200" dir="3600000" algn="t" rotWithShape="0">
              <a:prstClr val="black">
                <a:alpha val="32000"/>
              </a:prstClr>
            </a:outerShdw>
          </a:effectLst>
        </p:spPr>
      </p:pic>
      <p:sp>
        <p:nvSpPr>
          <p:cNvPr id="4" name="內容版面配置區 2">
            <a:extLst>
              <a:ext uri="{FF2B5EF4-FFF2-40B4-BE49-F238E27FC236}">
                <a16:creationId xmlns:a16="http://schemas.microsoft.com/office/drawing/2014/main" id="{10C9F50A-16FE-454C-9391-6A2EE2F3B8AA}"/>
              </a:ext>
            </a:extLst>
          </p:cNvPr>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6000" b="1" i="0" u="none" strike="noStrike" kern="1200" cap="none" spc="0" normalizeH="0" baseline="0" noProof="0" dirty="0">
                <a:ln>
                  <a:noFill/>
                </a:ln>
                <a:solidFill>
                  <a:prstClr val="white"/>
                </a:solidFill>
                <a:effectLst>
                  <a:glow rad="228600">
                    <a:srgbClr val="849276">
                      <a:satMod val="175000"/>
                      <a:alpha val="40000"/>
                    </a:srgbClr>
                  </a:glow>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itchFamily="18" charset="0"/>
              </a:rPr>
              <a:t>敬請指教</a:t>
            </a:r>
            <a:endParaRPr kumimoji="0" lang="en-US" altLang="zh-TW" sz="6000" b="1" i="0" u="none" strike="noStrike" kern="1200" cap="none" spc="0" normalizeH="0" baseline="0" noProof="0" dirty="0">
              <a:ln>
                <a:noFill/>
              </a:ln>
              <a:solidFill>
                <a:prstClr val="white"/>
              </a:solidFill>
              <a:effectLst>
                <a:glow rad="228600">
                  <a:srgbClr val="849276">
                    <a:satMod val="175000"/>
                    <a:alpha val="40000"/>
                  </a:srgbClr>
                </a:glow>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6000" b="1" i="0" u="none" strike="noStrike" kern="1200" cap="none" spc="0" normalizeH="0" baseline="0" noProof="0" dirty="0">
                <a:ln>
                  <a:noFill/>
                </a:ln>
                <a:solidFill>
                  <a:srgbClr val="FFFF00"/>
                </a:solidFill>
                <a:effectLst>
                  <a:glow rad="228600">
                    <a:srgbClr val="849276">
                      <a:satMod val="175000"/>
                      <a:alpha val="40000"/>
                    </a:srgbClr>
                  </a:glow>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itchFamily="18" charset="0"/>
              </a:rPr>
              <a:t>謝　　謝</a:t>
            </a:r>
          </a:p>
        </p:txBody>
      </p:sp>
      <p:sp>
        <p:nvSpPr>
          <p:cNvPr id="5" name="投影片編號版面配置區 11">
            <a:extLst>
              <a:ext uri="{FF2B5EF4-FFF2-40B4-BE49-F238E27FC236}">
                <a16:creationId xmlns:a16="http://schemas.microsoft.com/office/drawing/2014/main" id="{D289DE15-8998-41FA-95D9-E0FC82710D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45363887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71421" y="839528"/>
            <a:ext cx="9417963" cy="132343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8000" b="0" i="0" u="none" strike="noStrike" kern="1200" cap="none" spc="0" normalizeH="0" baseline="0" noProof="0" dirty="0">
                <a:ln>
                  <a:noFill/>
                </a:ln>
                <a:solidFill>
                  <a:srgbClr val="000000"/>
                </a:solidFill>
                <a:effectLst/>
                <a:uLnTx/>
                <a:uFillTx/>
                <a:latin typeface="Arial"/>
                <a:ea typeface="標楷體" panose="03000509000000000000" pitchFamily="65" charset="-120"/>
                <a:cs typeface="Times New Roman" panose="02020603050405020304" pitchFamily="18" charset="0"/>
              </a:rPr>
              <a:t>家長要做的是什麼？</a:t>
            </a:r>
            <a:endParaRPr kumimoji="0" lang="zh-TW" altLang="en-US" sz="800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3" name="Shape 285">
            <a:extLst>
              <a:ext uri="{FF2B5EF4-FFF2-40B4-BE49-F238E27FC236}">
                <a16:creationId xmlns:a16="http://schemas.microsoft.com/office/drawing/2014/main" id="{B4CA9598-F318-47B2-8369-EF4A01DB6851}"/>
              </a:ext>
            </a:extLst>
          </p:cNvPr>
          <p:cNvSpPr txBox="1"/>
          <p:nvPr/>
        </p:nvSpPr>
        <p:spPr>
          <a:xfrm>
            <a:off x="1830502" y="2376573"/>
            <a:ext cx="4271797" cy="1344149"/>
          </a:xfrm>
          <a:prstGeom prst="rect">
            <a:avLst/>
          </a:prstGeom>
          <a:noFill/>
          <a:ln>
            <a:noFill/>
          </a:ln>
        </p:spPr>
        <p:txBody>
          <a:bodyPr lIns="91413" tIns="45700" rIns="91413" bIns="45700" anchor="t" anchorCtr="0">
            <a:noAutofit/>
          </a:bodyPr>
          <a:lstStyle/>
          <a:p>
            <a:pPr marL="0" marR="0" lvl="0" indent="0" algn="l" defTabSz="1219170" rtl="0" eaLnBrk="1" fontAlgn="auto" latinLnBrk="0" hangingPunct="1">
              <a:lnSpc>
                <a:spcPct val="130000"/>
              </a:lnSpc>
              <a:spcBef>
                <a:spcPts val="0"/>
              </a:spcBef>
              <a:spcAft>
                <a:spcPts val="0"/>
              </a:spcAft>
              <a:buClrTx/>
              <a:buSzTx/>
              <a:buFontTx/>
              <a:buNone/>
              <a:tabLst/>
              <a:defRPr/>
            </a:pPr>
            <a:r>
              <a:rPr kumimoji="0" lang="en-US" altLang="zh-TW" sz="7200" b="0" i="0" u="none" strike="noStrike" kern="1200" cap="none" spc="0" normalizeH="0" baseline="0" noProof="0" dirty="0">
                <a:ln>
                  <a:noFill/>
                </a:ln>
                <a:solidFill>
                  <a:srgbClr val="FF0000"/>
                </a:solidFill>
                <a:effectLst/>
                <a:uLnTx/>
                <a:uFillTx/>
                <a:latin typeface="Arial"/>
                <a:ea typeface="Microsoft YaHei"/>
                <a:cs typeface="+mn-ea"/>
                <a:sym typeface="+mn-lt"/>
              </a:rPr>
              <a:t>Believe…</a:t>
            </a:r>
          </a:p>
        </p:txBody>
      </p:sp>
      <p:sp>
        <p:nvSpPr>
          <p:cNvPr id="4" name="矩形 3"/>
          <p:cNvSpPr/>
          <p:nvPr/>
        </p:nvSpPr>
        <p:spPr>
          <a:xfrm>
            <a:off x="5970097" y="2520393"/>
            <a:ext cx="4733347" cy="1200329"/>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7200" b="0"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Scaffolding</a:t>
            </a:r>
            <a:endParaRPr kumimoji="1" lang="en-US" altLang="zh-TW" sz="7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
        <p:nvSpPr>
          <p:cNvPr id="5" name="矩形 4"/>
          <p:cNvSpPr/>
          <p:nvPr/>
        </p:nvSpPr>
        <p:spPr>
          <a:xfrm>
            <a:off x="1830502" y="5195089"/>
            <a:ext cx="2654701" cy="1200329"/>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7200" b="0" i="0" u="none" strike="noStrike" kern="1200" cap="none" spc="0" normalizeH="0" baseline="0" noProof="0" dirty="0">
                <a:ln>
                  <a:noFill/>
                </a:ln>
                <a:solidFill>
                  <a:srgbClr val="FF00FF"/>
                </a:solidFill>
                <a:effectLst/>
                <a:uLnTx/>
                <a:uFillTx/>
                <a:latin typeface="微軟正黑體" panose="020B0604030504040204" pitchFamily="34" charset="-120"/>
                <a:ea typeface="微軟正黑體" panose="020B0604030504040204" pitchFamily="34" charset="-120"/>
                <a:cs typeface="+mn-cs"/>
              </a:rPr>
              <a:t>Learn</a:t>
            </a:r>
            <a:endParaRPr kumimoji="1" lang="zh-TW" altLang="en-US" sz="7200" b="0" i="0" u="none" strike="noStrike" kern="1200" cap="none" spc="0" normalizeH="0" baseline="0" noProof="0" dirty="0">
              <a:ln>
                <a:noFill/>
              </a:ln>
              <a:solidFill>
                <a:srgbClr val="FF00FF"/>
              </a:solidFill>
              <a:effectLst/>
              <a:uLnTx/>
              <a:uFillTx/>
              <a:latin typeface="Arial" panose="020B0604020202020204" pitchFamily="34" charset="0"/>
              <a:ea typeface="微軟正黑體" panose="020B0604030504040204" pitchFamily="34" charset="-120"/>
              <a:cs typeface="+mn-cs"/>
            </a:endParaRPr>
          </a:p>
        </p:txBody>
      </p:sp>
      <p:sp>
        <p:nvSpPr>
          <p:cNvPr id="6" name="矩形 5"/>
          <p:cNvSpPr/>
          <p:nvPr/>
        </p:nvSpPr>
        <p:spPr>
          <a:xfrm>
            <a:off x="1671420" y="3796186"/>
            <a:ext cx="9417963" cy="132343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8000" b="0" i="0" u="none" strike="noStrike" kern="1200" cap="none" spc="0" normalizeH="0" baseline="0" noProof="0" dirty="0" smtClean="0">
                <a:ln>
                  <a:noFill/>
                </a:ln>
                <a:solidFill>
                  <a:srgbClr val="002060"/>
                </a:solidFill>
                <a:effectLst/>
                <a:uLnTx/>
                <a:uFillTx/>
                <a:latin typeface="Arial"/>
                <a:ea typeface="標楷體" panose="03000509000000000000" pitchFamily="65" charset="-120"/>
                <a:cs typeface="Times New Roman" panose="02020603050405020304" pitchFamily="18" charset="0"/>
              </a:rPr>
              <a:t>孩子要</a:t>
            </a:r>
            <a:r>
              <a:rPr kumimoji="0" lang="zh-TW" altLang="en-US" sz="8000" b="0" i="0" u="none" strike="noStrike" kern="1200" cap="none" spc="0" normalizeH="0" baseline="0" noProof="0" dirty="0">
                <a:ln>
                  <a:noFill/>
                </a:ln>
                <a:solidFill>
                  <a:srgbClr val="002060"/>
                </a:solidFill>
                <a:effectLst/>
                <a:uLnTx/>
                <a:uFillTx/>
                <a:latin typeface="Arial"/>
                <a:ea typeface="標楷體" panose="03000509000000000000" pitchFamily="65" charset="-120"/>
                <a:cs typeface="Times New Roman" panose="02020603050405020304" pitchFamily="18" charset="0"/>
              </a:rPr>
              <a:t>做的是什麼？</a:t>
            </a:r>
            <a:endParaRPr kumimoji="0" lang="zh-TW" altLang="en-US" sz="8000" b="0" i="0" u="none" strike="noStrike" kern="1200" cap="none" spc="0" normalizeH="0" baseline="0" noProof="0" dirty="0">
              <a:ln>
                <a:noFill/>
              </a:ln>
              <a:solidFill>
                <a:srgbClr val="002060"/>
              </a:solidFill>
              <a:effectLst/>
              <a:uLnTx/>
              <a:uFillTx/>
              <a:latin typeface="Arial"/>
              <a:ea typeface="Microsoft YaHei"/>
              <a:cs typeface="+mn-cs"/>
            </a:endParaRPr>
          </a:p>
        </p:txBody>
      </p:sp>
      <p:sp>
        <p:nvSpPr>
          <p:cNvPr id="7" name="矩形 6"/>
          <p:cNvSpPr/>
          <p:nvPr/>
        </p:nvSpPr>
        <p:spPr>
          <a:xfrm>
            <a:off x="6102299" y="5195089"/>
            <a:ext cx="4929106" cy="1200329"/>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7200" b="0" i="0" u="none" strike="noStrike" kern="1200" cap="none" spc="0" normalizeH="0" baseline="0" noProof="0" dirty="0" smtClean="0">
                <a:ln>
                  <a:noFill/>
                </a:ln>
                <a:solidFill>
                  <a:srgbClr val="FF00FF"/>
                </a:solidFill>
                <a:effectLst/>
                <a:uLnTx/>
                <a:uFillTx/>
                <a:latin typeface="微軟正黑體" panose="020B0604030504040204" pitchFamily="34" charset="-120"/>
                <a:ea typeface="微軟正黑體" panose="020B0604030504040204" pitchFamily="34" charset="-120"/>
                <a:cs typeface="+mn-cs"/>
              </a:rPr>
              <a:t>Learn</a:t>
            </a:r>
            <a:r>
              <a:rPr kumimoji="0" lang="zh-TW" altLang="en-US" sz="7200" b="0" i="0" u="none" strike="noStrike" kern="1200" cap="none" spc="0" normalizeH="0" baseline="0" noProof="0" dirty="0" smtClean="0">
                <a:ln>
                  <a:noFill/>
                </a:ln>
                <a:solidFill>
                  <a:srgbClr val="FF00FF"/>
                </a:solidFill>
                <a:effectLst/>
                <a:uLnTx/>
                <a:uFillTx/>
                <a:latin typeface="微軟正黑體" panose="020B0604030504040204" pitchFamily="34" charset="-120"/>
                <a:ea typeface="微軟正黑體" panose="020B0604030504040204" pitchFamily="34" charset="-120"/>
                <a:cs typeface="+mn-cs"/>
              </a:rPr>
              <a:t> </a:t>
            </a:r>
            <a:r>
              <a:rPr kumimoji="0" lang="en-US" altLang="zh-TW" sz="7200" b="0" i="0" u="none" strike="noStrike" kern="1200" cap="none" spc="0" normalizeH="0" baseline="0" noProof="0" dirty="0" smtClean="0">
                <a:ln>
                  <a:noFill/>
                </a:ln>
                <a:solidFill>
                  <a:srgbClr val="FF00FF"/>
                </a:solidFill>
                <a:effectLst/>
                <a:uLnTx/>
                <a:uFillTx/>
                <a:latin typeface="微軟正黑體" panose="020B0604030504040204" pitchFamily="34" charset="-120"/>
                <a:ea typeface="微軟正黑體" panose="020B0604030504040204" pitchFamily="34" charset="-120"/>
                <a:cs typeface="+mn-cs"/>
              </a:rPr>
              <a:t>hard</a:t>
            </a:r>
            <a:endParaRPr kumimoji="1" lang="zh-TW" altLang="en-US" sz="7200" b="0" i="0" u="none" strike="noStrike" kern="1200" cap="none" spc="0" normalizeH="0" baseline="0" noProof="0" dirty="0">
              <a:ln>
                <a:noFill/>
              </a:ln>
              <a:solidFill>
                <a:srgbClr val="FF00FF"/>
              </a:solidFill>
              <a:effectLst/>
              <a:uLnTx/>
              <a:uFillTx/>
              <a:latin typeface="Arial" panose="020B0604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59757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馬雲說出扎心真相：年輕人愛手機支付是因為窮- 每日頭條">
            <a:extLst>
              <a:ext uri="{FF2B5EF4-FFF2-40B4-BE49-F238E27FC236}">
                <a16:creationId xmlns:a16="http://schemas.microsoft.com/office/drawing/2014/main" id="{F51C0EC2-0734-40B8-AD2B-B12AB0DDE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562" y="1201231"/>
            <a:ext cx="5942063" cy="5362964"/>
          </a:xfrm>
          <a:prstGeom prst="rect">
            <a:avLst/>
          </a:prstGeom>
          <a:noFill/>
          <a:extLst>
            <a:ext uri="{909E8E84-426E-40DD-AFC4-6F175D3DCCD1}">
              <a14:hiddenFill xmlns:a14="http://schemas.microsoft.com/office/drawing/2010/main">
                <a:solidFill>
                  <a:srgbClr val="FFFFFF"/>
                </a:solidFill>
              </a14:hiddenFill>
            </a:ext>
          </a:extLst>
        </p:spPr>
      </p:pic>
      <p:sp>
        <p:nvSpPr>
          <p:cNvPr id="3" name="Shape 285">
            <a:extLst>
              <a:ext uri="{FF2B5EF4-FFF2-40B4-BE49-F238E27FC236}">
                <a16:creationId xmlns:a16="http://schemas.microsoft.com/office/drawing/2014/main" id="{B4CA9598-F318-47B2-8369-EF4A01DB6851}"/>
              </a:ext>
            </a:extLst>
          </p:cNvPr>
          <p:cNvSpPr txBox="1"/>
          <p:nvPr/>
        </p:nvSpPr>
        <p:spPr>
          <a:xfrm>
            <a:off x="7482155" y="4392660"/>
            <a:ext cx="4271797" cy="1344149"/>
          </a:xfrm>
          <a:prstGeom prst="rect">
            <a:avLst/>
          </a:prstGeom>
          <a:noFill/>
          <a:ln>
            <a:noFill/>
          </a:ln>
        </p:spPr>
        <p:txBody>
          <a:bodyPr lIns="91413" tIns="45700" rIns="91413" bIns="45700" anchor="t" anchorCtr="0">
            <a:noAutofit/>
          </a:bodyPr>
          <a:lstStyle/>
          <a:p>
            <a:pPr marL="0" marR="0" lvl="0" indent="0" algn="l" defTabSz="1219170" rtl="0" eaLnBrk="1" fontAlgn="auto" latinLnBrk="0" hangingPunct="1">
              <a:lnSpc>
                <a:spcPct val="130000"/>
              </a:lnSpc>
              <a:spcBef>
                <a:spcPts val="0"/>
              </a:spcBef>
              <a:spcAft>
                <a:spcPts val="0"/>
              </a:spcAft>
              <a:buClrTx/>
              <a:buSzTx/>
              <a:buFontTx/>
              <a:buNone/>
              <a:tabLst/>
              <a:defRPr/>
            </a:pPr>
            <a:r>
              <a:rPr kumimoji="0" lang="en-US" altLang="zh-TW" sz="7200" b="0" i="0" u="none" strike="noStrike" kern="1200" cap="none" spc="0" normalizeH="0" baseline="0" noProof="0" dirty="0">
                <a:ln>
                  <a:noFill/>
                </a:ln>
                <a:solidFill>
                  <a:srgbClr val="FF0000"/>
                </a:solidFill>
                <a:effectLst/>
                <a:uLnTx/>
                <a:uFillTx/>
                <a:latin typeface="Arial"/>
                <a:ea typeface="Microsoft YaHei"/>
                <a:cs typeface="+mn-ea"/>
                <a:sym typeface="+mn-lt"/>
              </a:rPr>
              <a:t>Believe…</a:t>
            </a:r>
          </a:p>
        </p:txBody>
      </p:sp>
      <p:sp>
        <p:nvSpPr>
          <p:cNvPr id="4" name="Shape 285">
            <a:extLst>
              <a:ext uri="{FF2B5EF4-FFF2-40B4-BE49-F238E27FC236}">
                <a16:creationId xmlns:a16="http://schemas.microsoft.com/office/drawing/2014/main" id="{E950325C-32DF-4223-9CFE-7CA922636455}"/>
              </a:ext>
            </a:extLst>
          </p:cNvPr>
          <p:cNvSpPr txBox="1"/>
          <p:nvPr/>
        </p:nvSpPr>
        <p:spPr>
          <a:xfrm>
            <a:off x="7482349" y="5736810"/>
            <a:ext cx="4709652" cy="605761"/>
          </a:xfrm>
          <a:prstGeom prst="rect">
            <a:avLst/>
          </a:prstGeom>
          <a:noFill/>
          <a:ln>
            <a:noFill/>
          </a:ln>
        </p:spPr>
        <p:txBody>
          <a:bodyPr lIns="91413" tIns="45700" rIns="91413" bIns="45700" anchor="t" anchorCtr="0">
            <a:noAutofit/>
          </a:bodyPr>
          <a:lstStyle/>
          <a:p>
            <a:pPr marL="0" marR="0" lvl="0" indent="0" algn="l" defTabSz="1219170" rtl="0" eaLnBrk="1" fontAlgn="auto" latinLnBrk="0" hangingPunct="1">
              <a:lnSpc>
                <a:spcPct val="130000"/>
              </a:lnSpc>
              <a:spcBef>
                <a:spcPts val="0"/>
              </a:spcBef>
              <a:spcAft>
                <a:spcPts val="0"/>
              </a:spcAft>
              <a:buClrTx/>
              <a:buSzTx/>
              <a:buFontTx/>
              <a:buNone/>
              <a:tabLst/>
              <a:defRPr/>
            </a:pPr>
            <a:r>
              <a:rPr kumimoji="0" lang="zh-TW" altLang="en-US" sz="2667" b="0" i="0" u="none" strike="noStrike" kern="1200" cap="none" spc="0" normalizeH="0" baseline="0" noProof="0" dirty="0">
                <a:ln>
                  <a:noFill/>
                </a:ln>
                <a:solidFill>
                  <a:srgbClr val="0070C0"/>
                </a:solidFill>
                <a:effectLst/>
                <a:uLnTx/>
                <a:uFillTx/>
                <a:latin typeface="Arial"/>
                <a:ea typeface="Microsoft YaHei"/>
                <a:cs typeface="+mn-ea"/>
                <a:sym typeface="+mn-lt"/>
              </a:rPr>
              <a:t>相信你的孩子</a:t>
            </a:r>
            <a:r>
              <a:rPr kumimoji="0" lang="en-US" altLang="zh-TW" sz="2667" b="0" i="0" u="none" strike="noStrike" kern="1200" cap="none" spc="0" normalizeH="0" baseline="0" noProof="0" dirty="0">
                <a:ln>
                  <a:noFill/>
                </a:ln>
                <a:solidFill>
                  <a:srgbClr val="0070C0"/>
                </a:solidFill>
                <a:effectLst/>
                <a:uLnTx/>
                <a:uFillTx/>
                <a:latin typeface="Arial"/>
                <a:ea typeface="Microsoft YaHei"/>
                <a:cs typeface="+mn-ea"/>
                <a:sym typeface="+mn-lt"/>
              </a:rPr>
              <a:t>…</a:t>
            </a:r>
            <a:r>
              <a:rPr kumimoji="0" lang="zh-TW" altLang="en-US" sz="2667" b="0" i="0" u="none" strike="noStrike" kern="1200" cap="none" spc="0" normalizeH="0" baseline="0" noProof="0" dirty="0">
                <a:ln>
                  <a:noFill/>
                </a:ln>
                <a:solidFill>
                  <a:srgbClr val="0070C0"/>
                </a:solidFill>
                <a:effectLst/>
                <a:uLnTx/>
                <a:uFillTx/>
                <a:latin typeface="Arial"/>
                <a:ea typeface="Microsoft YaHei"/>
                <a:cs typeface="+mn-ea"/>
                <a:sym typeface="+mn-lt"/>
              </a:rPr>
              <a:t>是獨一無二的</a:t>
            </a:r>
            <a:endParaRPr kumimoji="0" lang="en-US" altLang="zh-TW" sz="2667" b="0" i="0" u="none" strike="noStrike" kern="1200" cap="none" spc="0" normalizeH="0" baseline="0" noProof="0" dirty="0">
              <a:ln>
                <a:noFill/>
              </a:ln>
              <a:solidFill>
                <a:srgbClr val="0070C0"/>
              </a:solidFill>
              <a:effectLst/>
              <a:uLnTx/>
              <a:uFillTx/>
              <a:latin typeface="Arial"/>
              <a:ea typeface="Microsoft YaHei"/>
              <a:cs typeface="+mn-ea"/>
              <a:sym typeface="+mn-lt"/>
            </a:endParaRPr>
          </a:p>
        </p:txBody>
      </p:sp>
      <p:sp>
        <p:nvSpPr>
          <p:cNvPr id="5" name="Shape 285">
            <a:extLst>
              <a:ext uri="{FF2B5EF4-FFF2-40B4-BE49-F238E27FC236}">
                <a16:creationId xmlns:a16="http://schemas.microsoft.com/office/drawing/2014/main" id="{8CA85C54-31C2-433A-AA5C-049D37180439}"/>
              </a:ext>
            </a:extLst>
          </p:cNvPr>
          <p:cNvSpPr txBox="1"/>
          <p:nvPr/>
        </p:nvSpPr>
        <p:spPr>
          <a:xfrm>
            <a:off x="1202562" y="164638"/>
            <a:ext cx="6429609" cy="605761"/>
          </a:xfrm>
          <a:prstGeom prst="rect">
            <a:avLst/>
          </a:prstGeom>
          <a:noFill/>
          <a:ln>
            <a:noFill/>
          </a:ln>
        </p:spPr>
        <p:txBody>
          <a:bodyPr lIns="91413" tIns="45700" rIns="91413" bIns="45700" anchor="t" anchorCtr="0">
            <a:noAutofit/>
          </a:bodyPr>
          <a:lstStyle/>
          <a:p>
            <a:pPr marL="0" marR="0" lvl="0" indent="0" algn="l" defTabSz="1219170" rtl="0" eaLnBrk="1" fontAlgn="auto" latinLnBrk="0" hangingPunct="1">
              <a:lnSpc>
                <a:spcPct val="130000"/>
              </a:lnSpc>
              <a:spcBef>
                <a:spcPts val="0"/>
              </a:spcBef>
              <a:spcAft>
                <a:spcPts val="0"/>
              </a:spcAft>
              <a:buClrTx/>
              <a:buSzTx/>
              <a:buFontTx/>
              <a:buNone/>
              <a:tabLst/>
              <a:defRPr/>
            </a:pPr>
            <a:r>
              <a:rPr kumimoji="0" lang="zh-TW" altLang="en-US" sz="4800" b="0" i="0" u="none" strike="noStrike" kern="1200" cap="none" spc="0" normalizeH="0" baseline="0" noProof="0" dirty="0">
                <a:ln>
                  <a:noFill/>
                </a:ln>
                <a:solidFill>
                  <a:srgbClr val="0070C0"/>
                </a:solidFill>
                <a:effectLst/>
                <a:uLnTx/>
                <a:uFillTx/>
                <a:latin typeface="Arial"/>
                <a:ea typeface="Microsoft YaHei"/>
                <a:cs typeface="+mn-ea"/>
                <a:sym typeface="+mn-lt"/>
              </a:rPr>
              <a:t>因為相信 </a:t>
            </a:r>
            <a:r>
              <a:rPr kumimoji="0" lang="en-US" altLang="zh-TW" sz="4800" b="0" i="0" u="none" strike="noStrike" kern="1200" cap="none" spc="0" normalizeH="0" baseline="0" noProof="0" dirty="0">
                <a:ln>
                  <a:noFill/>
                </a:ln>
                <a:solidFill>
                  <a:srgbClr val="0070C0"/>
                </a:solidFill>
                <a:effectLst/>
                <a:uLnTx/>
                <a:uFillTx/>
                <a:latin typeface="Arial"/>
                <a:ea typeface="Microsoft YaHei"/>
                <a:cs typeface="+mn-ea"/>
                <a:sym typeface="+mn-lt"/>
              </a:rPr>
              <a:t>‧</a:t>
            </a:r>
            <a:r>
              <a:rPr kumimoji="0" lang="zh-TW" altLang="en-US" sz="4800" b="0" i="0" u="none" strike="noStrike" kern="1200" cap="none" spc="0" normalizeH="0" baseline="0" noProof="0" dirty="0">
                <a:ln>
                  <a:noFill/>
                </a:ln>
                <a:solidFill>
                  <a:srgbClr val="0070C0"/>
                </a:solidFill>
                <a:effectLst/>
                <a:uLnTx/>
                <a:uFillTx/>
                <a:latin typeface="Arial"/>
                <a:ea typeface="Microsoft YaHei"/>
                <a:cs typeface="+mn-ea"/>
                <a:sym typeface="+mn-lt"/>
              </a:rPr>
              <a:t> 所以看見</a:t>
            </a:r>
            <a:endParaRPr kumimoji="0" lang="en-US" altLang="zh-TW" sz="1333" b="0" i="0" u="none" strike="noStrike" kern="1200" cap="none" spc="0" normalizeH="0" baseline="0" noProof="0" dirty="0">
              <a:ln>
                <a:noFill/>
              </a:ln>
              <a:solidFill>
                <a:srgbClr val="0070C0"/>
              </a:solidFill>
              <a:effectLst/>
              <a:uLnTx/>
              <a:uFillTx/>
              <a:latin typeface="Arial"/>
              <a:ea typeface="Microsoft YaHei"/>
              <a:cs typeface="+mn-ea"/>
              <a:sym typeface="+mn-lt"/>
            </a:endParaRPr>
          </a:p>
        </p:txBody>
      </p:sp>
      <p:sp>
        <p:nvSpPr>
          <p:cNvPr id="6" name="Shape 285">
            <a:extLst>
              <a:ext uri="{FF2B5EF4-FFF2-40B4-BE49-F238E27FC236}">
                <a16:creationId xmlns:a16="http://schemas.microsoft.com/office/drawing/2014/main" id="{A5CAD809-58BE-497A-B311-F96619880271}"/>
              </a:ext>
            </a:extLst>
          </p:cNvPr>
          <p:cNvSpPr txBox="1"/>
          <p:nvPr/>
        </p:nvSpPr>
        <p:spPr>
          <a:xfrm>
            <a:off x="7482349" y="6342572"/>
            <a:ext cx="4709652" cy="605761"/>
          </a:xfrm>
          <a:prstGeom prst="rect">
            <a:avLst/>
          </a:prstGeom>
          <a:noFill/>
          <a:ln>
            <a:noFill/>
          </a:ln>
        </p:spPr>
        <p:txBody>
          <a:bodyPr lIns="91413" tIns="45700" rIns="91413" bIns="45700" anchor="t" anchorCtr="0">
            <a:noAutofit/>
          </a:bodyPr>
          <a:lstStyle/>
          <a:p>
            <a:pPr marL="0" marR="0" lvl="0" indent="0" algn="l" defTabSz="1219170" rtl="0" eaLnBrk="1" fontAlgn="auto" latinLnBrk="0" hangingPunct="1">
              <a:lnSpc>
                <a:spcPct val="130000"/>
              </a:lnSpc>
              <a:spcBef>
                <a:spcPts val="0"/>
              </a:spcBef>
              <a:spcAft>
                <a:spcPts val="0"/>
              </a:spcAft>
              <a:buClrTx/>
              <a:buSzTx/>
              <a:buFontTx/>
              <a:buNone/>
              <a:tabLst/>
              <a:defRPr/>
            </a:pPr>
            <a:r>
              <a:rPr kumimoji="0" lang="zh-TW" altLang="en-US" sz="1867" b="0" i="0" u="none" strike="noStrike" kern="1200" cap="none" spc="0" normalizeH="0" baseline="0" noProof="0" dirty="0">
                <a:ln>
                  <a:noFill/>
                </a:ln>
                <a:solidFill>
                  <a:srgbClr val="000000"/>
                </a:solidFill>
                <a:effectLst/>
                <a:uLnTx/>
                <a:uFillTx/>
                <a:latin typeface="Arial"/>
                <a:ea typeface="Microsoft YaHei"/>
                <a:cs typeface="+mn-ea"/>
                <a:sym typeface="+mn-lt"/>
              </a:rPr>
              <a:t>不要用你的框架，來框住孩子的未來</a:t>
            </a:r>
            <a:endParaRPr kumimoji="0" lang="en-US" altLang="zh-TW" sz="1867"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8" name="Shape 285">
            <a:extLst>
              <a:ext uri="{FF2B5EF4-FFF2-40B4-BE49-F238E27FC236}">
                <a16:creationId xmlns:a16="http://schemas.microsoft.com/office/drawing/2014/main" id="{0C3E5743-DD41-4DEC-9CC0-33E9E4C72637}"/>
              </a:ext>
            </a:extLst>
          </p:cNvPr>
          <p:cNvSpPr txBox="1"/>
          <p:nvPr/>
        </p:nvSpPr>
        <p:spPr>
          <a:xfrm>
            <a:off x="6737325" y="664581"/>
            <a:ext cx="1152128" cy="605761"/>
          </a:xfrm>
          <a:prstGeom prst="rect">
            <a:avLst/>
          </a:prstGeom>
          <a:noFill/>
          <a:ln>
            <a:noFill/>
          </a:ln>
        </p:spPr>
        <p:txBody>
          <a:bodyPr lIns="91413" tIns="45700" rIns="91413" bIns="45700" anchor="t" anchorCtr="0">
            <a:noAutofit/>
          </a:bodyPr>
          <a:lstStyle/>
          <a:p>
            <a:pPr marL="0" marR="0" lvl="0" indent="0" algn="l" defTabSz="1219170" rtl="0" eaLnBrk="1" fontAlgn="auto" latinLnBrk="0" hangingPunct="1">
              <a:lnSpc>
                <a:spcPct val="130000"/>
              </a:lnSpc>
              <a:spcBef>
                <a:spcPts val="0"/>
              </a:spcBef>
              <a:spcAft>
                <a:spcPts val="0"/>
              </a:spcAft>
              <a:buClrTx/>
              <a:buSzTx/>
              <a:buFontTx/>
              <a:buNone/>
              <a:tabLst/>
              <a:defRPr/>
            </a:pPr>
            <a:r>
              <a:rPr kumimoji="0" lang="en-US" altLang="zh-TW" sz="1867" b="0" i="0" u="none" strike="noStrike" kern="1200" cap="none" spc="0" normalizeH="0" baseline="0" noProof="0" dirty="0">
                <a:ln>
                  <a:noFill/>
                </a:ln>
                <a:solidFill>
                  <a:srgbClr val="FF0000"/>
                </a:solidFill>
                <a:effectLst/>
                <a:uLnTx/>
                <a:uFillTx/>
                <a:latin typeface="Arial"/>
                <a:ea typeface="Microsoft YaHei"/>
                <a:cs typeface="+mn-ea"/>
                <a:sym typeface="+mn-lt"/>
              </a:rPr>
              <a:t>…</a:t>
            </a:r>
            <a:r>
              <a:rPr kumimoji="0" lang="zh-TW" altLang="en-US" sz="1867" b="0" i="0" u="none" strike="noStrike" kern="1200" cap="none" spc="0" normalizeH="0" baseline="0" noProof="0" dirty="0">
                <a:ln>
                  <a:noFill/>
                </a:ln>
                <a:solidFill>
                  <a:srgbClr val="FF0000"/>
                </a:solidFill>
                <a:effectLst/>
                <a:uLnTx/>
                <a:uFillTx/>
                <a:latin typeface="Arial"/>
                <a:ea typeface="Microsoft YaHei"/>
                <a:cs typeface="+mn-ea"/>
                <a:sym typeface="+mn-lt"/>
              </a:rPr>
              <a:t>框架</a:t>
            </a:r>
            <a:endParaRPr kumimoji="0" lang="en-US" altLang="zh-TW" sz="1867" b="0" i="0" u="none" strike="noStrike" kern="1200" cap="none" spc="0" normalizeH="0" baseline="0" noProof="0" dirty="0">
              <a:ln>
                <a:noFill/>
              </a:ln>
              <a:solidFill>
                <a:srgbClr val="FF0000"/>
              </a:solidFill>
              <a:effectLst/>
              <a:uLnTx/>
              <a:uFillTx/>
              <a:latin typeface="Arial"/>
              <a:ea typeface="Microsoft YaHei"/>
              <a:cs typeface="+mn-ea"/>
              <a:sym typeface="+mn-lt"/>
            </a:endParaRPr>
          </a:p>
        </p:txBody>
      </p:sp>
    </p:spTree>
    <p:extLst>
      <p:ext uri="{BB962C8B-B14F-4D97-AF65-F5344CB8AC3E}">
        <p14:creationId xmlns:p14="http://schemas.microsoft.com/office/powerpoint/2010/main" val="22247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1000"/>
                                        <p:tgtEl>
                                          <p:spTgt spid="1026"/>
                                        </p:tgtEl>
                                      </p:cBhvr>
                                    </p:animEffect>
                                  </p:childTnLst>
                                </p:cTn>
                              </p:par>
                            </p:childTnLst>
                          </p:cTn>
                        </p:par>
                        <p:par>
                          <p:cTn id="19" fill="hold">
                            <p:stCondLst>
                              <p:cond delay="2000"/>
                            </p:stCondLst>
                            <p:childTnLst>
                              <p:par>
                                <p:cTn id="20" presetID="45"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anim calcmode="lin" valueType="num">
                                      <p:cBhvr>
                                        <p:cTn id="23" dur="2000" fill="hold"/>
                                        <p:tgtEl>
                                          <p:spTgt spid="3"/>
                                        </p:tgtEl>
                                        <p:attrNameLst>
                                          <p:attrName>ppt_w</p:attrName>
                                        </p:attrNameLst>
                                      </p:cBhvr>
                                      <p:tavLst>
                                        <p:tav tm="0" fmla="#ppt_w*sin(2.5*pi*$)">
                                          <p:val>
                                            <p:fltVal val="0"/>
                                          </p:val>
                                        </p:tav>
                                        <p:tav tm="100000">
                                          <p:val>
                                            <p:fltVal val="1"/>
                                          </p:val>
                                        </p:tav>
                                      </p:tavLst>
                                    </p:anim>
                                    <p:anim calcmode="lin" valueType="num">
                                      <p:cBhvr>
                                        <p:cTn id="24" dur="2000" fill="hold"/>
                                        <p:tgtEl>
                                          <p:spTgt spid="3"/>
                                        </p:tgtEl>
                                        <p:attrNameLst>
                                          <p:attrName>ppt_h</p:attrName>
                                        </p:attrNameLst>
                                      </p:cBhvr>
                                      <p:tavLst>
                                        <p:tav tm="0">
                                          <p:val>
                                            <p:strVal val="#ppt_h"/>
                                          </p:val>
                                        </p:tav>
                                        <p:tav tm="100000">
                                          <p:val>
                                            <p:strVal val="#ppt_h"/>
                                          </p:val>
                                        </p:tav>
                                      </p:tavLst>
                                    </p:anim>
                                  </p:childTnLst>
                                </p:cTn>
                              </p:par>
                            </p:childTnLst>
                          </p:cTn>
                        </p:par>
                        <p:par>
                          <p:cTn id="25" fill="hold">
                            <p:stCondLst>
                              <p:cond delay="4000"/>
                            </p:stCondLst>
                            <p:childTnLst>
                              <p:par>
                                <p:cTn id="26" presetID="42"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par>
                          <p:cTn id="31" fill="hold">
                            <p:stCondLst>
                              <p:cond delay="5000"/>
                            </p:stCondLst>
                            <p:childTnLst>
                              <p:par>
                                <p:cTn id="32" presetID="42"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Lst>
  </p:timing>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7.xml><?xml version="1.0" encoding="utf-8"?>
<a:theme xmlns:a="http://schemas.openxmlformats.org/drawingml/2006/main" name="Office 主题">
  <a:themeElements>
    <a:clrScheme name="多彩2">
      <a:dk1>
        <a:srgbClr val="000000"/>
      </a:dk1>
      <a:lt1>
        <a:srgbClr val="FFFFFF"/>
      </a:lt1>
      <a:dk2>
        <a:srgbClr val="000000"/>
      </a:dk2>
      <a:lt2>
        <a:srgbClr val="FFFFFF"/>
      </a:lt2>
      <a:accent1>
        <a:srgbClr val="BF3420"/>
      </a:accent1>
      <a:accent2>
        <a:srgbClr val="FDA907"/>
      </a:accent2>
      <a:accent3>
        <a:srgbClr val="95BC49"/>
      </a:accent3>
      <a:accent4>
        <a:srgbClr val="1A7BAE"/>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theme>
</file>

<file path=ppt/theme/theme8.xml><?xml version="1.0" encoding="utf-8"?>
<a:theme xmlns:a="http://schemas.openxmlformats.org/drawingml/2006/main" name="1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9.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C2465B"/>
      </a:accent1>
      <a:accent2>
        <a:srgbClr val="4C8EA5"/>
      </a:accent2>
      <a:accent3>
        <a:srgbClr val="BD65A5"/>
      </a:accent3>
      <a:accent4>
        <a:srgbClr val="4F5778"/>
      </a:accent4>
      <a:accent5>
        <a:srgbClr val="C2465B"/>
      </a:accent5>
      <a:accent6>
        <a:srgbClr val="4C8EA5"/>
      </a:accent6>
      <a:hlink>
        <a:srgbClr val="BF0000"/>
      </a:hlink>
      <a:folHlink>
        <a:srgbClr val="393938"/>
      </a:folHlink>
    </a:clrScheme>
    <a:fontScheme name="atyqvpyl">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Wisp</Template>
  <TotalTime>12372</TotalTime>
  <Words>6387</Words>
  <Application>Microsoft Office PowerPoint</Application>
  <PresentationFormat>寬螢幕</PresentationFormat>
  <Paragraphs>1384</Paragraphs>
  <Slides>78</Slides>
  <Notes>25</Notes>
  <HiddenSlides>0</HiddenSlides>
  <MMClips>0</MMClips>
  <ScaleCrop>false</ScaleCrop>
  <HeadingPairs>
    <vt:vector size="8" baseType="variant">
      <vt:variant>
        <vt:lpstr>使用字型</vt:lpstr>
      </vt:variant>
      <vt:variant>
        <vt:i4>31</vt:i4>
      </vt:variant>
      <vt:variant>
        <vt:lpstr>佈景主題</vt:lpstr>
      </vt:variant>
      <vt:variant>
        <vt:i4>9</vt:i4>
      </vt:variant>
      <vt:variant>
        <vt:lpstr>內嵌 OLE 伺服程式</vt:lpstr>
      </vt:variant>
      <vt:variant>
        <vt:i4>1</vt:i4>
      </vt:variant>
      <vt:variant>
        <vt:lpstr>投影片標題</vt:lpstr>
      </vt:variant>
      <vt:variant>
        <vt:i4>78</vt:i4>
      </vt:variant>
    </vt:vector>
  </HeadingPairs>
  <TitlesOfParts>
    <vt:vector size="119" baseType="lpstr">
      <vt:lpstr>Arial Unicode MS</vt:lpstr>
      <vt:lpstr>Microsoft YaHei</vt:lpstr>
      <vt:lpstr>Microsoft YaHei</vt:lpstr>
      <vt:lpstr>Roboto Condensed</vt:lpstr>
      <vt:lpstr>宋体</vt:lpstr>
      <vt:lpstr>幼圆</vt:lpstr>
      <vt:lpstr>全真中圓體</vt:lpstr>
      <vt:lpstr>全真楷書</vt:lpstr>
      <vt:lpstr>細明體</vt:lpstr>
      <vt:lpstr>華康正顏楷體W5</vt:lpstr>
      <vt:lpstr>華康粗圓體</vt:lpstr>
      <vt:lpstr>華康細圓體</vt:lpstr>
      <vt:lpstr>華康華綜體W5</vt:lpstr>
      <vt:lpstr>華康新儷粗黑</vt:lpstr>
      <vt:lpstr>華康儷粗宋</vt:lpstr>
      <vt:lpstr>華康儷楷書</vt:lpstr>
      <vt:lpstr>超研澤粗魏碑</vt:lpstr>
      <vt:lpstr>超研澤超圓</vt:lpstr>
      <vt:lpstr>微軟正黑體</vt:lpstr>
      <vt:lpstr>新細明體</vt:lpstr>
      <vt:lpstr>標楷體</vt:lpstr>
      <vt:lpstr>Arial</vt:lpstr>
      <vt:lpstr>Arial Black</vt:lpstr>
      <vt:lpstr>Book Antiqua</vt:lpstr>
      <vt:lpstr>Calibri</vt:lpstr>
      <vt:lpstr>Century Gothic</vt:lpstr>
      <vt:lpstr>Constantia</vt:lpstr>
      <vt:lpstr>Impact</vt:lpstr>
      <vt:lpstr>Times New Roman</vt:lpstr>
      <vt:lpstr>Wingdings</vt:lpstr>
      <vt:lpstr>Wingdings 3</vt:lpstr>
      <vt:lpstr>絲縷</vt:lpstr>
      <vt:lpstr>2_絲縷</vt:lpstr>
      <vt:lpstr>3_絲縷</vt:lpstr>
      <vt:lpstr>5_絲縷</vt:lpstr>
      <vt:lpstr>自訂設計</vt:lpstr>
      <vt:lpstr>6_絲縷</vt:lpstr>
      <vt:lpstr>Office 主题</vt:lpstr>
      <vt:lpstr>1_絲縷</vt:lpstr>
      <vt:lpstr>第一PPT，www.1ppt.com</vt:lpstr>
      <vt:lpstr>方程式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十二年國教入學管道總覽</vt:lpstr>
      <vt:lpstr>PowerPoint 簡報</vt:lpstr>
      <vt:lpstr>12年國教入學管道(高級中等學校)</vt:lpstr>
      <vt:lpstr>PowerPoint 簡報</vt:lpstr>
      <vt:lpstr>PowerPoint 簡報</vt:lpstr>
      <vt:lpstr>PowerPoint 簡報</vt:lpstr>
      <vt:lpstr>PowerPoint 簡報</vt:lpstr>
      <vt:lpstr>PowerPoint 簡報</vt:lpstr>
      <vt:lpstr>PowerPoint 簡報</vt:lpstr>
      <vt:lpstr>PowerPoint 簡報</vt:lpstr>
      <vt:lpstr>臺南區免試入學</vt:lpstr>
      <vt:lpstr>共同就學區</vt:lpstr>
      <vt:lpstr>PowerPoint 簡報</vt:lpstr>
      <vt:lpstr>PowerPoint 簡報</vt:lpstr>
      <vt:lpstr>PowerPoint 簡報</vt:lpstr>
      <vt:lpstr>PowerPoint 簡報</vt:lpstr>
      <vt:lpstr>考試科目、時間及題數</vt:lpstr>
      <vt:lpstr>PowerPoint 簡報</vt:lpstr>
      <vt:lpstr>英語科整體能力等級如何計算？</vt:lpstr>
      <vt:lpstr>數學科整體能力等級如何計算？</vt:lpstr>
      <vt:lpstr>PowerPoint 簡報</vt:lpstr>
      <vt:lpstr>PowerPoint 簡報</vt:lpstr>
      <vt:lpstr>PowerPoint 簡報</vt:lpstr>
      <vt:lpstr>特色招生甄選入學</vt:lpstr>
      <vt:lpstr>特色招生甄選入學---藝術才能班1</vt:lpstr>
      <vt:lpstr>PowerPoint 簡報</vt:lpstr>
      <vt:lpstr>PowerPoint 簡報</vt:lpstr>
      <vt:lpstr>PowerPoint 簡報</vt:lpstr>
      <vt:lpstr>臺南區體育班甄選入學學校</vt:lpstr>
      <vt:lpstr>PowerPoint 簡報</vt:lpstr>
      <vt:lpstr>PowerPoint 簡報</vt:lpstr>
      <vt:lpstr>PowerPoint 簡報</vt:lpstr>
      <vt:lpstr>臺南區專業群科甄選入學辦理學校</vt:lpstr>
      <vt:lpstr>PowerPoint 簡報</vt:lpstr>
      <vt:lpstr>PowerPoint 簡報</vt:lpstr>
      <vt:lpstr>五專招生管道簡介</vt:lpstr>
      <vt:lpstr>五專主要入學管道流程圖</vt:lpstr>
      <vt:lpstr>招生管道說明</vt:lpstr>
      <vt:lpstr>重要規範事項</vt:lpstr>
      <vt:lpstr>PowerPoint 簡報</vt:lpstr>
      <vt:lpstr>PowerPoint 簡報</vt:lpstr>
      <vt:lpstr>僅適用參加 111及 112學年度服務學習積分採計</vt:lpstr>
      <vt:lpstr>PowerPoint 簡報</vt:lpstr>
      <vt:lpstr>PowerPoint 簡報</vt:lpstr>
      <vt:lpstr>PowerPoint 簡報</vt:lpstr>
      <vt:lpstr>PowerPoint 簡報</vt:lpstr>
      <vt:lpstr>PowerPoint 簡報</vt:lpstr>
      <vt:lpstr>聯合五專免試入學</vt:lpstr>
      <vt:lpstr>PowerPoint 簡報</vt:lpstr>
      <vt:lpstr>PowerPoint 簡報</vt:lpstr>
      <vt:lpstr>PowerPoint 簡報</vt:lpstr>
      <vt:lpstr>PowerPoint 簡報</vt:lpstr>
      <vt:lpstr>PowerPoint 簡報</vt:lpstr>
      <vt:lpstr>PowerPoint 簡報</vt:lpstr>
      <vt:lpstr>一、國中畢業生適性入學宣導網</vt:lpstr>
      <vt:lpstr>二、臺南市十二年國教資訊網</vt:lpstr>
      <vt:lpstr>三、全國高級中等學校及五專資訊網</vt:lpstr>
      <vt:lpstr>PowerPoint 簡報</vt:lpstr>
      <vt:lpstr>七、臺南區高級中等學校免試入學暨特色招生考試分發入學志願選填網站 https://tn.entry.edu.tw </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master</dc:creator>
  <cp:lastModifiedBy>user</cp:lastModifiedBy>
  <cp:revision>1134</cp:revision>
  <dcterms:created xsi:type="dcterms:W3CDTF">2014-11-14T00:32:43Z</dcterms:created>
  <dcterms:modified xsi:type="dcterms:W3CDTF">2023-03-17T06:34:56Z</dcterms:modified>
</cp:coreProperties>
</file>