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F06A68B-6E6A-4DA8-9284-E06833BCA7BC}" type="datetimeFigureOut">
              <a:rPr lang="zh-TW" altLang="en-US" smtClean="0"/>
              <a:t>2018/10/5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736D128-6309-4693-9506-5F9AD178CAF9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15370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6A68B-6E6A-4DA8-9284-E06833BCA7BC}" type="datetimeFigureOut">
              <a:rPr lang="zh-TW" altLang="en-US" smtClean="0"/>
              <a:t>2018/10/5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6D128-6309-4693-9506-5F9AD178CAF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47160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6A68B-6E6A-4DA8-9284-E06833BCA7BC}" type="datetimeFigureOut">
              <a:rPr lang="zh-TW" altLang="en-US" smtClean="0"/>
              <a:t>2018/10/5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6D128-6309-4693-9506-5F9AD178CAF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042494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6A68B-6E6A-4DA8-9284-E06833BCA7BC}" type="datetimeFigureOut">
              <a:rPr lang="zh-TW" altLang="en-US" smtClean="0"/>
              <a:t>2018/10/5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6D128-6309-4693-9506-5F9AD178CAF9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150592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6A68B-6E6A-4DA8-9284-E06833BCA7BC}" type="datetimeFigureOut">
              <a:rPr lang="zh-TW" altLang="en-US" smtClean="0"/>
              <a:t>2018/10/5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6D128-6309-4693-9506-5F9AD178CAF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720497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6A68B-6E6A-4DA8-9284-E06833BCA7BC}" type="datetimeFigureOut">
              <a:rPr lang="zh-TW" altLang="en-US" smtClean="0"/>
              <a:t>2018/10/5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6D128-6309-4693-9506-5F9AD178CAF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58706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6A68B-6E6A-4DA8-9284-E06833BCA7BC}" type="datetimeFigureOut">
              <a:rPr lang="zh-TW" altLang="en-US" smtClean="0"/>
              <a:t>2018/10/5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6D128-6309-4693-9506-5F9AD178CAF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889378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6A68B-6E6A-4DA8-9284-E06833BCA7BC}" type="datetimeFigureOut">
              <a:rPr lang="zh-TW" altLang="en-US" smtClean="0"/>
              <a:t>2018/10/5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6D128-6309-4693-9506-5F9AD178CAF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635311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6A68B-6E6A-4DA8-9284-E06833BCA7BC}" type="datetimeFigureOut">
              <a:rPr lang="zh-TW" altLang="en-US" smtClean="0"/>
              <a:t>2018/10/5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6D128-6309-4693-9506-5F9AD178CAF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932408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6A68B-6E6A-4DA8-9284-E06833BCA7BC}" type="datetimeFigureOut">
              <a:rPr lang="zh-TW" altLang="en-US" smtClean="0"/>
              <a:t>2018/10/5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6D128-6309-4693-9506-5F9AD178CAF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23007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6A68B-6E6A-4DA8-9284-E06833BCA7BC}" type="datetimeFigureOut">
              <a:rPr lang="zh-TW" altLang="en-US" smtClean="0"/>
              <a:t>2018/10/5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6D128-6309-4693-9506-5F9AD178CAF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96500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6A68B-6E6A-4DA8-9284-E06833BCA7BC}" type="datetimeFigureOut">
              <a:rPr lang="zh-TW" altLang="en-US" smtClean="0"/>
              <a:t>2018/10/5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6D128-6309-4693-9506-5F9AD178CAF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52860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6A68B-6E6A-4DA8-9284-E06833BCA7BC}" type="datetimeFigureOut">
              <a:rPr lang="zh-TW" altLang="en-US" smtClean="0"/>
              <a:t>2018/10/5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6D128-6309-4693-9506-5F9AD178CAF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00570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6A68B-6E6A-4DA8-9284-E06833BCA7BC}" type="datetimeFigureOut">
              <a:rPr lang="zh-TW" altLang="en-US" smtClean="0"/>
              <a:t>2018/10/5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6D128-6309-4693-9506-5F9AD178CAF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50601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6A68B-6E6A-4DA8-9284-E06833BCA7BC}" type="datetimeFigureOut">
              <a:rPr lang="zh-TW" altLang="en-US" smtClean="0"/>
              <a:t>2018/10/5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6D128-6309-4693-9506-5F9AD178CAF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81495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6A68B-6E6A-4DA8-9284-E06833BCA7BC}" type="datetimeFigureOut">
              <a:rPr lang="zh-TW" altLang="en-US" smtClean="0"/>
              <a:t>2018/10/5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6D128-6309-4693-9506-5F9AD178CAF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0638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6A68B-6E6A-4DA8-9284-E06833BCA7BC}" type="datetimeFigureOut">
              <a:rPr lang="zh-TW" altLang="en-US" smtClean="0"/>
              <a:t>2018/10/5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6D128-6309-4693-9506-5F9AD178CAF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90028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6A68B-6E6A-4DA8-9284-E06833BCA7BC}" type="datetimeFigureOut">
              <a:rPr lang="zh-TW" altLang="en-US" smtClean="0"/>
              <a:t>2018/10/5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6D128-6309-4693-9506-5F9AD178CAF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46591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F06A68B-6E6A-4DA8-9284-E06833BCA7BC}" type="datetimeFigureOut">
              <a:rPr lang="zh-TW" altLang="en-US" smtClean="0"/>
              <a:t>2018/10/5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736D128-6309-4693-9506-5F9AD178CAF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56880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  <p:sldLayoutId id="2147483702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副標題 2">
            <a:extLst>
              <a:ext uri="{FF2B5EF4-FFF2-40B4-BE49-F238E27FC236}">
                <a16:creationId xmlns:a16="http://schemas.microsoft.com/office/drawing/2014/main" id="{5FBD6058-49F5-4633-99A7-63DBFC1F4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517" y="555171"/>
            <a:ext cx="4147458" cy="1143001"/>
          </a:xfrm>
        </p:spPr>
        <p:txBody>
          <a:bodyPr>
            <a:noAutofit/>
          </a:bodyPr>
          <a:lstStyle/>
          <a:p>
            <a:pPr>
              <a:lnSpc>
                <a:spcPts val="4000"/>
              </a:lnSpc>
            </a:pPr>
            <a:r>
              <a:rPr lang="zh-TW" altLang="en-US" sz="3200" dirty="0"/>
              <a:t>社區生活營感人故事</a:t>
            </a:r>
            <a:br>
              <a:rPr lang="en-US" altLang="zh-TW" sz="3200" dirty="0"/>
            </a:br>
            <a:r>
              <a:rPr lang="zh-TW" altLang="en-US" sz="3200" dirty="0"/>
              <a:t>           </a:t>
            </a:r>
            <a:r>
              <a:rPr lang="en-US" altLang="zh-TW" sz="3200" dirty="0"/>
              <a:t>~</a:t>
            </a:r>
            <a:r>
              <a:rPr lang="zh-TW" altLang="en-US" sz="3200" dirty="0"/>
              <a:t>再現成功的經驗</a:t>
            </a:r>
          </a:p>
        </p:txBody>
      </p:sp>
      <p:sp>
        <p:nvSpPr>
          <p:cNvPr id="5" name="副標題 2">
            <a:extLst>
              <a:ext uri="{FF2B5EF4-FFF2-40B4-BE49-F238E27FC236}">
                <a16:creationId xmlns:a16="http://schemas.microsoft.com/office/drawing/2014/main" id="{4A87B34A-4BCA-4C3D-AE48-CFB6D1D5FF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946" y="-167951"/>
            <a:ext cx="5527771" cy="6064897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zh-TW" altLang="en-US" dirty="0"/>
              <a:t>            </a:t>
            </a:r>
            <a:r>
              <a:rPr lang="zh-TW" altLang="zh-TW" dirty="0"/>
              <a:t>社區生活營</a:t>
            </a:r>
            <a:r>
              <a:rPr lang="en-US" altLang="zh-TW" dirty="0"/>
              <a:t>~</a:t>
            </a:r>
            <a:r>
              <a:rPr lang="zh-TW" altLang="en-US" dirty="0"/>
              <a:t>陽光青少年舞獅團團員原四年級卓</a:t>
            </a:r>
            <a:r>
              <a:rPr lang="en-US" altLang="zh-TW" dirty="0"/>
              <a:t>00</a:t>
            </a:r>
            <a:r>
              <a:rPr lang="zh-TW" altLang="en-US" dirty="0"/>
              <a:t>，一直是班級導師及學校行政頭痛的人物，參加當初因導師受不了孩子在教室的表現，故把它帶來獅團，希望我們能好好指導指導他。在這裡教練發掘了他的專長，四下時就給予重任擔任獅頭的角色，但個性依舊叛逆，父母親為他的事，也多次被請到學校來，就依舊。每次學校辦理親職教育講座，我們都會邀請家長參加，從中透過專家學者、老師、家長相互的討論與意見交換，孩子在性情上似乎平穩需多，五年級時表演及比賽的機會漸多，孩子從一次又一次的上台，漸漸地找到屬於自己的舞台，整個人變得更懂事、更有責任心。</a:t>
            </a:r>
            <a:endParaRPr lang="en-US" altLang="zh-TW" dirty="0"/>
          </a:p>
          <a:p>
            <a:pPr marL="0" indent="0">
              <a:buNone/>
            </a:pPr>
            <a:r>
              <a:rPr lang="zh-TW" altLang="en-US" dirty="0"/>
              <a:t>           五下時，正值學校因校舍改建須搬遷至他校，學校為紀念搬遷一事籌辦許多活動，為讓學生參與，我們特別找來參與陽光青少年舞獅的學生一起執行，卓</a:t>
            </a:r>
            <a:r>
              <a:rPr lang="en-US" altLang="zh-TW" dirty="0"/>
              <a:t>00</a:t>
            </a:r>
            <a:r>
              <a:rPr lang="zh-TW" altLang="en-US" dirty="0"/>
              <a:t>是我們的主角之一，師長們想要透過活動給予卓生責任心及從活動中獲得自信，孩子是需要機會及鼓勵的，在師長的陪同，孩子逐一完成各項任務跟挑戰，並協助完成告別成功的系列活動，讓大家感動滿滿，活動也廣受好評。如今六年級的他已是師長的好幫手，雖然有時仍會調皮，但老師交付的事項都能勝任並完成每項工作。</a:t>
            </a:r>
            <a:endParaRPr lang="en-US" altLang="zh-TW" dirty="0"/>
          </a:p>
          <a:p>
            <a:pPr marL="0" indent="0">
              <a:buNone/>
            </a:pPr>
            <a:r>
              <a:rPr lang="zh-TW" altLang="en-US" dirty="0"/>
              <a:t>           最後，孩子請我轉達，感謝社區生活營這個計畫讓我有機會加入舞獅團，因為舞獅團讓我有機會參與各大表演的機會，表一次的演出我都很緊張，但每一次表演完我都獲得滿滿的成就感，我會繼續加油，不會讓爸爸、媽媽及老師們失望。</a:t>
            </a:r>
            <a:endParaRPr lang="en-US" altLang="zh-TW" dirty="0"/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02FAC43B-FA92-42BF-8CDB-8EF1ED9FFC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40" y="1889400"/>
            <a:ext cx="4654275" cy="307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0078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主要賽事">
  <a:themeElements>
    <a:clrScheme name="主要賽事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主要賽事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主要賽事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主要賽事</Template>
  <TotalTime>183</TotalTime>
  <Words>390</Words>
  <Application>Microsoft Office PowerPoint</Application>
  <PresentationFormat>寬螢幕</PresentationFormat>
  <Paragraphs>4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5" baseType="lpstr">
      <vt:lpstr>新細明體</vt:lpstr>
      <vt:lpstr>Arial</vt:lpstr>
      <vt:lpstr>Impact</vt:lpstr>
      <vt:lpstr>主要賽事</vt:lpstr>
      <vt:lpstr>社區生活營感人故事            ~再現成功的經驗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老師心得感想</dc:title>
  <dc:creator>旺旺 鄭</dc:creator>
  <cp:lastModifiedBy>旺旺 鄭</cp:lastModifiedBy>
  <cp:revision>11</cp:revision>
  <dcterms:created xsi:type="dcterms:W3CDTF">2018-10-05T03:54:56Z</dcterms:created>
  <dcterms:modified xsi:type="dcterms:W3CDTF">2018-10-05T06:58:44Z</dcterms:modified>
</cp:coreProperties>
</file>