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537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16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24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05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04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7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93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531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24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0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5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86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5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0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49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63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02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59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06A68B-6E6A-4DA8-9284-E06833BCA7BC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36D128-6309-4693-9506-5F9AD178C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8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5FBD6058-49F5-4633-99A7-63DBFC1F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39" y="797767"/>
            <a:ext cx="10396538" cy="797615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老師心得感想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FE9A47B-1C95-4EB5-B8B5-4A7B724B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39" y="1773405"/>
            <a:ext cx="10396883" cy="331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/>
              <a:t>班上有幾個來自高風險家庭的孩子，因為家庭較失能，孩子個性畏縮、對自己沒有自信，也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因對家庭的自卑感，對於學校同學、師長懷有敵意，學業長期落後，找不到學習的動力。自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從加入社區生活營，跟著黃教練練舞獅，除了更了解傳統文化，有了教練的鼓勵，孩子也找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到另一個展現自己的天地、另一個努力的方向。藉著練習戰鼓、舞獅，讓這群孩子有了表演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的機會，能到台灣各地看看，拓展了視野，也增加了自信心，有了自信心，期望他們能用更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勇敢的態度來面對家庭、生活的不順遂。</a:t>
            </a:r>
          </a:p>
        </p:txBody>
      </p:sp>
    </p:spTree>
    <p:extLst>
      <p:ext uri="{BB962C8B-B14F-4D97-AF65-F5344CB8AC3E}">
        <p14:creationId xmlns:p14="http://schemas.microsoft.com/office/powerpoint/2010/main" val="245600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22</TotalTime>
  <Words>144</Words>
  <Application>Microsoft Office PowerPoint</Application>
  <PresentationFormat>寬螢幕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Impact</vt:lpstr>
      <vt:lpstr>主要賽事</vt:lpstr>
      <vt:lpstr>老師心得感想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老師心得感想</dc:title>
  <dc:creator>旺旺 鄭</dc:creator>
  <cp:lastModifiedBy>旺旺 鄭</cp:lastModifiedBy>
  <cp:revision>4</cp:revision>
  <dcterms:created xsi:type="dcterms:W3CDTF">2018-10-05T03:54:56Z</dcterms:created>
  <dcterms:modified xsi:type="dcterms:W3CDTF">2018-10-05T07:42:01Z</dcterms:modified>
</cp:coreProperties>
</file>