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4" r:id="rId3"/>
    <p:sldId id="273" r:id="rId4"/>
    <p:sldId id="272" r:id="rId5"/>
    <p:sldId id="271" r:id="rId6"/>
  </p:sldIdLst>
  <p:sldSz cx="10826750" cy="8120063" type="B4ISO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89A"/>
    <a:srgbClr val="FF0066"/>
    <a:srgbClr val="FEA0A0"/>
    <a:srgbClr val="CC00FF"/>
    <a:srgbClr val="F3E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1328909"/>
            <a:ext cx="9202738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14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84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432318"/>
            <a:ext cx="2334518" cy="688137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12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>
  <p:cSld name="標題及物件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2"/>
          <p:cNvGrpSpPr/>
          <p:nvPr/>
        </p:nvGrpSpPr>
        <p:grpSpPr>
          <a:xfrm>
            <a:off x="297807" y="308615"/>
            <a:ext cx="10231137" cy="6820760"/>
            <a:chOff x="251520" y="195486"/>
            <a:chExt cx="8640960" cy="4680522"/>
          </a:xfrm>
        </p:grpSpPr>
        <p:sp>
          <p:nvSpPr>
            <p:cNvPr id="24" name="Google Shape;24;p12"/>
            <p:cNvSpPr/>
            <p:nvPr/>
          </p:nvSpPr>
          <p:spPr>
            <a:xfrm>
              <a:off x="468515" y="195486"/>
              <a:ext cx="459821" cy="89794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E271"/>
            </a:solidFill>
            <a:ln w="53975" cap="flat" cmpd="sng">
              <a:solidFill>
                <a:srgbClr val="F6D3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251520" y="504112"/>
              <a:ext cx="8640960" cy="4371896"/>
            </a:xfrm>
            <a:prstGeom prst="roundRect">
              <a:avLst>
                <a:gd name="adj" fmla="val 3115"/>
              </a:avLst>
            </a:prstGeom>
            <a:solidFill>
              <a:schemeClr val="lt1"/>
            </a:solidFill>
            <a:ln w="53975" cap="flat" cmpd="sng">
              <a:solidFill>
                <a:srgbClr val="F6D3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3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755576" y="195486"/>
              <a:ext cx="5484495" cy="617251"/>
            </a:xfrm>
            <a:custGeom>
              <a:avLst/>
              <a:gdLst/>
              <a:ahLst/>
              <a:cxnLst/>
              <a:rect l="l" t="t" r="r" b="b"/>
              <a:pathLst>
                <a:path w="5903595" h="706150" extrusionOk="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rgbClr val="FEE271"/>
            </a:solidFill>
            <a:ln w="53975" cap="flat" cmpd="sng">
              <a:solidFill>
                <a:srgbClr val="F6D3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541325" marR="0" lvl="1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15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54735" y="1567372"/>
            <a:ext cx="9744075" cy="535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41325" lvl="0" indent="-405994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082650" lvl="1" indent="-405994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623974" lvl="2" indent="-405994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165299" lvl="3" indent="-405994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706624" lvl="4" indent="-405994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247949" lvl="5" indent="-405994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789274" lvl="6" indent="-405994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30598" lvl="7" indent="-405994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871923" lvl="8" indent="-405994" algn="l">
              <a:spcBef>
                <a:spcPts val="42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541337" y="7526096"/>
            <a:ext cx="2526242" cy="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3699140" y="7526096"/>
            <a:ext cx="3428471" cy="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7759171" y="7526096"/>
            <a:ext cx="2526242" cy="43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98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14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1" y="2024379"/>
            <a:ext cx="9338072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1" y="5434054"/>
            <a:ext cx="9338072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612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14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432320"/>
            <a:ext cx="9338072" cy="156950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436265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86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94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730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2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53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169140"/>
            <a:ext cx="5481042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60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39" y="432320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39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6083-EC29-4EB7-A5E4-DDD499FCAF2D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1" y="7526097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2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3A89-E9C6-4AE6-AD7A-4B1C7AD88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970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F4F8507-8974-4FBB-B662-D5BF5552E93F}"/>
              </a:ext>
            </a:extLst>
          </p:cNvPr>
          <p:cNvSpPr/>
          <p:nvPr/>
        </p:nvSpPr>
        <p:spPr>
          <a:xfrm>
            <a:off x="1241748" y="40694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施工期間上學動線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C9FA1C7-BA1E-49FD-B723-8493834A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581293" y="920764"/>
            <a:ext cx="842889" cy="741217"/>
          </a:xfrm>
          <a:prstGeom prst="rect">
            <a:avLst/>
          </a:prstGeom>
        </p:spPr>
      </p:pic>
      <p:pic>
        <p:nvPicPr>
          <p:cNvPr id="62" name="圖片 61">
            <a:extLst>
              <a:ext uri="{FF2B5EF4-FFF2-40B4-BE49-F238E27FC236}">
                <a16:creationId xmlns:a16="http://schemas.microsoft.com/office/drawing/2014/main" id="{A12ABF6B-97CC-429C-993E-3D3994D05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12" y="1446835"/>
            <a:ext cx="9506642" cy="5644569"/>
          </a:xfrm>
          <a:prstGeom prst="rect">
            <a:avLst/>
          </a:prstGeom>
        </p:spPr>
      </p:pic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39089AE7-97FC-46CB-8B4F-58116A43FA1C}"/>
              </a:ext>
            </a:extLst>
          </p:cNvPr>
          <p:cNvSpPr/>
          <p:nvPr/>
        </p:nvSpPr>
        <p:spPr>
          <a:xfrm>
            <a:off x="5011838" y="5497975"/>
            <a:ext cx="1261642" cy="8738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嚴禁迴轉</a:t>
            </a:r>
          </a:p>
        </p:txBody>
      </p:sp>
    </p:spTree>
    <p:extLst>
      <p:ext uri="{BB962C8B-B14F-4D97-AF65-F5344CB8AC3E}">
        <p14:creationId xmlns:p14="http://schemas.microsoft.com/office/powerpoint/2010/main" val="32180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F4F8507-8974-4FBB-B662-D5BF5552E93F}"/>
              </a:ext>
            </a:extLst>
          </p:cNvPr>
          <p:cNvSpPr/>
          <p:nvPr/>
        </p:nvSpPr>
        <p:spPr>
          <a:xfrm>
            <a:off x="1241748" y="40694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施工期間放學動線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C711BDF-2258-43CF-B12D-431D1C4D1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52" y="1630385"/>
            <a:ext cx="9195390" cy="546489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C9FA1C7-BA1E-49FD-B723-8493834AE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614339" y="872507"/>
            <a:ext cx="806520" cy="709235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F0A64C31-2A09-4456-998E-C07877458901}"/>
              </a:ext>
            </a:extLst>
          </p:cNvPr>
          <p:cNvSpPr/>
          <p:nvPr/>
        </p:nvSpPr>
        <p:spPr>
          <a:xfrm>
            <a:off x="5011838" y="5497975"/>
            <a:ext cx="1261642" cy="87388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嚴禁迴轉</a:t>
            </a:r>
          </a:p>
        </p:txBody>
      </p:sp>
    </p:spTree>
    <p:extLst>
      <p:ext uri="{BB962C8B-B14F-4D97-AF65-F5344CB8AC3E}">
        <p14:creationId xmlns:p14="http://schemas.microsoft.com/office/powerpoint/2010/main" val="20676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4E8680B2-8074-4CD0-85C7-B9E2745B2E97}"/>
              </a:ext>
            </a:extLst>
          </p:cNvPr>
          <p:cNvSpPr/>
          <p:nvPr/>
        </p:nvSpPr>
        <p:spPr>
          <a:xfrm>
            <a:off x="328670" y="2003232"/>
            <a:ext cx="10169411" cy="4347817"/>
          </a:xfrm>
          <a:prstGeom prst="roundRect">
            <a:avLst>
              <a:gd name="adj" fmla="val 310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31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64138B8-C6E2-47B4-BFAE-0445B5650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79" y="2003231"/>
            <a:ext cx="8242692" cy="446927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F4F8507-8974-4FBB-B662-D5BF5552E93F}"/>
              </a:ext>
            </a:extLst>
          </p:cNvPr>
          <p:cNvSpPr/>
          <p:nvPr/>
        </p:nvSpPr>
        <p:spPr>
          <a:xfrm>
            <a:off x="1241748" y="406941"/>
            <a:ext cx="3727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平時上學動線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校門口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50169D8-3640-4729-8F4E-C7C1D66EC635}"/>
              </a:ext>
            </a:extLst>
          </p:cNvPr>
          <p:cNvSpPr/>
          <p:nvPr/>
        </p:nvSpPr>
        <p:spPr>
          <a:xfrm>
            <a:off x="6422649" y="4593340"/>
            <a:ext cx="2857422" cy="513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31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學生步行區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F7196D8-C8EC-4B06-9764-8CE94ABE2A16}"/>
              </a:ext>
            </a:extLst>
          </p:cNvPr>
          <p:cNvSpPr/>
          <p:nvPr/>
        </p:nvSpPr>
        <p:spPr>
          <a:xfrm>
            <a:off x="1060530" y="4593340"/>
            <a:ext cx="3366722" cy="513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31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學生步行區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3A9AB4-1B53-490A-8AF0-2E6B5607A8D2}"/>
              </a:ext>
            </a:extLst>
          </p:cNvPr>
          <p:cNvSpPr/>
          <p:nvPr/>
        </p:nvSpPr>
        <p:spPr>
          <a:xfrm>
            <a:off x="4642657" y="2003231"/>
            <a:ext cx="3486581" cy="6195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全聯商店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C9FA1C7-BA1E-49FD-B723-8493834AE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096560" y="901338"/>
            <a:ext cx="1092630" cy="96083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17230B8-B56D-4303-AC4C-D7B1DA0BB150}"/>
              </a:ext>
            </a:extLst>
          </p:cNvPr>
          <p:cNvSpPr txBox="1"/>
          <p:nvPr/>
        </p:nvSpPr>
        <p:spPr>
          <a:xfrm>
            <a:off x="7552627" y="2578690"/>
            <a:ext cx="1261641" cy="33577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汽車下車區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79A8A8B-E217-4CD4-A54B-C1975F0DB238}"/>
              </a:ext>
            </a:extLst>
          </p:cNvPr>
          <p:cNvSpPr txBox="1"/>
          <p:nvPr/>
        </p:nvSpPr>
        <p:spPr>
          <a:xfrm>
            <a:off x="1060530" y="4281748"/>
            <a:ext cx="112997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汽車下車區</a:t>
            </a:r>
          </a:p>
        </p:txBody>
      </p:sp>
      <p:pic>
        <p:nvPicPr>
          <p:cNvPr id="13" name="圖形 12" descr="帶著小孩的男人">
            <a:extLst>
              <a:ext uri="{FF2B5EF4-FFF2-40B4-BE49-F238E27FC236}">
                <a16:creationId xmlns:a16="http://schemas.microsoft.com/office/drawing/2014/main" id="{F392ACAE-145F-4831-8A7F-F3AAE0879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7198" y="2319176"/>
            <a:ext cx="513812" cy="513812"/>
          </a:xfrm>
          <a:prstGeom prst="rect">
            <a:avLst/>
          </a:prstGeom>
        </p:spPr>
      </p:pic>
      <p:pic>
        <p:nvPicPr>
          <p:cNvPr id="14" name="圖形 13" descr="帶著小孩的男人">
            <a:extLst>
              <a:ext uri="{FF2B5EF4-FFF2-40B4-BE49-F238E27FC236}">
                <a16:creationId xmlns:a16="http://schemas.microsoft.com/office/drawing/2014/main" id="{0B767650-B1CA-464E-8F8B-C24795C93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2135" y="2287025"/>
            <a:ext cx="513812" cy="513812"/>
          </a:xfrm>
          <a:prstGeom prst="rect">
            <a:avLst/>
          </a:prstGeom>
        </p:spPr>
      </p:pic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5FC34CB-01AB-4FFC-8DD1-DFA50C64455F}"/>
              </a:ext>
            </a:extLst>
          </p:cNvPr>
          <p:cNvSpPr/>
          <p:nvPr/>
        </p:nvSpPr>
        <p:spPr>
          <a:xfrm>
            <a:off x="4027990" y="3206187"/>
            <a:ext cx="1632083" cy="10485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2BAE85A-5C80-4041-911D-1FEA6009E57D}"/>
              </a:ext>
            </a:extLst>
          </p:cNvPr>
          <p:cNvSpPr txBox="1"/>
          <p:nvPr/>
        </p:nvSpPr>
        <p:spPr>
          <a:xfrm>
            <a:off x="2127987" y="4277936"/>
            <a:ext cx="112997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機車下車區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C2C31DF-9DC3-423B-AB0C-64D4C8D9A439}"/>
              </a:ext>
            </a:extLst>
          </p:cNvPr>
          <p:cNvSpPr txBox="1"/>
          <p:nvPr/>
        </p:nvSpPr>
        <p:spPr>
          <a:xfrm>
            <a:off x="6422649" y="2575908"/>
            <a:ext cx="126164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機車下車區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0184F04-3455-40D2-B0A5-EE71A042A1FD}"/>
              </a:ext>
            </a:extLst>
          </p:cNvPr>
          <p:cNvSpPr txBox="1"/>
          <p:nvPr/>
        </p:nvSpPr>
        <p:spPr>
          <a:xfrm>
            <a:off x="6422649" y="4253901"/>
            <a:ext cx="112997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汽車下車區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19426793-BBF2-44AE-98F3-A3844CBDFCBA}"/>
              </a:ext>
            </a:extLst>
          </p:cNvPr>
          <p:cNvSpPr txBox="1"/>
          <p:nvPr/>
        </p:nvSpPr>
        <p:spPr>
          <a:xfrm>
            <a:off x="7490106" y="4250089"/>
            <a:ext cx="112997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機車下車區</a:t>
            </a:r>
          </a:p>
        </p:txBody>
      </p:sp>
    </p:spTree>
    <p:extLst>
      <p:ext uri="{BB962C8B-B14F-4D97-AF65-F5344CB8AC3E}">
        <p14:creationId xmlns:p14="http://schemas.microsoft.com/office/powerpoint/2010/main" val="40434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7742E-7 3.51906E-6 L 9.67742E-7 0.250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4E8680B2-8074-4CD0-85C7-B9E2745B2E97}"/>
              </a:ext>
            </a:extLst>
          </p:cNvPr>
          <p:cNvSpPr/>
          <p:nvPr/>
        </p:nvSpPr>
        <p:spPr>
          <a:xfrm>
            <a:off x="328670" y="2003232"/>
            <a:ext cx="10169411" cy="4347817"/>
          </a:xfrm>
          <a:prstGeom prst="roundRect">
            <a:avLst>
              <a:gd name="adj" fmla="val 310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31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64138B8-C6E2-47B4-BFAE-0445B5650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79" y="2003231"/>
            <a:ext cx="8242692" cy="446927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F4F8507-8974-4FBB-B662-D5BF5552E93F}"/>
              </a:ext>
            </a:extLst>
          </p:cNvPr>
          <p:cNvSpPr/>
          <p:nvPr/>
        </p:nvSpPr>
        <p:spPr>
          <a:xfrm>
            <a:off x="1141317" y="494710"/>
            <a:ext cx="5852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平時放學動線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家長接送區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)—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校門口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50169D8-3640-4729-8F4E-C7C1D66EC635}"/>
              </a:ext>
            </a:extLst>
          </p:cNvPr>
          <p:cNvSpPr/>
          <p:nvPr/>
        </p:nvSpPr>
        <p:spPr>
          <a:xfrm>
            <a:off x="6422649" y="4593340"/>
            <a:ext cx="1293704" cy="513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31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學生放學區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F7196D8-C8EC-4B06-9764-8CE94ABE2A16}"/>
              </a:ext>
            </a:extLst>
          </p:cNvPr>
          <p:cNvSpPr/>
          <p:nvPr/>
        </p:nvSpPr>
        <p:spPr>
          <a:xfrm>
            <a:off x="3009470" y="4593340"/>
            <a:ext cx="1394633" cy="513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31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學生放學區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D3A9AB4-1B53-490A-8AF0-2E6B5607A8D2}"/>
              </a:ext>
            </a:extLst>
          </p:cNvPr>
          <p:cNvSpPr/>
          <p:nvPr/>
        </p:nvSpPr>
        <p:spPr>
          <a:xfrm>
            <a:off x="4696866" y="1995247"/>
            <a:ext cx="3486581" cy="6195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31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全聯商店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C9FA1C7-BA1E-49FD-B723-8493834AE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096560" y="901338"/>
            <a:ext cx="1092630" cy="96083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6DDB5E7-295E-4828-816D-6898024409FD}"/>
              </a:ext>
            </a:extLst>
          </p:cNvPr>
          <p:cNvSpPr txBox="1"/>
          <p:nvPr/>
        </p:nvSpPr>
        <p:spPr>
          <a:xfrm>
            <a:off x="7552627" y="2567118"/>
            <a:ext cx="1261641" cy="33577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汽車下車區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7BD76FE-9464-429A-B586-3EDEC6F795F5}"/>
              </a:ext>
            </a:extLst>
          </p:cNvPr>
          <p:cNvSpPr txBox="1"/>
          <p:nvPr/>
        </p:nvSpPr>
        <p:spPr>
          <a:xfrm>
            <a:off x="1060530" y="4270176"/>
            <a:ext cx="112997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汽車下車區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8B2EDA0-12EA-4268-9979-D6C691E0EC46}"/>
              </a:ext>
            </a:extLst>
          </p:cNvPr>
          <p:cNvSpPr txBox="1"/>
          <p:nvPr/>
        </p:nvSpPr>
        <p:spPr>
          <a:xfrm>
            <a:off x="2127987" y="4266364"/>
            <a:ext cx="112997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機車下車區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AE33675-673B-429E-BA61-3DB98BE9DB91}"/>
              </a:ext>
            </a:extLst>
          </p:cNvPr>
          <p:cNvSpPr txBox="1"/>
          <p:nvPr/>
        </p:nvSpPr>
        <p:spPr>
          <a:xfrm>
            <a:off x="6422649" y="2564336"/>
            <a:ext cx="1261641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機車下車區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180B8E5-9D7E-4345-8040-69B3BA90DCFC}"/>
              </a:ext>
            </a:extLst>
          </p:cNvPr>
          <p:cNvSpPr txBox="1"/>
          <p:nvPr/>
        </p:nvSpPr>
        <p:spPr>
          <a:xfrm>
            <a:off x="6422649" y="4242329"/>
            <a:ext cx="112997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汽車下車區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FE87BE0-05EB-4DB6-99B3-7EBA09446ED0}"/>
              </a:ext>
            </a:extLst>
          </p:cNvPr>
          <p:cNvSpPr txBox="1"/>
          <p:nvPr/>
        </p:nvSpPr>
        <p:spPr>
          <a:xfrm>
            <a:off x="7490106" y="4238517"/>
            <a:ext cx="1129978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機車下車區</a:t>
            </a:r>
          </a:p>
        </p:txBody>
      </p:sp>
    </p:spTree>
    <p:extLst>
      <p:ext uri="{BB962C8B-B14F-4D97-AF65-F5344CB8AC3E}">
        <p14:creationId xmlns:p14="http://schemas.microsoft.com/office/powerpoint/2010/main" val="18095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F4F8507-8974-4FBB-B662-D5BF5552E93F}"/>
              </a:ext>
            </a:extLst>
          </p:cNvPr>
          <p:cNvSpPr/>
          <p:nvPr/>
        </p:nvSpPr>
        <p:spPr>
          <a:xfrm>
            <a:off x="1314577" y="50919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機車停等區注意事項</a:t>
            </a:r>
          </a:p>
        </p:txBody>
      </p:sp>
      <p:pic>
        <p:nvPicPr>
          <p:cNvPr id="6" name="Picture 2" descr="C:\Users\user\Desktop\102 Simon\102 照片\2014交通安全資料夾(評鑑用)\交通安全家長停車區\DSC03968.JPG">
            <a:extLst>
              <a:ext uri="{FF2B5EF4-FFF2-40B4-BE49-F238E27FC236}">
                <a16:creationId xmlns:a16="http://schemas.microsoft.com/office/drawing/2014/main" id="{B6EA74C0-CC6E-4489-8C9F-E3FDDCB2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25582" b="15303"/>
          <a:stretch/>
        </p:blipFill>
        <p:spPr>
          <a:xfrm>
            <a:off x="1183874" y="1972016"/>
            <a:ext cx="4815652" cy="4340366"/>
          </a:xfrm>
          <a:prstGeom prst="rect">
            <a:avLst/>
          </a:prstGeom>
          <a:noFill/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2AA9953-383A-44F9-BEED-0423657C13A3}"/>
              </a:ext>
            </a:extLst>
          </p:cNvPr>
          <p:cNvSpPr txBox="1"/>
          <p:nvPr/>
        </p:nvSpPr>
        <p:spPr>
          <a:xfrm>
            <a:off x="6094031" y="3240095"/>
            <a:ext cx="4529718" cy="162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zh-TW" altLang="en-US" sz="2842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校門口停機車，</a:t>
            </a:r>
            <a:endParaRPr lang="en-US" altLang="zh-TW" sz="284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Tx/>
              <a:buFontTx/>
              <a:buNone/>
              <a:defRPr/>
            </a:pPr>
            <a:r>
              <a:rPr lang="zh-TW" altLang="en-US" sz="2842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機車車頭請朝外</a:t>
            </a:r>
            <a:endParaRPr lang="en-US" altLang="zh-TW" sz="2842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Tx/>
              <a:buFontTx/>
              <a:buNone/>
              <a:defRPr/>
            </a:pPr>
            <a:r>
              <a:rPr lang="zh-TW" altLang="en-US" sz="2842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乘坐機車</a:t>
            </a:r>
            <a:r>
              <a:rPr lang="zh-TW" altLang="en-US" sz="4262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請戴安全帽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E573CCB2-F78E-435C-A3CA-2821FD44EB82}"/>
              </a:ext>
            </a:extLst>
          </p:cNvPr>
          <p:cNvSpPr/>
          <p:nvPr/>
        </p:nvSpPr>
        <p:spPr>
          <a:xfrm>
            <a:off x="2155683" y="2755021"/>
            <a:ext cx="483337" cy="599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31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BF87112-C162-4EE7-94EF-4A0BBAD44F2E}"/>
              </a:ext>
            </a:extLst>
          </p:cNvPr>
          <p:cNvSpPr/>
          <p:nvPr/>
        </p:nvSpPr>
        <p:spPr>
          <a:xfrm>
            <a:off x="2733526" y="2755021"/>
            <a:ext cx="483337" cy="599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31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8734EEF-6A6A-4AD4-AD63-195ADF4FAF07}"/>
              </a:ext>
            </a:extLst>
          </p:cNvPr>
          <p:cNvSpPr/>
          <p:nvPr/>
        </p:nvSpPr>
        <p:spPr>
          <a:xfrm>
            <a:off x="5516189" y="2640756"/>
            <a:ext cx="483337" cy="599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31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42024C8-10F4-42C8-81AF-A7D1CB0DB5C8}"/>
              </a:ext>
            </a:extLst>
          </p:cNvPr>
          <p:cNvSpPr/>
          <p:nvPr/>
        </p:nvSpPr>
        <p:spPr>
          <a:xfrm>
            <a:off x="4472814" y="3354359"/>
            <a:ext cx="602225" cy="599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31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C45DD96-3DA7-4D2D-BE82-724B5F7A992C}"/>
              </a:ext>
            </a:extLst>
          </p:cNvPr>
          <p:cNvSpPr/>
          <p:nvPr/>
        </p:nvSpPr>
        <p:spPr>
          <a:xfrm>
            <a:off x="3823337" y="2940425"/>
            <a:ext cx="602225" cy="599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31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95652993-3EE9-43B4-A178-7AA9BE12FF62}"/>
              </a:ext>
            </a:extLst>
          </p:cNvPr>
          <p:cNvSpPr/>
          <p:nvPr/>
        </p:nvSpPr>
        <p:spPr>
          <a:xfrm>
            <a:off x="3449947" y="3539763"/>
            <a:ext cx="326138" cy="344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131"/>
          </a:p>
        </p:txBody>
      </p:sp>
    </p:spTree>
    <p:extLst>
      <p:ext uri="{BB962C8B-B14F-4D97-AF65-F5344CB8AC3E}">
        <p14:creationId xmlns:p14="http://schemas.microsoft.com/office/powerpoint/2010/main" val="374455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106</Words>
  <Application>Microsoft Office PowerPoint</Application>
  <PresentationFormat>B4 (ISO) 紙張 (250x353 公釐)</PresentationFormat>
  <Paragraphs>28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微軟正黑體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56</cp:revision>
  <cp:lastPrinted>2023-08-18T05:44:29Z</cp:lastPrinted>
  <dcterms:created xsi:type="dcterms:W3CDTF">2020-08-20T06:00:00Z</dcterms:created>
  <dcterms:modified xsi:type="dcterms:W3CDTF">2023-08-21T02:08:33Z</dcterms:modified>
</cp:coreProperties>
</file>