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760" r:id="rId2"/>
    <p:sldMasterId id="2147483775" r:id="rId3"/>
  </p:sldMasterIdLst>
  <p:notesMasterIdLst>
    <p:notesMasterId r:id="rId23"/>
  </p:notesMasterIdLst>
  <p:handoutMasterIdLst>
    <p:handoutMasterId r:id="rId24"/>
  </p:handoutMasterIdLst>
  <p:sldIdLst>
    <p:sldId id="1125" r:id="rId4"/>
    <p:sldId id="1039" r:id="rId5"/>
    <p:sldId id="1095" r:id="rId6"/>
    <p:sldId id="779" r:id="rId7"/>
    <p:sldId id="828" r:id="rId8"/>
    <p:sldId id="780" r:id="rId9"/>
    <p:sldId id="1091" r:id="rId10"/>
    <p:sldId id="782" r:id="rId11"/>
    <p:sldId id="783" r:id="rId12"/>
    <p:sldId id="1090" r:id="rId13"/>
    <p:sldId id="812" r:id="rId14"/>
    <p:sldId id="815" r:id="rId15"/>
    <p:sldId id="816" r:id="rId16"/>
    <p:sldId id="1124" r:id="rId17"/>
    <p:sldId id="1033" r:id="rId18"/>
    <p:sldId id="799" r:id="rId19"/>
    <p:sldId id="1126" r:id="rId20"/>
    <p:sldId id="1127" r:id="rId21"/>
    <p:sldId id="702" r:id="rId22"/>
  </p:sldIdLst>
  <p:sldSz cx="9144000" cy="6858000" type="screen4x3"/>
  <p:notesSz cx="7099300" cy="10234613"/>
  <p:defaultTex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guide id="3" orient="horz" pos="3200" userDrawn="1">
          <p15:clr>
            <a:srgbClr val="A4A3A4"/>
          </p15:clr>
        </p15:guide>
        <p15:guide id="4" pos="2213" userDrawn="1">
          <p15:clr>
            <a:srgbClr val="A4A3A4"/>
          </p15:clr>
        </p15:guide>
        <p15:guide id="5" orient="horz" pos="3246" userDrawn="1">
          <p15:clr>
            <a:srgbClr val="A4A3A4"/>
          </p15:clr>
        </p15:guide>
        <p15:guide id="6" pos="2260" userDrawn="1">
          <p15:clr>
            <a:srgbClr val="A4A3A4"/>
          </p15:clr>
        </p15:guide>
        <p15:guide id="7"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0A0"/>
    <a:srgbClr val="F6F6E7"/>
    <a:srgbClr val="ECECCB"/>
    <a:srgbClr val="CCCC00"/>
    <a:srgbClr val="FFCC99"/>
    <a:srgbClr val="FFFFFF"/>
    <a:srgbClr val="E78712"/>
    <a:srgbClr val="569090"/>
    <a:srgbClr val="BB582F"/>
    <a:srgbClr val="9108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0816" autoAdjust="0"/>
  </p:normalViewPr>
  <p:slideViewPr>
    <p:cSldViewPr>
      <p:cViewPr varScale="1">
        <p:scale>
          <a:sx n="116" d="100"/>
          <a:sy n="116" d="100"/>
        </p:scale>
        <p:origin x="16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75" d="100"/>
          <a:sy n="75" d="100"/>
        </p:scale>
        <p:origin x="-2184" y="-90"/>
      </p:cViewPr>
      <p:guideLst>
        <p:guide orient="horz" pos="3223"/>
        <p:guide pos="2236"/>
        <p:guide orient="horz" pos="3200"/>
        <p:guide pos="2213"/>
        <p:guide orient="horz" pos="3246"/>
        <p:guide pos="2260"/>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79"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新化高工 教務主任" userId="0233c58c-ffc7-431b-9384-c8f8cee8a562" providerId="ADAL" clId="{029D50BC-66C7-4DE0-9225-36548DAD48C8}"/>
    <pc:docChg chg="undo redo custSel modSld modNotesMaster modHandout">
      <pc:chgData name="新化高工 教務主任" userId="0233c58c-ffc7-431b-9384-c8f8cee8a562" providerId="ADAL" clId="{029D50BC-66C7-4DE0-9225-36548DAD48C8}" dt="2021-12-16T03:07:56.147" v="149" actId="255"/>
      <pc:docMkLst>
        <pc:docMk/>
      </pc:docMkLst>
      <pc:sldChg chg="addSp modSp mod modNotes">
        <pc:chgData name="新化高工 教務主任" userId="0233c58c-ffc7-431b-9384-c8f8cee8a562" providerId="ADAL" clId="{029D50BC-66C7-4DE0-9225-36548DAD48C8}" dt="2021-12-16T03:07:56.147" v="149" actId="255"/>
        <pc:sldMkLst>
          <pc:docMk/>
          <pc:sldMk cId="2226366897" sldId="702"/>
        </pc:sldMkLst>
        <pc:spChg chg="add mod">
          <ac:chgData name="新化高工 教務主任" userId="0233c58c-ffc7-431b-9384-c8f8cee8a562" providerId="ADAL" clId="{029D50BC-66C7-4DE0-9225-36548DAD48C8}" dt="2021-12-16T03:07:56.147" v="149" actId="255"/>
          <ac:spMkLst>
            <pc:docMk/>
            <pc:sldMk cId="2226366897" sldId="702"/>
            <ac:spMk id="9" creationId="{7ADECCD8-8ADF-4D61-B71F-4357D1DFFE96}"/>
          </ac:spMkLst>
        </pc:spChg>
      </pc:sldChg>
      <pc:sldChg chg="modSp">
        <pc:chgData name="新化高工 教務主任" userId="0233c58c-ffc7-431b-9384-c8f8cee8a562" providerId="ADAL" clId="{029D50BC-66C7-4DE0-9225-36548DAD48C8}" dt="2021-12-16T02:54:34.958" v="7" actId="1076"/>
        <pc:sldMkLst>
          <pc:docMk/>
          <pc:sldMk cId="139568447" sldId="703"/>
        </pc:sldMkLst>
        <pc:spChg chg="mod">
          <ac:chgData name="新化高工 教務主任" userId="0233c58c-ffc7-431b-9384-c8f8cee8a562" providerId="ADAL" clId="{029D50BC-66C7-4DE0-9225-36548DAD48C8}" dt="2021-12-16T02:54:34.958" v="7" actId="1076"/>
          <ac:spMkLst>
            <pc:docMk/>
            <pc:sldMk cId="139568447" sldId="703"/>
            <ac:spMk id="27650" creationId="{00000000-0000-0000-0000-000000000000}"/>
          </ac:spMkLst>
        </pc:spChg>
      </pc:sldChg>
      <pc:sldChg chg="addSp delSp modSp">
        <pc:chgData name="新化高工 教務主任" userId="0233c58c-ffc7-431b-9384-c8f8cee8a562" providerId="ADAL" clId="{029D50BC-66C7-4DE0-9225-36548DAD48C8}" dt="2021-12-16T02:54:44.355" v="9"/>
        <pc:sldMkLst>
          <pc:docMk/>
          <pc:sldMk cId="2899599639" sldId="704"/>
        </pc:sldMkLst>
        <pc:spChg chg="add mod">
          <ac:chgData name="新化高工 教務主任" userId="0233c58c-ffc7-431b-9384-c8f8cee8a562" providerId="ADAL" clId="{029D50BC-66C7-4DE0-9225-36548DAD48C8}" dt="2021-12-16T02:54:44.355" v="9"/>
          <ac:spMkLst>
            <pc:docMk/>
            <pc:sldMk cId="2899599639" sldId="704"/>
            <ac:spMk id="6" creationId="{D585A9DA-7962-432A-9806-181B21CAFE8D}"/>
          </ac:spMkLst>
        </pc:spChg>
        <pc:spChg chg="del">
          <ac:chgData name="新化高工 教務主任" userId="0233c58c-ffc7-431b-9384-c8f8cee8a562" providerId="ADAL" clId="{029D50BC-66C7-4DE0-9225-36548DAD48C8}" dt="2021-12-16T02:54:43.359" v="8" actId="478"/>
          <ac:spMkLst>
            <pc:docMk/>
            <pc:sldMk cId="2899599639" sldId="704"/>
            <ac:spMk id="58373" creationId="{00000000-0000-0000-0000-000000000000}"/>
          </ac:spMkLst>
        </pc:spChg>
      </pc:sldChg>
      <pc:sldChg chg="addSp delSp modSp">
        <pc:chgData name="新化高工 教務主任" userId="0233c58c-ffc7-431b-9384-c8f8cee8a562" providerId="ADAL" clId="{029D50BC-66C7-4DE0-9225-36548DAD48C8}" dt="2021-12-16T03:01:27.864" v="70"/>
        <pc:sldMkLst>
          <pc:docMk/>
          <pc:sldMk cId="22391802" sldId="736"/>
        </pc:sldMkLst>
        <pc:spChg chg="add mod">
          <ac:chgData name="新化高工 教務主任" userId="0233c58c-ffc7-431b-9384-c8f8cee8a562" providerId="ADAL" clId="{029D50BC-66C7-4DE0-9225-36548DAD48C8}" dt="2021-12-16T03:01:27.864" v="70"/>
          <ac:spMkLst>
            <pc:docMk/>
            <pc:sldMk cId="22391802" sldId="736"/>
            <ac:spMk id="5" creationId="{D15755EE-F37F-4705-AA02-1F9425130F94}"/>
          </ac:spMkLst>
        </pc:spChg>
        <pc:spChg chg="del">
          <ac:chgData name="新化高工 教務主任" userId="0233c58c-ffc7-431b-9384-c8f8cee8a562" providerId="ADAL" clId="{029D50BC-66C7-4DE0-9225-36548DAD48C8}" dt="2021-12-16T03:01:25.762" v="69" actId="478"/>
          <ac:spMkLst>
            <pc:docMk/>
            <pc:sldMk cId="22391802" sldId="736"/>
            <ac:spMk id="49156" creationId="{00000000-0000-0000-0000-000000000000}"/>
          </ac:spMkLst>
        </pc:spChg>
      </pc:sldChg>
      <pc:sldChg chg="addSp delSp modSp">
        <pc:chgData name="新化高工 教務主任" userId="0233c58c-ffc7-431b-9384-c8f8cee8a562" providerId="ADAL" clId="{029D50BC-66C7-4DE0-9225-36548DAD48C8}" dt="2021-12-16T03:01:33.543" v="72"/>
        <pc:sldMkLst>
          <pc:docMk/>
          <pc:sldMk cId="1905675143" sldId="737"/>
        </pc:sldMkLst>
        <pc:spChg chg="add mod">
          <ac:chgData name="新化高工 教務主任" userId="0233c58c-ffc7-431b-9384-c8f8cee8a562" providerId="ADAL" clId="{029D50BC-66C7-4DE0-9225-36548DAD48C8}" dt="2021-12-16T03:01:33.543" v="72"/>
          <ac:spMkLst>
            <pc:docMk/>
            <pc:sldMk cId="1905675143" sldId="737"/>
            <ac:spMk id="5" creationId="{14A8E356-506A-41B3-8A39-A9E77B48FB1A}"/>
          </ac:spMkLst>
        </pc:spChg>
        <pc:spChg chg="del">
          <ac:chgData name="新化高工 教務主任" userId="0233c58c-ffc7-431b-9384-c8f8cee8a562" providerId="ADAL" clId="{029D50BC-66C7-4DE0-9225-36548DAD48C8}" dt="2021-12-16T03:01:32.374" v="71" actId="478"/>
          <ac:spMkLst>
            <pc:docMk/>
            <pc:sldMk cId="1905675143" sldId="737"/>
            <ac:spMk id="135170" creationId="{00000000-0000-0000-0000-000000000000}"/>
          </ac:spMkLst>
        </pc:spChg>
      </pc:sldChg>
      <pc:sldChg chg="addSp delSp modSp">
        <pc:chgData name="新化高工 教務主任" userId="0233c58c-ffc7-431b-9384-c8f8cee8a562" providerId="ADAL" clId="{029D50BC-66C7-4DE0-9225-36548DAD48C8}" dt="2021-12-16T03:06:25.709" v="130"/>
        <pc:sldMkLst>
          <pc:docMk/>
          <pc:sldMk cId="2705817948" sldId="741"/>
        </pc:sldMkLst>
        <pc:spChg chg="add mod">
          <ac:chgData name="新化高工 教務主任" userId="0233c58c-ffc7-431b-9384-c8f8cee8a562" providerId="ADAL" clId="{029D50BC-66C7-4DE0-9225-36548DAD48C8}" dt="2021-12-16T03:06:25.709" v="130"/>
          <ac:spMkLst>
            <pc:docMk/>
            <pc:sldMk cId="2705817948" sldId="741"/>
            <ac:spMk id="5" creationId="{220C3E14-B52A-4970-9B47-0EEE201BE13C}"/>
          </ac:spMkLst>
        </pc:spChg>
        <pc:spChg chg="del">
          <ac:chgData name="新化高工 教務主任" userId="0233c58c-ffc7-431b-9384-c8f8cee8a562" providerId="ADAL" clId="{029D50BC-66C7-4DE0-9225-36548DAD48C8}" dt="2021-12-16T03:06:24.618" v="129" actId="478"/>
          <ac:spMkLst>
            <pc:docMk/>
            <pc:sldMk cId="2705817948" sldId="741"/>
            <ac:spMk id="74755" creationId="{00000000-0000-0000-0000-000000000000}"/>
          </ac:spMkLst>
        </pc:spChg>
      </pc:sldChg>
      <pc:sldChg chg="addSp delSp modSp mod">
        <pc:chgData name="新化高工 教務主任" userId="0233c58c-ffc7-431b-9384-c8f8cee8a562" providerId="ADAL" clId="{029D50BC-66C7-4DE0-9225-36548DAD48C8}" dt="2021-12-16T03:06:42.636" v="133"/>
        <pc:sldMkLst>
          <pc:docMk/>
          <pc:sldMk cId="3410738954" sldId="742"/>
        </pc:sldMkLst>
        <pc:spChg chg="mod">
          <ac:chgData name="新化高工 教務主任" userId="0233c58c-ffc7-431b-9384-c8f8cee8a562" providerId="ADAL" clId="{029D50BC-66C7-4DE0-9225-36548DAD48C8}" dt="2021-12-16T03:06:39.893" v="132" actId="1076"/>
          <ac:spMkLst>
            <pc:docMk/>
            <pc:sldMk cId="3410738954" sldId="742"/>
            <ac:spMk id="7" creationId="{D6ECB3B3-6762-44AE-8B37-394CE4D1ECC8}"/>
          </ac:spMkLst>
        </pc:spChg>
        <pc:spChg chg="add mod">
          <ac:chgData name="新化高工 教務主任" userId="0233c58c-ffc7-431b-9384-c8f8cee8a562" providerId="ADAL" clId="{029D50BC-66C7-4DE0-9225-36548DAD48C8}" dt="2021-12-16T03:06:42.636" v="133"/>
          <ac:spMkLst>
            <pc:docMk/>
            <pc:sldMk cId="3410738954" sldId="742"/>
            <ac:spMk id="8" creationId="{DD9B87A4-DD87-4E0A-8B6F-93A6213F5BCC}"/>
          </ac:spMkLst>
        </pc:spChg>
        <pc:spChg chg="del">
          <ac:chgData name="新化高工 教務主任" userId="0233c58c-ffc7-431b-9384-c8f8cee8a562" providerId="ADAL" clId="{029D50BC-66C7-4DE0-9225-36548DAD48C8}" dt="2021-12-16T03:06:35.923" v="131" actId="478"/>
          <ac:spMkLst>
            <pc:docMk/>
            <pc:sldMk cId="3410738954" sldId="742"/>
            <ac:spMk id="75779" creationId="{00000000-0000-0000-0000-000000000000}"/>
          </ac:spMkLst>
        </pc:spChg>
      </pc:sldChg>
      <pc:sldChg chg="addSp delSp modSp">
        <pc:chgData name="新化高工 教務主任" userId="0233c58c-ffc7-431b-9384-c8f8cee8a562" providerId="ADAL" clId="{029D50BC-66C7-4DE0-9225-36548DAD48C8}" dt="2021-12-16T03:06:49.757" v="135"/>
        <pc:sldMkLst>
          <pc:docMk/>
          <pc:sldMk cId="1273075705" sldId="743"/>
        </pc:sldMkLst>
        <pc:spChg chg="add mod">
          <ac:chgData name="新化高工 教務主任" userId="0233c58c-ffc7-431b-9384-c8f8cee8a562" providerId="ADAL" clId="{029D50BC-66C7-4DE0-9225-36548DAD48C8}" dt="2021-12-16T03:06:49.757" v="135"/>
          <ac:spMkLst>
            <pc:docMk/>
            <pc:sldMk cId="1273075705" sldId="743"/>
            <ac:spMk id="5" creationId="{E1FE2533-B2F5-4FFD-8E71-944D1B418BDA}"/>
          </ac:spMkLst>
        </pc:spChg>
        <pc:spChg chg="del">
          <ac:chgData name="新化高工 教務主任" userId="0233c58c-ffc7-431b-9384-c8f8cee8a562" providerId="ADAL" clId="{029D50BC-66C7-4DE0-9225-36548DAD48C8}" dt="2021-12-16T03:06:48.490" v="134" actId="478"/>
          <ac:spMkLst>
            <pc:docMk/>
            <pc:sldMk cId="1273075705" sldId="743"/>
            <ac:spMk id="76803" creationId="{00000000-0000-0000-0000-000000000000}"/>
          </ac:spMkLst>
        </pc:spChg>
      </pc:sldChg>
      <pc:sldChg chg="addSp delSp modSp mod">
        <pc:chgData name="新化高工 教務主任" userId="0233c58c-ffc7-431b-9384-c8f8cee8a562" providerId="ADAL" clId="{029D50BC-66C7-4DE0-9225-36548DAD48C8}" dt="2021-12-16T03:07:08.942" v="138" actId="478"/>
        <pc:sldMkLst>
          <pc:docMk/>
          <pc:sldMk cId="1267462626" sldId="744"/>
        </pc:sldMkLst>
        <pc:spChg chg="add mod">
          <ac:chgData name="新化高工 教務主任" userId="0233c58c-ffc7-431b-9384-c8f8cee8a562" providerId="ADAL" clId="{029D50BC-66C7-4DE0-9225-36548DAD48C8}" dt="2021-12-16T03:06:52.804" v="136"/>
          <ac:spMkLst>
            <pc:docMk/>
            <pc:sldMk cId="1267462626" sldId="744"/>
            <ac:spMk id="7" creationId="{04DB0F98-0EFC-4F49-B93F-13BED832BBBC}"/>
          </ac:spMkLst>
        </pc:spChg>
        <pc:spChg chg="del">
          <ac:chgData name="新化高工 教務主任" userId="0233c58c-ffc7-431b-9384-c8f8cee8a562" providerId="ADAL" clId="{029D50BC-66C7-4DE0-9225-36548DAD48C8}" dt="2021-12-16T03:07:08.942" v="138" actId="478"/>
          <ac:spMkLst>
            <pc:docMk/>
            <pc:sldMk cId="1267462626" sldId="744"/>
            <ac:spMk id="77827" creationId="{00000000-0000-0000-0000-000000000000}"/>
          </ac:spMkLst>
        </pc:spChg>
        <pc:graphicFrameChg chg="mod">
          <ac:chgData name="新化高工 教務主任" userId="0233c58c-ffc7-431b-9384-c8f8cee8a562" providerId="ADAL" clId="{029D50BC-66C7-4DE0-9225-36548DAD48C8}" dt="2021-12-16T03:07:05.269" v="137" actId="1076"/>
          <ac:graphicFrameMkLst>
            <pc:docMk/>
            <pc:sldMk cId="1267462626" sldId="744"/>
            <ac:graphicFrameMk id="6" creationId="{957FC291-C756-418C-B038-50ABEAA14896}"/>
          </ac:graphicFrameMkLst>
        </pc:graphicFrameChg>
      </pc:sldChg>
      <pc:sldChg chg="addSp delSp modSp">
        <pc:chgData name="新化高工 教務主任" userId="0233c58c-ffc7-431b-9384-c8f8cee8a562" providerId="ADAL" clId="{029D50BC-66C7-4DE0-9225-36548DAD48C8}" dt="2021-12-16T03:07:15.995" v="140"/>
        <pc:sldMkLst>
          <pc:docMk/>
          <pc:sldMk cId="246628777" sldId="745"/>
        </pc:sldMkLst>
        <pc:spChg chg="add mod">
          <ac:chgData name="新化高工 教務主任" userId="0233c58c-ffc7-431b-9384-c8f8cee8a562" providerId="ADAL" clId="{029D50BC-66C7-4DE0-9225-36548DAD48C8}" dt="2021-12-16T03:07:15.995" v="140"/>
          <ac:spMkLst>
            <pc:docMk/>
            <pc:sldMk cId="246628777" sldId="745"/>
            <ac:spMk id="8" creationId="{EC18CAFC-77C6-44CF-ADDD-91E609F0EF07}"/>
          </ac:spMkLst>
        </pc:spChg>
        <pc:spChg chg="del">
          <ac:chgData name="新化高工 教務主任" userId="0233c58c-ffc7-431b-9384-c8f8cee8a562" providerId="ADAL" clId="{029D50BC-66C7-4DE0-9225-36548DAD48C8}" dt="2021-12-16T03:07:14.518" v="139" actId="478"/>
          <ac:spMkLst>
            <pc:docMk/>
            <pc:sldMk cId="246628777" sldId="745"/>
            <ac:spMk id="78851" creationId="{00000000-0000-0000-0000-000000000000}"/>
          </ac:spMkLst>
        </pc:spChg>
      </pc:sldChg>
      <pc:sldChg chg="addSp delSp modSp">
        <pc:chgData name="新化高工 教務主任" userId="0233c58c-ffc7-431b-9384-c8f8cee8a562" providerId="ADAL" clId="{029D50BC-66C7-4DE0-9225-36548DAD48C8}" dt="2021-12-16T03:07:25.461" v="143"/>
        <pc:sldMkLst>
          <pc:docMk/>
          <pc:sldMk cId="3069700599" sldId="746"/>
        </pc:sldMkLst>
        <pc:spChg chg="add mod">
          <ac:chgData name="新化高工 教務主任" userId="0233c58c-ffc7-431b-9384-c8f8cee8a562" providerId="ADAL" clId="{029D50BC-66C7-4DE0-9225-36548DAD48C8}" dt="2021-12-16T03:07:25.461" v="143"/>
          <ac:spMkLst>
            <pc:docMk/>
            <pc:sldMk cId="3069700599" sldId="746"/>
            <ac:spMk id="5" creationId="{A66CAD6E-C49E-4F7F-8DF0-BEB88C761328}"/>
          </ac:spMkLst>
        </pc:spChg>
        <pc:spChg chg="del">
          <ac:chgData name="新化高工 教務主任" userId="0233c58c-ffc7-431b-9384-c8f8cee8a562" providerId="ADAL" clId="{029D50BC-66C7-4DE0-9225-36548DAD48C8}" dt="2021-12-16T03:07:24.262" v="142" actId="478"/>
          <ac:spMkLst>
            <pc:docMk/>
            <pc:sldMk cId="3069700599" sldId="746"/>
            <ac:spMk id="79875" creationId="{00000000-0000-0000-0000-000000000000}"/>
          </ac:spMkLst>
        </pc:spChg>
      </pc:sldChg>
      <pc:sldChg chg="addSp delSp modSp">
        <pc:chgData name="新化高工 教務主任" userId="0233c58c-ffc7-431b-9384-c8f8cee8a562" providerId="ADAL" clId="{029D50BC-66C7-4DE0-9225-36548DAD48C8}" dt="2021-12-16T02:56:01.695" v="26"/>
        <pc:sldMkLst>
          <pc:docMk/>
          <pc:sldMk cId="4161100923" sldId="775"/>
        </pc:sldMkLst>
        <pc:spChg chg="add mod">
          <ac:chgData name="新化高工 教務主任" userId="0233c58c-ffc7-431b-9384-c8f8cee8a562" providerId="ADAL" clId="{029D50BC-66C7-4DE0-9225-36548DAD48C8}" dt="2021-12-16T02:56:01.695" v="26"/>
          <ac:spMkLst>
            <pc:docMk/>
            <pc:sldMk cId="4161100923" sldId="775"/>
            <ac:spMk id="7" creationId="{137904CB-0F4A-4A75-8D63-3447FB92597C}"/>
          </ac:spMkLst>
        </pc:spChg>
        <pc:spChg chg="del">
          <ac:chgData name="新化高工 教務主任" userId="0233c58c-ffc7-431b-9384-c8f8cee8a562" providerId="ADAL" clId="{029D50BC-66C7-4DE0-9225-36548DAD48C8}" dt="2021-12-16T02:56:00.614" v="25" actId="478"/>
          <ac:spMkLst>
            <pc:docMk/>
            <pc:sldMk cId="4161100923" sldId="775"/>
            <ac:spMk id="8" creationId="{00000000-0000-0000-0000-000000000000}"/>
          </ac:spMkLst>
        </pc:spChg>
      </pc:sldChg>
      <pc:sldChg chg="addSp delSp modSp">
        <pc:chgData name="新化高工 教務主任" userId="0233c58c-ffc7-431b-9384-c8f8cee8a562" providerId="ADAL" clId="{029D50BC-66C7-4DE0-9225-36548DAD48C8}" dt="2021-12-16T02:57:01.703" v="46"/>
        <pc:sldMkLst>
          <pc:docMk/>
          <pc:sldMk cId="2109550921" sldId="779"/>
        </pc:sldMkLst>
        <pc:spChg chg="del">
          <ac:chgData name="新化高工 教務主任" userId="0233c58c-ffc7-431b-9384-c8f8cee8a562" providerId="ADAL" clId="{029D50BC-66C7-4DE0-9225-36548DAD48C8}" dt="2021-12-16T02:57:00.529" v="45" actId="478"/>
          <ac:spMkLst>
            <pc:docMk/>
            <pc:sldMk cId="2109550921" sldId="779"/>
            <ac:spMk id="4" creationId="{00000000-0000-0000-0000-000000000000}"/>
          </ac:spMkLst>
        </pc:spChg>
        <pc:spChg chg="add mod">
          <ac:chgData name="新化高工 教務主任" userId="0233c58c-ffc7-431b-9384-c8f8cee8a562" providerId="ADAL" clId="{029D50BC-66C7-4DE0-9225-36548DAD48C8}" dt="2021-12-16T02:57:01.703" v="46"/>
          <ac:spMkLst>
            <pc:docMk/>
            <pc:sldMk cId="2109550921" sldId="779"/>
            <ac:spMk id="9" creationId="{0C9F1EEA-CECD-409C-950F-09DBC945C78A}"/>
          </ac:spMkLst>
        </pc:spChg>
      </pc:sldChg>
      <pc:sldChg chg="addSp delSp modSp">
        <pc:chgData name="新化高工 教務主任" userId="0233c58c-ffc7-431b-9384-c8f8cee8a562" providerId="ADAL" clId="{029D50BC-66C7-4DE0-9225-36548DAD48C8}" dt="2021-12-16T02:57:12.659" v="50"/>
        <pc:sldMkLst>
          <pc:docMk/>
          <pc:sldMk cId="490784142" sldId="780"/>
        </pc:sldMkLst>
        <pc:spChg chg="del">
          <ac:chgData name="新化高工 教務主任" userId="0233c58c-ffc7-431b-9384-c8f8cee8a562" providerId="ADAL" clId="{029D50BC-66C7-4DE0-9225-36548DAD48C8}" dt="2021-12-16T02:57:11.543" v="49" actId="478"/>
          <ac:spMkLst>
            <pc:docMk/>
            <pc:sldMk cId="490784142" sldId="780"/>
            <ac:spMk id="4" creationId="{00000000-0000-0000-0000-000000000000}"/>
          </ac:spMkLst>
        </pc:spChg>
        <pc:spChg chg="add mod">
          <ac:chgData name="新化高工 教務主任" userId="0233c58c-ffc7-431b-9384-c8f8cee8a562" providerId="ADAL" clId="{029D50BC-66C7-4DE0-9225-36548DAD48C8}" dt="2021-12-16T02:57:12.659" v="50"/>
          <ac:spMkLst>
            <pc:docMk/>
            <pc:sldMk cId="490784142" sldId="780"/>
            <ac:spMk id="5" creationId="{229F4398-6CC0-4F4F-9322-B64B0573DFFD}"/>
          </ac:spMkLst>
        </pc:spChg>
      </pc:sldChg>
      <pc:sldChg chg="addSp delSp modSp">
        <pc:chgData name="新化高工 教務主任" userId="0233c58c-ffc7-431b-9384-c8f8cee8a562" providerId="ADAL" clId="{029D50BC-66C7-4DE0-9225-36548DAD48C8}" dt="2021-12-16T02:57:21.808" v="53"/>
        <pc:sldMkLst>
          <pc:docMk/>
          <pc:sldMk cId="3437390905" sldId="782"/>
        </pc:sldMkLst>
        <pc:spChg chg="del">
          <ac:chgData name="新化高工 教務主任" userId="0233c58c-ffc7-431b-9384-c8f8cee8a562" providerId="ADAL" clId="{029D50BC-66C7-4DE0-9225-36548DAD48C8}" dt="2021-12-16T02:57:20.530" v="52" actId="478"/>
          <ac:spMkLst>
            <pc:docMk/>
            <pc:sldMk cId="3437390905" sldId="782"/>
            <ac:spMk id="4" creationId="{00000000-0000-0000-0000-000000000000}"/>
          </ac:spMkLst>
        </pc:spChg>
        <pc:spChg chg="add mod">
          <ac:chgData name="新化高工 教務主任" userId="0233c58c-ffc7-431b-9384-c8f8cee8a562" providerId="ADAL" clId="{029D50BC-66C7-4DE0-9225-36548DAD48C8}" dt="2021-12-16T02:57:21.808" v="53"/>
          <ac:spMkLst>
            <pc:docMk/>
            <pc:sldMk cId="3437390905" sldId="782"/>
            <ac:spMk id="5" creationId="{005056F2-EEBC-43DA-A609-116829C76D44}"/>
          </ac:spMkLst>
        </pc:spChg>
      </pc:sldChg>
      <pc:sldChg chg="addSp delSp modSp">
        <pc:chgData name="新化高工 教務主任" userId="0233c58c-ffc7-431b-9384-c8f8cee8a562" providerId="ADAL" clId="{029D50BC-66C7-4DE0-9225-36548DAD48C8}" dt="2021-12-16T02:57:38.763" v="55"/>
        <pc:sldMkLst>
          <pc:docMk/>
          <pc:sldMk cId="2625517180" sldId="783"/>
        </pc:sldMkLst>
        <pc:spChg chg="del">
          <ac:chgData name="新化高工 教務主任" userId="0233c58c-ffc7-431b-9384-c8f8cee8a562" providerId="ADAL" clId="{029D50BC-66C7-4DE0-9225-36548DAD48C8}" dt="2021-12-16T02:57:36.574" v="54" actId="478"/>
          <ac:spMkLst>
            <pc:docMk/>
            <pc:sldMk cId="2625517180" sldId="783"/>
            <ac:spMk id="5" creationId="{00000000-0000-0000-0000-000000000000}"/>
          </ac:spMkLst>
        </pc:spChg>
        <pc:spChg chg="add mod">
          <ac:chgData name="新化高工 教務主任" userId="0233c58c-ffc7-431b-9384-c8f8cee8a562" providerId="ADAL" clId="{029D50BC-66C7-4DE0-9225-36548DAD48C8}" dt="2021-12-16T02:57:38.763" v="55"/>
          <ac:spMkLst>
            <pc:docMk/>
            <pc:sldMk cId="2625517180" sldId="783"/>
            <ac:spMk id="9" creationId="{3CD47AFE-832D-447E-A9D1-211F554C362D}"/>
          </ac:spMkLst>
        </pc:spChg>
      </pc:sldChg>
      <pc:sldChg chg="addSp delSp modSp">
        <pc:chgData name="新化高工 教務主任" userId="0233c58c-ffc7-431b-9384-c8f8cee8a562" providerId="ADAL" clId="{029D50BC-66C7-4DE0-9225-36548DAD48C8}" dt="2021-12-16T03:01:16.892" v="67"/>
        <pc:sldMkLst>
          <pc:docMk/>
          <pc:sldMk cId="1442369421" sldId="786"/>
        </pc:sldMkLst>
        <pc:spChg chg="del">
          <ac:chgData name="新化高工 教務主任" userId="0233c58c-ffc7-431b-9384-c8f8cee8a562" providerId="ADAL" clId="{029D50BC-66C7-4DE0-9225-36548DAD48C8}" dt="2021-12-16T03:01:15.734" v="66" actId="478"/>
          <ac:spMkLst>
            <pc:docMk/>
            <pc:sldMk cId="1442369421" sldId="786"/>
            <ac:spMk id="3" creationId="{00000000-0000-0000-0000-000000000000}"/>
          </ac:spMkLst>
        </pc:spChg>
        <pc:spChg chg="add mod">
          <ac:chgData name="新化高工 教務主任" userId="0233c58c-ffc7-431b-9384-c8f8cee8a562" providerId="ADAL" clId="{029D50BC-66C7-4DE0-9225-36548DAD48C8}" dt="2021-12-16T03:01:16.892" v="67"/>
          <ac:spMkLst>
            <pc:docMk/>
            <pc:sldMk cId="1442369421" sldId="786"/>
            <ac:spMk id="5" creationId="{3520C129-DE2C-463E-BAC4-BC62ACEA1AB0}"/>
          </ac:spMkLst>
        </pc:spChg>
      </pc:sldChg>
      <pc:sldChg chg="addSp modSp">
        <pc:chgData name="新化高工 教務主任" userId="0233c58c-ffc7-431b-9384-c8f8cee8a562" providerId="ADAL" clId="{029D50BC-66C7-4DE0-9225-36548DAD48C8}" dt="2021-12-16T03:03:52.866" v="98"/>
        <pc:sldMkLst>
          <pc:docMk/>
          <pc:sldMk cId="2593500001" sldId="787"/>
        </pc:sldMkLst>
        <pc:spChg chg="add mod">
          <ac:chgData name="新化高工 教務主任" userId="0233c58c-ffc7-431b-9384-c8f8cee8a562" providerId="ADAL" clId="{029D50BC-66C7-4DE0-9225-36548DAD48C8}" dt="2021-12-16T03:03:52.866" v="98"/>
          <ac:spMkLst>
            <pc:docMk/>
            <pc:sldMk cId="2593500001" sldId="787"/>
            <ac:spMk id="22" creationId="{3B49A05A-A0F0-4DF4-AC96-A180D470185F}"/>
          </ac:spMkLst>
        </pc:spChg>
      </pc:sldChg>
      <pc:sldChg chg="addSp delSp modSp">
        <pc:chgData name="新化高工 教務主任" userId="0233c58c-ffc7-431b-9384-c8f8cee8a562" providerId="ADAL" clId="{029D50BC-66C7-4DE0-9225-36548DAD48C8}" dt="2021-12-16T02:56:21.457" v="32"/>
        <pc:sldMkLst>
          <pc:docMk/>
          <pc:sldMk cId="2741889580" sldId="788"/>
        </pc:sldMkLst>
        <pc:spChg chg="del">
          <ac:chgData name="新化高工 教務主任" userId="0233c58c-ffc7-431b-9384-c8f8cee8a562" providerId="ADAL" clId="{029D50BC-66C7-4DE0-9225-36548DAD48C8}" dt="2021-12-16T02:56:20.319" v="31" actId="478"/>
          <ac:spMkLst>
            <pc:docMk/>
            <pc:sldMk cId="2741889580" sldId="788"/>
            <ac:spMk id="3" creationId="{00000000-0000-0000-0000-000000000000}"/>
          </ac:spMkLst>
        </pc:spChg>
        <pc:spChg chg="add mod">
          <ac:chgData name="新化高工 教務主任" userId="0233c58c-ffc7-431b-9384-c8f8cee8a562" providerId="ADAL" clId="{029D50BC-66C7-4DE0-9225-36548DAD48C8}" dt="2021-12-16T02:56:21.457" v="32"/>
          <ac:spMkLst>
            <pc:docMk/>
            <pc:sldMk cId="2741889580" sldId="788"/>
            <ac:spMk id="7" creationId="{B658021E-DC0E-4D02-A015-01AAA1F22FA0}"/>
          </ac:spMkLst>
        </pc:spChg>
      </pc:sldChg>
      <pc:sldChg chg="addSp delSp modSp">
        <pc:chgData name="新化高工 教務主任" userId="0233c58c-ffc7-431b-9384-c8f8cee8a562" providerId="ADAL" clId="{029D50BC-66C7-4DE0-9225-36548DAD48C8}" dt="2021-12-16T02:56:26.778" v="34"/>
        <pc:sldMkLst>
          <pc:docMk/>
          <pc:sldMk cId="1996511345" sldId="789"/>
        </pc:sldMkLst>
        <pc:spChg chg="del">
          <ac:chgData name="新化高工 教務主任" userId="0233c58c-ffc7-431b-9384-c8f8cee8a562" providerId="ADAL" clId="{029D50BC-66C7-4DE0-9225-36548DAD48C8}" dt="2021-12-16T02:56:25.616" v="33" actId="478"/>
          <ac:spMkLst>
            <pc:docMk/>
            <pc:sldMk cId="1996511345" sldId="789"/>
            <ac:spMk id="3" creationId="{00000000-0000-0000-0000-000000000000}"/>
          </ac:spMkLst>
        </pc:spChg>
        <pc:spChg chg="add mod">
          <ac:chgData name="新化高工 教務主任" userId="0233c58c-ffc7-431b-9384-c8f8cee8a562" providerId="ADAL" clId="{029D50BC-66C7-4DE0-9225-36548DAD48C8}" dt="2021-12-16T02:56:26.778" v="34"/>
          <ac:spMkLst>
            <pc:docMk/>
            <pc:sldMk cId="1996511345" sldId="789"/>
            <ac:spMk id="6" creationId="{27C13023-5B73-4D5C-8D73-D05EF5964401}"/>
          </ac:spMkLst>
        </pc:spChg>
      </pc:sldChg>
      <pc:sldChg chg="addSp delSp modSp">
        <pc:chgData name="新化高工 教務主任" userId="0233c58c-ffc7-431b-9384-c8f8cee8a562" providerId="ADAL" clId="{029D50BC-66C7-4DE0-9225-36548DAD48C8}" dt="2021-12-16T02:56:39.143" v="38"/>
        <pc:sldMkLst>
          <pc:docMk/>
          <pc:sldMk cId="2522505125" sldId="790"/>
        </pc:sldMkLst>
        <pc:spChg chg="del">
          <ac:chgData name="新化高工 教務主任" userId="0233c58c-ffc7-431b-9384-c8f8cee8a562" providerId="ADAL" clId="{029D50BC-66C7-4DE0-9225-36548DAD48C8}" dt="2021-12-16T02:56:37.468" v="37" actId="478"/>
          <ac:spMkLst>
            <pc:docMk/>
            <pc:sldMk cId="2522505125" sldId="790"/>
            <ac:spMk id="3" creationId="{00000000-0000-0000-0000-000000000000}"/>
          </ac:spMkLst>
        </pc:spChg>
        <pc:spChg chg="add mod">
          <ac:chgData name="新化高工 教務主任" userId="0233c58c-ffc7-431b-9384-c8f8cee8a562" providerId="ADAL" clId="{029D50BC-66C7-4DE0-9225-36548DAD48C8}" dt="2021-12-16T02:56:39.143" v="38"/>
          <ac:spMkLst>
            <pc:docMk/>
            <pc:sldMk cId="2522505125" sldId="790"/>
            <ac:spMk id="6" creationId="{34063BEC-534A-4F7E-BB59-74B4207A7B6D}"/>
          </ac:spMkLst>
        </pc:spChg>
      </pc:sldChg>
      <pc:sldChg chg="addSp delSp modSp">
        <pc:chgData name="新化高工 教務主任" userId="0233c58c-ffc7-431b-9384-c8f8cee8a562" providerId="ADAL" clId="{029D50BC-66C7-4DE0-9225-36548DAD48C8}" dt="2021-12-16T02:55:41.218" v="20"/>
        <pc:sldMkLst>
          <pc:docMk/>
          <pc:sldMk cId="2705078129" sldId="791"/>
        </pc:sldMkLst>
        <pc:spChg chg="add mod">
          <ac:chgData name="新化高工 教務主任" userId="0233c58c-ffc7-431b-9384-c8f8cee8a562" providerId="ADAL" clId="{029D50BC-66C7-4DE0-9225-36548DAD48C8}" dt="2021-12-16T02:55:41.218" v="20"/>
          <ac:spMkLst>
            <pc:docMk/>
            <pc:sldMk cId="2705078129" sldId="791"/>
            <ac:spMk id="5" creationId="{1CFFF8AC-1405-484E-94DE-0272E91CB45F}"/>
          </ac:spMkLst>
        </pc:spChg>
        <pc:spChg chg="del">
          <ac:chgData name="新化高工 教務主任" userId="0233c58c-ffc7-431b-9384-c8f8cee8a562" providerId="ADAL" clId="{029D50BC-66C7-4DE0-9225-36548DAD48C8}" dt="2021-12-16T02:55:39.703" v="19" actId="478"/>
          <ac:spMkLst>
            <pc:docMk/>
            <pc:sldMk cId="2705078129" sldId="791"/>
            <ac:spMk id="46082" creationId="{00000000-0000-0000-0000-000000000000}"/>
          </ac:spMkLst>
        </pc:spChg>
      </pc:sldChg>
      <pc:sldChg chg="addSp delSp modSp">
        <pc:chgData name="新化高工 教務主任" userId="0233c58c-ffc7-431b-9384-c8f8cee8a562" providerId="ADAL" clId="{029D50BC-66C7-4DE0-9225-36548DAD48C8}" dt="2021-12-16T02:55:28.144" v="16"/>
        <pc:sldMkLst>
          <pc:docMk/>
          <pc:sldMk cId="2910555152" sldId="793"/>
        </pc:sldMkLst>
        <pc:spChg chg="add mod">
          <ac:chgData name="新化高工 教務主任" userId="0233c58c-ffc7-431b-9384-c8f8cee8a562" providerId="ADAL" clId="{029D50BC-66C7-4DE0-9225-36548DAD48C8}" dt="2021-12-16T02:55:28.144" v="16"/>
          <ac:spMkLst>
            <pc:docMk/>
            <pc:sldMk cId="2910555152" sldId="793"/>
            <ac:spMk id="7" creationId="{40E80FB5-5F32-4B20-962B-FC92856388B0}"/>
          </ac:spMkLst>
        </pc:spChg>
        <pc:spChg chg="del">
          <ac:chgData name="新化高工 教務主任" userId="0233c58c-ffc7-431b-9384-c8f8cee8a562" providerId="ADAL" clId="{029D50BC-66C7-4DE0-9225-36548DAD48C8}" dt="2021-12-16T02:55:26.686" v="15" actId="478"/>
          <ac:spMkLst>
            <pc:docMk/>
            <pc:sldMk cId="2910555152" sldId="793"/>
            <ac:spMk id="8" creationId="{00000000-0000-0000-0000-000000000000}"/>
          </ac:spMkLst>
        </pc:spChg>
      </pc:sldChg>
      <pc:sldChg chg="addSp delSp modSp">
        <pc:chgData name="新化高工 教務主任" userId="0233c58c-ffc7-431b-9384-c8f8cee8a562" providerId="ADAL" clId="{029D50BC-66C7-4DE0-9225-36548DAD48C8}" dt="2021-12-16T02:55:34.695" v="18"/>
        <pc:sldMkLst>
          <pc:docMk/>
          <pc:sldMk cId="990989690" sldId="795"/>
        </pc:sldMkLst>
        <pc:spChg chg="add mod">
          <ac:chgData name="新化高工 教務主任" userId="0233c58c-ffc7-431b-9384-c8f8cee8a562" providerId="ADAL" clId="{029D50BC-66C7-4DE0-9225-36548DAD48C8}" dt="2021-12-16T02:55:34.695" v="18"/>
          <ac:spMkLst>
            <pc:docMk/>
            <pc:sldMk cId="990989690" sldId="795"/>
            <ac:spMk id="5" creationId="{C16941A4-5512-4E59-9A9D-96DB02AE64E8}"/>
          </ac:spMkLst>
        </pc:spChg>
        <pc:spChg chg="del">
          <ac:chgData name="新化高工 教務主任" userId="0233c58c-ffc7-431b-9384-c8f8cee8a562" providerId="ADAL" clId="{029D50BC-66C7-4DE0-9225-36548DAD48C8}" dt="2021-12-16T02:55:33.560" v="17" actId="478"/>
          <ac:spMkLst>
            <pc:docMk/>
            <pc:sldMk cId="990989690" sldId="795"/>
            <ac:spMk id="8" creationId="{00000000-0000-0000-0000-000000000000}"/>
          </ac:spMkLst>
        </pc:spChg>
      </pc:sldChg>
      <pc:sldChg chg="addSp delSp modSp">
        <pc:chgData name="新化高工 教務主任" userId="0233c58c-ffc7-431b-9384-c8f8cee8a562" providerId="ADAL" clId="{029D50BC-66C7-4DE0-9225-36548DAD48C8}" dt="2021-12-16T02:55:48.911" v="22"/>
        <pc:sldMkLst>
          <pc:docMk/>
          <pc:sldMk cId="1350729419" sldId="796"/>
        </pc:sldMkLst>
        <pc:spChg chg="del">
          <ac:chgData name="新化高工 教務主任" userId="0233c58c-ffc7-431b-9384-c8f8cee8a562" providerId="ADAL" clId="{029D50BC-66C7-4DE0-9225-36548DAD48C8}" dt="2021-12-16T02:55:47.663" v="21" actId="478"/>
          <ac:spMkLst>
            <pc:docMk/>
            <pc:sldMk cId="1350729419" sldId="796"/>
            <ac:spMk id="6" creationId="{00000000-0000-0000-0000-000000000000}"/>
          </ac:spMkLst>
        </pc:spChg>
        <pc:spChg chg="add mod">
          <ac:chgData name="新化高工 教務主任" userId="0233c58c-ffc7-431b-9384-c8f8cee8a562" providerId="ADAL" clId="{029D50BC-66C7-4DE0-9225-36548DAD48C8}" dt="2021-12-16T02:55:48.911" v="22"/>
          <ac:spMkLst>
            <pc:docMk/>
            <pc:sldMk cId="1350729419" sldId="796"/>
            <ac:spMk id="7" creationId="{8A42E554-FE65-4A99-AA56-6687CD1E71BC}"/>
          </ac:spMkLst>
        </pc:spChg>
      </pc:sldChg>
      <pc:sldChg chg="addSp delSp modSp">
        <pc:chgData name="新化高工 教務主任" userId="0233c58c-ffc7-431b-9384-c8f8cee8a562" providerId="ADAL" clId="{029D50BC-66C7-4DE0-9225-36548DAD48C8}" dt="2021-12-16T02:55:55.007" v="24"/>
        <pc:sldMkLst>
          <pc:docMk/>
          <pc:sldMk cId="2104424990" sldId="797"/>
        </pc:sldMkLst>
        <pc:spChg chg="del">
          <ac:chgData name="新化高工 教務主任" userId="0233c58c-ffc7-431b-9384-c8f8cee8a562" providerId="ADAL" clId="{029D50BC-66C7-4DE0-9225-36548DAD48C8}" dt="2021-12-16T02:55:53.922" v="23" actId="478"/>
          <ac:spMkLst>
            <pc:docMk/>
            <pc:sldMk cId="2104424990" sldId="797"/>
            <ac:spMk id="6" creationId="{00000000-0000-0000-0000-000000000000}"/>
          </ac:spMkLst>
        </pc:spChg>
        <pc:spChg chg="add mod">
          <ac:chgData name="新化高工 教務主任" userId="0233c58c-ffc7-431b-9384-c8f8cee8a562" providerId="ADAL" clId="{029D50BC-66C7-4DE0-9225-36548DAD48C8}" dt="2021-12-16T02:55:55.007" v="24"/>
          <ac:spMkLst>
            <pc:docMk/>
            <pc:sldMk cId="2104424990" sldId="797"/>
            <ac:spMk id="7" creationId="{6F354B46-BECB-4A80-9F2C-EF658142F84D}"/>
          </ac:spMkLst>
        </pc:spChg>
      </pc:sldChg>
      <pc:sldChg chg="addSp delSp modSp">
        <pc:chgData name="新化高工 教務主任" userId="0233c58c-ffc7-431b-9384-c8f8cee8a562" providerId="ADAL" clId="{029D50BC-66C7-4DE0-9225-36548DAD48C8}" dt="2021-12-16T02:56:50.223" v="42"/>
        <pc:sldMkLst>
          <pc:docMk/>
          <pc:sldMk cId="2172797216" sldId="798"/>
        </pc:sldMkLst>
        <pc:spChg chg="add mod">
          <ac:chgData name="新化高工 教務主任" userId="0233c58c-ffc7-431b-9384-c8f8cee8a562" providerId="ADAL" clId="{029D50BC-66C7-4DE0-9225-36548DAD48C8}" dt="2021-12-16T02:56:50.223" v="42"/>
          <ac:spMkLst>
            <pc:docMk/>
            <pc:sldMk cId="2172797216" sldId="798"/>
            <ac:spMk id="5" creationId="{A3FA7EDE-4063-42CB-A0C9-B7B0ACC3554E}"/>
          </ac:spMkLst>
        </pc:spChg>
        <pc:spChg chg="del">
          <ac:chgData name="新化高工 教務主任" userId="0233c58c-ffc7-431b-9384-c8f8cee8a562" providerId="ADAL" clId="{029D50BC-66C7-4DE0-9225-36548DAD48C8}" dt="2021-12-16T02:56:49.080" v="41" actId="478"/>
          <ac:spMkLst>
            <pc:docMk/>
            <pc:sldMk cId="2172797216" sldId="798"/>
            <ac:spMk id="38916" creationId="{00000000-0000-0000-0000-000000000000}"/>
          </ac:spMkLst>
        </pc:spChg>
      </pc:sldChg>
      <pc:sldChg chg="addSp delSp modSp">
        <pc:chgData name="新化高工 教務主任" userId="0233c58c-ffc7-431b-9384-c8f8cee8a562" providerId="ADAL" clId="{029D50BC-66C7-4DE0-9225-36548DAD48C8}" dt="2021-12-16T02:56:55.959" v="44"/>
        <pc:sldMkLst>
          <pc:docMk/>
          <pc:sldMk cId="3376115806" sldId="799"/>
        </pc:sldMkLst>
        <pc:spChg chg="add mod">
          <ac:chgData name="新化高工 教務主任" userId="0233c58c-ffc7-431b-9384-c8f8cee8a562" providerId="ADAL" clId="{029D50BC-66C7-4DE0-9225-36548DAD48C8}" dt="2021-12-16T02:56:55.959" v="44"/>
          <ac:spMkLst>
            <pc:docMk/>
            <pc:sldMk cId="3376115806" sldId="799"/>
            <ac:spMk id="5" creationId="{55B929C2-2C2B-46EE-8984-185AF888D32E}"/>
          </ac:spMkLst>
        </pc:spChg>
        <pc:spChg chg="del">
          <ac:chgData name="新化高工 教務主任" userId="0233c58c-ffc7-431b-9384-c8f8cee8a562" providerId="ADAL" clId="{029D50BC-66C7-4DE0-9225-36548DAD48C8}" dt="2021-12-16T02:56:54.911" v="43" actId="478"/>
          <ac:spMkLst>
            <pc:docMk/>
            <pc:sldMk cId="3376115806" sldId="799"/>
            <ac:spMk id="38916" creationId="{00000000-0000-0000-0000-000000000000}"/>
          </ac:spMkLst>
        </pc:spChg>
      </pc:sldChg>
      <pc:sldChg chg="addSp delSp modSp mod">
        <pc:chgData name="新化高工 教務主任" userId="0233c58c-ffc7-431b-9384-c8f8cee8a562" providerId="ADAL" clId="{029D50BC-66C7-4DE0-9225-36548DAD48C8}" dt="2021-12-16T03:03:04.327" v="91" actId="14100"/>
        <pc:sldMkLst>
          <pc:docMk/>
          <pc:sldMk cId="1516596095" sldId="800"/>
        </pc:sldMkLst>
        <pc:spChg chg="add del">
          <ac:chgData name="新化高工 教務主任" userId="0233c58c-ffc7-431b-9384-c8f8cee8a562" providerId="ADAL" clId="{029D50BC-66C7-4DE0-9225-36548DAD48C8}" dt="2021-12-16T03:02:54.551" v="89" actId="478"/>
          <ac:spMkLst>
            <pc:docMk/>
            <pc:sldMk cId="1516596095" sldId="800"/>
            <ac:spMk id="3" creationId="{00000000-0000-0000-0000-000000000000}"/>
          </ac:spMkLst>
        </pc:spChg>
        <pc:spChg chg="add del mod">
          <ac:chgData name="新化高工 教務主任" userId="0233c58c-ffc7-431b-9384-c8f8cee8a562" providerId="ADAL" clId="{029D50BC-66C7-4DE0-9225-36548DAD48C8}" dt="2021-12-16T03:02:33.333" v="80"/>
          <ac:spMkLst>
            <pc:docMk/>
            <pc:sldMk cId="1516596095" sldId="800"/>
            <ac:spMk id="6" creationId="{3B6C2F80-E878-47E9-9CBE-41D685687C58}"/>
          </ac:spMkLst>
        </pc:spChg>
        <pc:spChg chg="add mod">
          <ac:chgData name="新化高工 教務主任" userId="0233c58c-ffc7-431b-9384-c8f8cee8a562" providerId="ADAL" clId="{029D50BC-66C7-4DE0-9225-36548DAD48C8}" dt="2021-12-16T03:02:55.755" v="90"/>
          <ac:spMkLst>
            <pc:docMk/>
            <pc:sldMk cId="1516596095" sldId="800"/>
            <ac:spMk id="7" creationId="{579250E7-4EF3-45C9-B12F-23E42C5CA186}"/>
          </ac:spMkLst>
        </pc:spChg>
        <pc:graphicFrameChg chg="modGraphic">
          <ac:chgData name="新化高工 教務主任" userId="0233c58c-ffc7-431b-9384-c8f8cee8a562" providerId="ADAL" clId="{029D50BC-66C7-4DE0-9225-36548DAD48C8}" dt="2021-12-16T03:03:04.327" v="91" actId="14100"/>
          <ac:graphicFrameMkLst>
            <pc:docMk/>
            <pc:sldMk cId="1516596095" sldId="800"/>
            <ac:graphicFrameMk id="5" creationId="{77580429-2A02-4D08-885A-6D3FE4E66F28}"/>
          </ac:graphicFrameMkLst>
        </pc:graphicFrameChg>
      </pc:sldChg>
      <pc:sldChg chg="addSp delSp modSp">
        <pc:chgData name="新化高工 教務主任" userId="0233c58c-ffc7-431b-9384-c8f8cee8a562" providerId="ADAL" clId="{029D50BC-66C7-4DE0-9225-36548DAD48C8}" dt="2021-12-16T03:00:51.436" v="58"/>
        <pc:sldMkLst>
          <pc:docMk/>
          <pc:sldMk cId="2864579896" sldId="812"/>
        </pc:sldMkLst>
        <pc:spChg chg="add mod">
          <ac:chgData name="新化高工 教務主任" userId="0233c58c-ffc7-431b-9384-c8f8cee8a562" providerId="ADAL" clId="{029D50BC-66C7-4DE0-9225-36548DAD48C8}" dt="2021-12-16T03:00:51.436" v="58"/>
          <ac:spMkLst>
            <pc:docMk/>
            <pc:sldMk cId="2864579896" sldId="812"/>
            <ac:spMk id="7" creationId="{0DCC0E9B-7962-44F5-BF28-C28662163681}"/>
          </ac:spMkLst>
        </pc:spChg>
        <pc:spChg chg="del">
          <ac:chgData name="新化高工 教務主任" userId="0233c58c-ffc7-431b-9384-c8f8cee8a562" providerId="ADAL" clId="{029D50BC-66C7-4DE0-9225-36548DAD48C8}" dt="2021-12-16T03:00:50.264" v="57" actId="478"/>
          <ac:spMkLst>
            <pc:docMk/>
            <pc:sldMk cId="2864579896" sldId="812"/>
            <ac:spMk id="44036" creationId="{00000000-0000-0000-0000-000000000000}"/>
          </ac:spMkLst>
        </pc:spChg>
      </pc:sldChg>
      <pc:sldChg chg="addSp delSp modSp">
        <pc:chgData name="新化高工 教務主任" userId="0233c58c-ffc7-431b-9384-c8f8cee8a562" providerId="ADAL" clId="{029D50BC-66C7-4DE0-9225-36548DAD48C8}" dt="2021-12-16T03:00:56.499" v="60"/>
        <pc:sldMkLst>
          <pc:docMk/>
          <pc:sldMk cId="1735544455" sldId="815"/>
        </pc:sldMkLst>
        <pc:spChg chg="add mod">
          <ac:chgData name="新化高工 教務主任" userId="0233c58c-ffc7-431b-9384-c8f8cee8a562" providerId="ADAL" clId="{029D50BC-66C7-4DE0-9225-36548DAD48C8}" dt="2021-12-16T03:00:56.499" v="60"/>
          <ac:spMkLst>
            <pc:docMk/>
            <pc:sldMk cId="1735544455" sldId="815"/>
            <ac:spMk id="6" creationId="{895A9C0B-787E-4A69-BF58-14591EEDC436}"/>
          </ac:spMkLst>
        </pc:spChg>
        <pc:spChg chg="del">
          <ac:chgData name="新化高工 教務主任" userId="0233c58c-ffc7-431b-9384-c8f8cee8a562" providerId="ADAL" clId="{029D50BC-66C7-4DE0-9225-36548DAD48C8}" dt="2021-12-16T03:00:55.368" v="59" actId="478"/>
          <ac:spMkLst>
            <pc:docMk/>
            <pc:sldMk cId="1735544455" sldId="815"/>
            <ac:spMk id="45060" creationId="{00000000-0000-0000-0000-000000000000}"/>
          </ac:spMkLst>
        </pc:spChg>
      </pc:sldChg>
      <pc:sldChg chg="addSp delSp modSp">
        <pc:chgData name="新化高工 教務主任" userId="0233c58c-ffc7-431b-9384-c8f8cee8a562" providerId="ADAL" clId="{029D50BC-66C7-4DE0-9225-36548DAD48C8}" dt="2021-12-16T03:01:02.145" v="62"/>
        <pc:sldMkLst>
          <pc:docMk/>
          <pc:sldMk cId="1911552511" sldId="816"/>
        </pc:sldMkLst>
        <pc:spChg chg="add mod">
          <ac:chgData name="新化高工 教務主任" userId="0233c58c-ffc7-431b-9384-c8f8cee8a562" providerId="ADAL" clId="{029D50BC-66C7-4DE0-9225-36548DAD48C8}" dt="2021-12-16T03:01:02.145" v="62"/>
          <ac:spMkLst>
            <pc:docMk/>
            <pc:sldMk cId="1911552511" sldId="816"/>
            <ac:spMk id="5" creationId="{60EE5751-7E19-4F9E-89FF-1143D5430C21}"/>
          </ac:spMkLst>
        </pc:spChg>
        <pc:spChg chg="del">
          <ac:chgData name="新化高工 教務主任" userId="0233c58c-ffc7-431b-9384-c8f8cee8a562" providerId="ADAL" clId="{029D50BC-66C7-4DE0-9225-36548DAD48C8}" dt="2021-12-16T03:01:00.834" v="61" actId="478"/>
          <ac:spMkLst>
            <pc:docMk/>
            <pc:sldMk cId="1911552511" sldId="816"/>
            <ac:spMk id="45060" creationId="{00000000-0000-0000-0000-000000000000}"/>
          </ac:spMkLst>
        </pc:spChg>
      </pc:sldChg>
      <pc:sldChg chg="addSp modSp">
        <pc:chgData name="新化高工 教務主任" userId="0233c58c-ffc7-431b-9384-c8f8cee8a562" providerId="ADAL" clId="{029D50BC-66C7-4DE0-9225-36548DAD48C8}" dt="2021-12-16T02:54:50.194" v="10"/>
        <pc:sldMkLst>
          <pc:docMk/>
          <pc:sldMk cId="3580005591" sldId="818"/>
        </pc:sldMkLst>
        <pc:spChg chg="add mod">
          <ac:chgData name="新化高工 教務主任" userId="0233c58c-ffc7-431b-9384-c8f8cee8a562" providerId="ADAL" clId="{029D50BC-66C7-4DE0-9225-36548DAD48C8}" dt="2021-12-16T02:54:50.194" v="10"/>
          <ac:spMkLst>
            <pc:docMk/>
            <pc:sldMk cId="3580005591" sldId="818"/>
            <ac:spMk id="30" creationId="{2B411B41-8A21-4C28-98B3-7592B5405F1C}"/>
          </ac:spMkLst>
        </pc:spChg>
      </pc:sldChg>
      <pc:sldChg chg="addSp delSp modSp">
        <pc:chgData name="新化高工 教務主任" userId="0233c58c-ffc7-431b-9384-c8f8cee8a562" providerId="ADAL" clId="{029D50BC-66C7-4DE0-9225-36548DAD48C8}" dt="2021-12-16T02:56:31.998" v="36"/>
        <pc:sldMkLst>
          <pc:docMk/>
          <pc:sldMk cId="4116251306" sldId="825"/>
        </pc:sldMkLst>
        <pc:spChg chg="del">
          <ac:chgData name="新化高工 教務主任" userId="0233c58c-ffc7-431b-9384-c8f8cee8a562" providerId="ADAL" clId="{029D50BC-66C7-4DE0-9225-36548DAD48C8}" dt="2021-12-16T02:56:30.872" v="35" actId="478"/>
          <ac:spMkLst>
            <pc:docMk/>
            <pc:sldMk cId="4116251306" sldId="825"/>
            <ac:spMk id="3" creationId="{00000000-0000-0000-0000-000000000000}"/>
          </ac:spMkLst>
        </pc:spChg>
        <pc:spChg chg="add mod">
          <ac:chgData name="新化高工 教務主任" userId="0233c58c-ffc7-431b-9384-c8f8cee8a562" providerId="ADAL" clId="{029D50BC-66C7-4DE0-9225-36548DAD48C8}" dt="2021-12-16T02:56:31.998" v="36"/>
          <ac:spMkLst>
            <pc:docMk/>
            <pc:sldMk cId="4116251306" sldId="825"/>
            <ac:spMk id="6" creationId="{DF26CC99-FC9F-4AEA-ACE3-07B49282495D}"/>
          </ac:spMkLst>
        </pc:spChg>
      </pc:sldChg>
      <pc:sldChg chg="addSp delSp modSp">
        <pc:chgData name="新化高工 教務主任" userId="0233c58c-ffc7-431b-9384-c8f8cee8a562" providerId="ADAL" clId="{029D50BC-66C7-4DE0-9225-36548DAD48C8}" dt="2021-12-16T02:56:44.492" v="40"/>
        <pc:sldMkLst>
          <pc:docMk/>
          <pc:sldMk cId="2003340820" sldId="826"/>
        </pc:sldMkLst>
        <pc:spChg chg="del">
          <ac:chgData name="新化高工 教務主任" userId="0233c58c-ffc7-431b-9384-c8f8cee8a562" providerId="ADAL" clId="{029D50BC-66C7-4DE0-9225-36548DAD48C8}" dt="2021-12-16T02:56:43.364" v="39" actId="478"/>
          <ac:spMkLst>
            <pc:docMk/>
            <pc:sldMk cId="2003340820" sldId="826"/>
            <ac:spMk id="3" creationId="{00000000-0000-0000-0000-000000000000}"/>
          </ac:spMkLst>
        </pc:spChg>
        <pc:spChg chg="add mod">
          <ac:chgData name="新化高工 教務主任" userId="0233c58c-ffc7-431b-9384-c8f8cee8a562" providerId="ADAL" clId="{029D50BC-66C7-4DE0-9225-36548DAD48C8}" dt="2021-12-16T02:56:44.492" v="40"/>
          <ac:spMkLst>
            <pc:docMk/>
            <pc:sldMk cId="2003340820" sldId="826"/>
            <ac:spMk id="6" creationId="{3670F137-3CDA-46FD-8E16-FC51708071A7}"/>
          </ac:spMkLst>
        </pc:spChg>
      </pc:sldChg>
      <pc:sldChg chg="addSp delSp modSp">
        <pc:chgData name="新化高工 教務主任" userId="0233c58c-ffc7-431b-9384-c8f8cee8a562" providerId="ADAL" clId="{029D50BC-66C7-4DE0-9225-36548DAD48C8}" dt="2021-12-16T02:57:06.822" v="48"/>
        <pc:sldMkLst>
          <pc:docMk/>
          <pc:sldMk cId="3977439970" sldId="828"/>
        </pc:sldMkLst>
        <pc:spChg chg="del">
          <ac:chgData name="新化高工 教務主任" userId="0233c58c-ffc7-431b-9384-c8f8cee8a562" providerId="ADAL" clId="{029D50BC-66C7-4DE0-9225-36548DAD48C8}" dt="2021-12-16T02:57:05.823" v="47" actId="478"/>
          <ac:spMkLst>
            <pc:docMk/>
            <pc:sldMk cId="3977439970" sldId="828"/>
            <ac:spMk id="4" creationId="{00000000-0000-0000-0000-000000000000}"/>
          </ac:spMkLst>
        </pc:spChg>
        <pc:spChg chg="add mod">
          <ac:chgData name="新化高工 教務主任" userId="0233c58c-ffc7-431b-9384-c8f8cee8a562" providerId="ADAL" clId="{029D50BC-66C7-4DE0-9225-36548DAD48C8}" dt="2021-12-16T02:57:06.822" v="48"/>
          <ac:spMkLst>
            <pc:docMk/>
            <pc:sldMk cId="3977439970" sldId="828"/>
            <ac:spMk id="5" creationId="{22FF3983-61A5-4EC8-B7B6-881C2ABE7528}"/>
          </ac:spMkLst>
        </pc:spChg>
      </pc:sldChg>
      <pc:sldChg chg="addSp modSp mod">
        <pc:chgData name="新化高工 教務主任" userId="0233c58c-ffc7-431b-9384-c8f8cee8a562" providerId="ADAL" clId="{029D50BC-66C7-4DE0-9225-36548DAD48C8}" dt="2021-12-16T03:04:04.933" v="100" actId="1076"/>
        <pc:sldMkLst>
          <pc:docMk/>
          <pc:sldMk cId="3437371137" sldId="832"/>
        </pc:sldMkLst>
        <pc:spChg chg="mod">
          <ac:chgData name="新化高工 教務主任" userId="0233c58c-ffc7-431b-9384-c8f8cee8a562" providerId="ADAL" clId="{029D50BC-66C7-4DE0-9225-36548DAD48C8}" dt="2021-12-16T03:04:04.933" v="100" actId="1076"/>
          <ac:spMkLst>
            <pc:docMk/>
            <pc:sldMk cId="3437371137" sldId="832"/>
            <ac:spMk id="7" creationId="{3C13AB89-4654-4EE0-9DCF-A7F3D75DD9E6}"/>
          </ac:spMkLst>
        </pc:spChg>
        <pc:spChg chg="add mod">
          <ac:chgData name="新化高工 教務主任" userId="0233c58c-ffc7-431b-9384-c8f8cee8a562" providerId="ADAL" clId="{029D50BC-66C7-4DE0-9225-36548DAD48C8}" dt="2021-12-16T03:03:55.894" v="99"/>
          <ac:spMkLst>
            <pc:docMk/>
            <pc:sldMk cId="3437371137" sldId="832"/>
            <ac:spMk id="8" creationId="{80E7A29F-93F1-46DA-863A-2ED5A078BEDC}"/>
          </ac:spMkLst>
        </pc:spChg>
      </pc:sldChg>
      <pc:sldChg chg="addSp modSp">
        <pc:chgData name="新化高工 教務主任" userId="0233c58c-ffc7-431b-9384-c8f8cee8a562" providerId="ADAL" clId="{029D50BC-66C7-4DE0-9225-36548DAD48C8}" dt="2021-12-16T03:06:20.256" v="128"/>
        <pc:sldMkLst>
          <pc:docMk/>
          <pc:sldMk cId="3297736030" sldId="836"/>
        </pc:sldMkLst>
        <pc:spChg chg="add mod">
          <ac:chgData name="新化高工 教務主任" userId="0233c58c-ffc7-431b-9384-c8f8cee8a562" providerId="ADAL" clId="{029D50BC-66C7-4DE0-9225-36548DAD48C8}" dt="2021-12-16T03:06:20.256" v="128"/>
          <ac:spMkLst>
            <pc:docMk/>
            <pc:sldMk cId="3297736030" sldId="836"/>
            <ac:spMk id="6" creationId="{54AAC57D-6F90-4E48-A3DA-6D1115E60A45}"/>
          </ac:spMkLst>
        </pc:spChg>
      </pc:sldChg>
      <pc:sldChg chg="addSp modSp">
        <pc:chgData name="新化高工 教務主任" userId="0233c58c-ffc7-431b-9384-c8f8cee8a562" providerId="ADAL" clId="{029D50BC-66C7-4DE0-9225-36548DAD48C8}" dt="2021-12-16T02:54:54.555" v="11"/>
        <pc:sldMkLst>
          <pc:docMk/>
          <pc:sldMk cId="2067623881" sldId="839"/>
        </pc:sldMkLst>
        <pc:spChg chg="add mod">
          <ac:chgData name="新化高工 教務主任" userId="0233c58c-ffc7-431b-9384-c8f8cee8a562" providerId="ADAL" clId="{029D50BC-66C7-4DE0-9225-36548DAD48C8}" dt="2021-12-16T02:54:54.555" v="11"/>
          <ac:spMkLst>
            <pc:docMk/>
            <pc:sldMk cId="2067623881" sldId="839"/>
            <ac:spMk id="44" creationId="{139D3AB9-A090-4959-AB8E-CCD7902DD3EE}"/>
          </ac:spMkLst>
        </pc:spChg>
      </pc:sldChg>
      <pc:sldChg chg="addSp modSp">
        <pc:chgData name="新化高工 教務主任" userId="0233c58c-ffc7-431b-9384-c8f8cee8a562" providerId="ADAL" clId="{029D50BC-66C7-4DE0-9225-36548DAD48C8}" dt="2021-12-16T02:54:58.055" v="12"/>
        <pc:sldMkLst>
          <pc:docMk/>
          <pc:sldMk cId="2622575876" sldId="840"/>
        </pc:sldMkLst>
        <pc:spChg chg="add mod">
          <ac:chgData name="新化高工 教務主任" userId="0233c58c-ffc7-431b-9384-c8f8cee8a562" providerId="ADAL" clId="{029D50BC-66C7-4DE0-9225-36548DAD48C8}" dt="2021-12-16T02:54:58.055" v="12"/>
          <ac:spMkLst>
            <pc:docMk/>
            <pc:sldMk cId="2622575876" sldId="840"/>
            <ac:spMk id="34" creationId="{20343519-FF7D-45B0-9C04-1D50230E4AA6}"/>
          </ac:spMkLst>
        </pc:spChg>
      </pc:sldChg>
      <pc:sldChg chg="addSp modSp">
        <pc:chgData name="新化高工 教務主任" userId="0233c58c-ffc7-431b-9384-c8f8cee8a562" providerId="ADAL" clId="{029D50BC-66C7-4DE0-9225-36548DAD48C8}" dt="2021-12-16T03:01:20.295" v="68"/>
        <pc:sldMkLst>
          <pc:docMk/>
          <pc:sldMk cId="4203660801" sldId="842"/>
        </pc:sldMkLst>
        <pc:spChg chg="add mod">
          <ac:chgData name="新化高工 教務主任" userId="0233c58c-ffc7-431b-9384-c8f8cee8a562" providerId="ADAL" clId="{029D50BC-66C7-4DE0-9225-36548DAD48C8}" dt="2021-12-16T03:01:20.295" v="68"/>
          <ac:spMkLst>
            <pc:docMk/>
            <pc:sldMk cId="4203660801" sldId="842"/>
            <ac:spMk id="5" creationId="{05C73A33-E4CA-46B6-81E3-AC16E799C6D5}"/>
          </ac:spMkLst>
        </pc:spChg>
      </pc:sldChg>
      <pc:sldChg chg="addSp delSp modSp mod">
        <pc:chgData name="新化高工 教務主任" userId="0233c58c-ffc7-431b-9384-c8f8cee8a562" providerId="ADAL" clId="{029D50BC-66C7-4DE0-9225-36548DAD48C8}" dt="2021-12-16T03:03:42.619" v="96"/>
        <pc:sldMkLst>
          <pc:docMk/>
          <pc:sldMk cId="1301536884" sldId="844"/>
        </pc:sldMkLst>
        <pc:spChg chg="del">
          <ac:chgData name="新化高工 教務主任" userId="0233c58c-ffc7-431b-9384-c8f8cee8a562" providerId="ADAL" clId="{029D50BC-66C7-4DE0-9225-36548DAD48C8}" dt="2021-12-16T03:03:31.310" v="94" actId="478"/>
          <ac:spMkLst>
            <pc:docMk/>
            <pc:sldMk cId="1301536884" sldId="844"/>
            <ac:spMk id="2" creationId="{00000000-0000-0000-0000-000000000000}"/>
          </ac:spMkLst>
        </pc:spChg>
        <pc:spChg chg="add mod">
          <ac:chgData name="新化高工 教務主任" userId="0233c58c-ffc7-431b-9384-c8f8cee8a562" providerId="ADAL" clId="{029D50BC-66C7-4DE0-9225-36548DAD48C8}" dt="2021-12-16T03:03:42.619" v="96"/>
          <ac:spMkLst>
            <pc:docMk/>
            <pc:sldMk cId="1301536884" sldId="844"/>
            <ac:spMk id="6" creationId="{FE12D44C-BC54-45C2-9BAA-D27432162FE4}"/>
          </ac:spMkLst>
        </pc:spChg>
        <pc:graphicFrameChg chg="mod modGraphic">
          <ac:chgData name="新化高工 教務主任" userId="0233c58c-ffc7-431b-9384-c8f8cee8a562" providerId="ADAL" clId="{029D50BC-66C7-4DE0-9225-36548DAD48C8}" dt="2021-12-16T03:03:39.502" v="95" actId="14734"/>
          <ac:graphicFrameMkLst>
            <pc:docMk/>
            <pc:sldMk cId="1301536884" sldId="844"/>
            <ac:graphicFrameMk id="5" creationId="{9C2461E9-F743-484A-8C2E-DDA3084BD2A7}"/>
          </ac:graphicFrameMkLst>
        </pc:graphicFrameChg>
      </pc:sldChg>
      <pc:sldChg chg="addSp modSp mod">
        <pc:chgData name="新化高工 教務主任" userId="0233c58c-ffc7-431b-9384-c8f8cee8a562" providerId="ADAL" clId="{029D50BC-66C7-4DE0-9225-36548DAD48C8}" dt="2021-12-16T03:05:04.888" v="110"/>
        <pc:sldMkLst>
          <pc:docMk/>
          <pc:sldMk cId="1115132551" sldId="846"/>
        </pc:sldMkLst>
        <pc:spChg chg="mod">
          <ac:chgData name="新化高工 教務主任" userId="0233c58c-ffc7-431b-9384-c8f8cee8a562" providerId="ADAL" clId="{029D50BC-66C7-4DE0-9225-36548DAD48C8}" dt="2021-12-16T03:05:01.989" v="109" actId="1076"/>
          <ac:spMkLst>
            <pc:docMk/>
            <pc:sldMk cId="1115132551" sldId="846"/>
            <ac:spMk id="7" creationId="{8CF965EA-A04B-4010-8DC8-5A8FFDFCC005}"/>
          </ac:spMkLst>
        </pc:spChg>
        <pc:spChg chg="add mod">
          <ac:chgData name="新化高工 教務主任" userId="0233c58c-ffc7-431b-9384-c8f8cee8a562" providerId="ADAL" clId="{029D50BC-66C7-4DE0-9225-36548DAD48C8}" dt="2021-12-16T03:05:04.888" v="110"/>
          <ac:spMkLst>
            <pc:docMk/>
            <pc:sldMk cId="1115132551" sldId="846"/>
            <ac:spMk id="8" creationId="{FC06ECF7-2ED5-49DB-BF9F-CCF0DE5D7EF6}"/>
          </ac:spMkLst>
        </pc:spChg>
      </pc:sldChg>
      <pc:sldChg chg="addSp modSp">
        <pc:chgData name="新化高工 教務主任" userId="0233c58c-ffc7-431b-9384-c8f8cee8a562" providerId="ADAL" clId="{029D50BC-66C7-4DE0-9225-36548DAD48C8}" dt="2021-12-16T03:07:19.825" v="141"/>
        <pc:sldMkLst>
          <pc:docMk/>
          <pc:sldMk cId="984314023" sldId="848"/>
        </pc:sldMkLst>
        <pc:spChg chg="add mod">
          <ac:chgData name="新化高工 教務主任" userId="0233c58c-ffc7-431b-9384-c8f8cee8a562" providerId="ADAL" clId="{029D50BC-66C7-4DE0-9225-36548DAD48C8}" dt="2021-12-16T03:07:19.825" v="141"/>
          <ac:spMkLst>
            <pc:docMk/>
            <pc:sldMk cId="984314023" sldId="848"/>
            <ac:spMk id="7" creationId="{CD01E86A-194D-4202-822D-40AF62F45E5A}"/>
          </ac:spMkLst>
        </pc:spChg>
      </pc:sldChg>
      <pc:sldChg chg="addSp modSp">
        <pc:chgData name="新化高工 教務主任" userId="0233c58c-ffc7-431b-9384-c8f8cee8a562" providerId="ADAL" clId="{029D50BC-66C7-4DE0-9225-36548DAD48C8}" dt="2021-12-16T03:07:28.517" v="144"/>
        <pc:sldMkLst>
          <pc:docMk/>
          <pc:sldMk cId="4054135413" sldId="852"/>
        </pc:sldMkLst>
        <pc:spChg chg="add mod">
          <ac:chgData name="新化高工 教務主任" userId="0233c58c-ffc7-431b-9384-c8f8cee8a562" providerId="ADAL" clId="{029D50BC-66C7-4DE0-9225-36548DAD48C8}" dt="2021-12-16T03:07:28.517" v="144"/>
          <ac:spMkLst>
            <pc:docMk/>
            <pc:sldMk cId="4054135413" sldId="852"/>
            <ac:spMk id="8" creationId="{ACEC7EC7-C25B-4504-9198-8AF3291586BE}"/>
          </ac:spMkLst>
        </pc:spChg>
      </pc:sldChg>
      <pc:sldChg chg="addSp modSp mod">
        <pc:chgData name="新化高工 教務主任" userId="0233c58c-ffc7-431b-9384-c8f8cee8a562" providerId="ADAL" clId="{029D50BC-66C7-4DE0-9225-36548DAD48C8}" dt="2021-12-16T03:04:53.812" v="108"/>
        <pc:sldMkLst>
          <pc:docMk/>
          <pc:sldMk cId="2635202485" sldId="856"/>
        </pc:sldMkLst>
        <pc:spChg chg="mod">
          <ac:chgData name="新化高工 教務主任" userId="0233c58c-ffc7-431b-9384-c8f8cee8a562" providerId="ADAL" clId="{029D50BC-66C7-4DE0-9225-36548DAD48C8}" dt="2021-12-16T03:04:50.373" v="107" actId="1076"/>
          <ac:spMkLst>
            <pc:docMk/>
            <pc:sldMk cId="2635202485" sldId="856"/>
            <ac:spMk id="8" creationId="{368F550A-31F5-4464-B21E-A115E800D44B}"/>
          </ac:spMkLst>
        </pc:spChg>
        <pc:spChg chg="add mod">
          <ac:chgData name="新化高工 教務主任" userId="0233c58c-ffc7-431b-9384-c8f8cee8a562" providerId="ADAL" clId="{029D50BC-66C7-4DE0-9225-36548DAD48C8}" dt="2021-12-16T03:04:53.812" v="108"/>
          <ac:spMkLst>
            <pc:docMk/>
            <pc:sldMk cId="2635202485" sldId="856"/>
            <ac:spMk id="10" creationId="{81B26258-4253-4232-A898-5BD9A35BB28D}"/>
          </ac:spMkLst>
        </pc:spChg>
      </pc:sldChg>
      <pc:sldChg chg="addSp delSp modSp mod">
        <pc:chgData name="新化高工 教務主任" userId="0233c58c-ffc7-431b-9384-c8f8cee8a562" providerId="ADAL" clId="{029D50BC-66C7-4DE0-9225-36548DAD48C8}" dt="2021-12-16T03:05:21.703" v="115"/>
        <pc:sldMkLst>
          <pc:docMk/>
          <pc:sldMk cId="2296069365" sldId="857"/>
        </pc:sldMkLst>
        <pc:spChg chg="mod">
          <ac:chgData name="新化高工 教務主任" userId="0233c58c-ffc7-431b-9384-c8f8cee8a562" providerId="ADAL" clId="{029D50BC-66C7-4DE0-9225-36548DAD48C8}" dt="2021-12-16T03:05:17.925" v="113" actId="1076"/>
          <ac:spMkLst>
            <pc:docMk/>
            <pc:sldMk cId="2296069365" sldId="857"/>
            <ac:spMk id="8" creationId="{7BE57665-8D9E-4EA9-AAA0-BB2EF331037B}"/>
          </ac:spMkLst>
        </pc:spChg>
        <pc:spChg chg="add mod">
          <ac:chgData name="新化高工 教務主任" userId="0233c58c-ffc7-431b-9384-c8f8cee8a562" providerId="ADAL" clId="{029D50BC-66C7-4DE0-9225-36548DAD48C8}" dt="2021-12-16T03:05:21.703" v="115"/>
          <ac:spMkLst>
            <pc:docMk/>
            <pc:sldMk cId="2296069365" sldId="857"/>
            <ac:spMk id="10" creationId="{C0D6A2A6-19C2-4BBA-9150-99FFC08CD209}"/>
          </ac:spMkLst>
        </pc:spChg>
        <pc:spChg chg="del">
          <ac:chgData name="新化高工 教務主任" userId="0233c58c-ffc7-431b-9384-c8f8cee8a562" providerId="ADAL" clId="{029D50BC-66C7-4DE0-9225-36548DAD48C8}" dt="2021-12-16T03:05:20.594" v="114" actId="478"/>
          <ac:spMkLst>
            <pc:docMk/>
            <pc:sldMk cId="2296069365" sldId="857"/>
            <ac:spMk id="243753" creationId="{00000000-0000-0000-0000-000000000000}"/>
          </ac:spMkLst>
        </pc:spChg>
      </pc:sldChg>
      <pc:sldChg chg="addSp modSp mod">
        <pc:chgData name="新化高工 教務主任" userId="0233c58c-ffc7-431b-9384-c8f8cee8a562" providerId="ADAL" clId="{029D50BC-66C7-4DE0-9225-36548DAD48C8}" dt="2021-12-16T03:05:29.487" v="117"/>
        <pc:sldMkLst>
          <pc:docMk/>
          <pc:sldMk cId="2932460802" sldId="858"/>
        </pc:sldMkLst>
        <pc:spChg chg="mod">
          <ac:chgData name="新化高工 教務主任" userId="0233c58c-ffc7-431b-9384-c8f8cee8a562" providerId="ADAL" clId="{029D50BC-66C7-4DE0-9225-36548DAD48C8}" dt="2021-12-16T03:05:27.629" v="116" actId="1076"/>
          <ac:spMkLst>
            <pc:docMk/>
            <pc:sldMk cId="2932460802" sldId="858"/>
            <ac:spMk id="7" creationId="{28890F96-9DFC-47B7-92B2-C2978AD7C0FC}"/>
          </ac:spMkLst>
        </pc:spChg>
        <pc:spChg chg="add mod">
          <ac:chgData name="新化高工 教務主任" userId="0233c58c-ffc7-431b-9384-c8f8cee8a562" providerId="ADAL" clId="{029D50BC-66C7-4DE0-9225-36548DAD48C8}" dt="2021-12-16T03:05:29.487" v="117"/>
          <ac:spMkLst>
            <pc:docMk/>
            <pc:sldMk cId="2932460802" sldId="858"/>
            <ac:spMk id="10" creationId="{DB7D5869-75BB-422E-B84D-7EF8DC9D1F61}"/>
          </ac:spMkLst>
        </pc:spChg>
      </pc:sldChg>
      <pc:sldChg chg="addSp delSp modSp mod">
        <pc:chgData name="新化高工 教務主任" userId="0233c58c-ffc7-431b-9384-c8f8cee8a562" providerId="ADAL" clId="{029D50BC-66C7-4DE0-9225-36548DAD48C8}" dt="2021-12-16T03:05:53.183" v="122"/>
        <pc:sldMkLst>
          <pc:docMk/>
          <pc:sldMk cId="866965992" sldId="860"/>
        </pc:sldMkLst>
        <pc:spChg chg="mod">
          <ac:chgData name="新化高工 教務主任" userId="0233c58c-ffc7-431b-9384-c8f8cee8a562" providerId="ADAL" clId="{029D50BC-66C7-4DE0-9225-36548DAD48C8}" dt="2021-12-16T03:05:48.997" v="120" actId="1076"/>
          <ac:spMkLst>
            <pc:docMk/>
            <pc:sldMk cId="866965992" sldId="860"/>
            <ac:spMk id="7" creationId="{3D6EBAE9-C5DB-490E-8A7D-675D880E5C03}"/>
          </ac:spMkLst>
        </pc:spChg>
        <pc:spChg chg="add mod">
          <ac:chgData name="新化高工 教務主任" userId="0233c58c-ffc7-431b-9384-c8f8cee8a562" providerId="ADAL" clId="{029D50BC-66C7-4DE0-9225-36548DAD48C8}" dt="2021-12-16T03:05:53.183" v="122"/>
          <ac:spMkLst>
            <pc:docMk/>
            <pc:sldMk cId="866965992" sldId="860"/>
            <ac:spMk id="10" creationId="{50E8B2F8-A1B1-4A28-8D32-0F743F8A083C}"/>
          </ac:spMkLst>
        </pc:spChg>
        <pc:spChg chg="del">
          <ac:chgData name="新化高工 教務主任" userId="0233c58c-ffc7-431b-9384-c8f8cee8a562" providerId="ADAL" clId="{029D50BC-66C7-4DE0-9225-36548DAD48C8}" dt="2021-12-16T03:05:51.705" v="121" actId="478"/>
          <ac:spMkLst>
            <pc:docMk/>
            <pc:sldMk cId="866965992" sldId="860"/>
            <ac:spMk id="243753" creationId="{00000000-0000-0000-0000-000000000000}"/>
          </ac:spMkLst>
        </pc:spChg>
      </pc:sldChg>
      <pc:sldChg chg="addSp modSp mod">
        <pc:chgData name="新化高工 教務主任" userId="0233c58c-ffc7-431b-9384-c8f8cee8a562" providerId="ADAL" clId="{029D50BC-66C7-4DE0-9225-36548DAD48C8}" dt="2021-12-16T03:05:38.629" v="119"/>
        <pc:sldMkLst>
          <pc:docMk/>
          <pc:sldMk cId="3462272786" sldId="861"/>
        </pc:sldMkLst>
        <pc:spChg chg="mod">
          <ac:chgData name="新化高工 教務主任" userId="0233c58c-ffc7-431b-9384-c8f8cee8a562" providerId="ADAL" clId="{029D50BC-66C7-4DE0-9225-36548DAD48C8}" dt="2021-12-16T03:05:35.918" v="118" actId="1076"/>
          <ac:spMkLst>
            <pc:docMk/>
            <pc:sldMk cId="3462272786" sldId="861"/>
            <ac:spMk id="7" creationId="{646ABFB5-612B-4468-A43D-A5054F1077CB}"/>
          </ac:spMkLst>
        </pc:spChg>
        <pc:spChg chg="add mod">
          <ac:chgData name="新化高工 教務主任" userId="0233c58c-ffc7-431b-9384-c8f8cee8a562" providerId="ADAL" clId="{029D50BC-66C7-4DE0-9225-36548DAD48C8}" dt="2021-12-16T03:05:38.629" v="119"/>
          <ac:spMkLst>
            <pc:docMk/>
            <pc:sldMk cId="3462272786" sldId="861"/>
            <ac:spMk id="10" creationId="{35DC2891-B00D-4AE6-8EF0-8EC5C35E86D2}"/>
          </ac:spMkLst>
        </pc:spChg>
      </pc:sldChg>
      <pc:sldChg chg="addSp modSp mod">
        <pc:chgData name="新化高工 教務主任" userId="0233c58c-ffc7-431b-9384-c8f8cee8a562" providerId="ADAL" clId="{029D50BC-66C7-4DE0-9225-36548DAD48C8}" dt="2021-12-16T03:06:03.888" v="124"/>
        <pc:sldMkLst>
          <pc:docMk/>
          <pc:sldMk cId="4240381425" sldId="864"/>
        </pc:sldMkLst>
        <pc:spChg chg="mod">
          <ac:chgData name="新化高工 教務主任" userId="0233c58c-ffc7-431b-9384-c8f8cee8a562" providerId="ADAL" clId="{029D50BC-66C7-4DE0-9225-36548DAD48C8}" dt="2021-12-16T03:06:01.885" v="123" actId="1076"/>
          <ac:spMkLst>
            <pc:docMk/>
            <pc:sldMk cId="4240381425" sldId="864"/>
            <ac:spMk id="8" creationId="{8563676F-6112-4B80-8C34-5BFF7D458658}"/>
          </ac:spMkLst>
        </pc:spChg>
        <pc:spChg chg="add mod">
          <ac:chgData name="新化高工 教務主任" userId="0233c58c-ffc7-431b-9384-c8f8cee8a562" providerId="ADAL" clId="{029D50BC-66C7-4DE0-9225-36548DAD48C8}" dt="2021-12-16T03:06:03.888" v="124"/>
          <ac:spMkLst>
            <pc:docMk/>
            <pc:sldMk cId="4240381425" sldId="864"/>
            <ac:spMk id="10" creationId="{872B01E1-EEEB-4204-8567-BCBB279913FE}"/>
          </ac:spMkLst>
        </pc:spChg>
      </pc:sldChg>
      <pc:sldChg chg="addSp modSp mod">
        <pc:chgData name="新化高工 教務主任" userId="0233c58c-ffc7-431b-9384-c8f8cee8a562" providerId="ADAL" clId="{029D50BC-66C7-4DE0-9225-36548DAD48C8}" dt="2021-12-16T03:06:17.162" v="127"/>
        <pc:sldMkLst>
          <pc:docMk/>
          <pc:sldMk cId="3168362274" sldId="865"/>
        </pc:sldMkLst>
        <pc:spChg chg="mod">
          <ac:chgData name="新化高工 教務主任" userId="0233c58c-ffc7-431b-9384-c8f8cee8a562" providerId="ADAL" clId="{029D50BC-66C7-4DE0-9225-36548DAD48C8}" dt="2021-12-16T03:06:15.173" v="126" actId="1076"/>
          <ac:spMkLst>
            <pc:docMk/>
            <pc:sldMk cId="3168362274" sldId="865"/>
            <ac:spMk id="8" creationId="{7856D406-982F-4BAD-A0A6-A955D2A05750}"/>
          </ac:spMkLst>
        </pc:spChg>
        <pc:spChg chg="add mod">
          <ac:chgData name="新化高工 教務主任" userId="0233c58c-ffc7-431b-9384-c8f8cee8a562" providerId="ADAL" clId="{029D50BC-66C7-4DE0-9225-36548DAD48C8}" dt="2021-12-16T03:06:17.162" v="127"/>
          <ac:spMkLst>
            <pc:docMk/>
            <pc:sldMk cId="3168362274" sldId="865"/>
            <ac:spMk id="10" creationId="{9061966E-5631-4414-943E-9A4F465DFA6F}"/>
          </ac:spMkLst>
        </pc:spChg>
      </pc:sldChg>
      <pc:sldChg chg="addSp modSp">
        <pc:chgData name="新化高工 教務主任" userId="0233c58c-ffc7-431b-9384-c8f8cee8a562" providerId="ADAL" clId="{029D50BC-66C7-4DE0-9225-36548DAD48C8}" dt="2021-12-16T02:56:05.517" v="27"/>
        <pc:sldMkLst>
          <pc:docMk/>
          <pc:sldMk cId="1800447085" sldId="1022"/>
        </pc:sldMkLst>
        <pc:spChg chg="add mod">
          <ac:chgData name="新化高工 教務主任" userId="0233c58c-ffc7-431b-9384-c8f8cee8a562" providerId="ADAL" clId="{029D50BC-66C7-4DE0-9225-36548DAD48C8}" dt="2021-12-16T02:56:05.517" v="27"/>
          <ac:spMkLst>
            <pc:docMk/>
            <pc:sldMk cId="1800447085" sldId="1022"/>
            <ac:spMk id="15" creationId="{1D6F3D0D-5F55-403B-90D1-4B82C39DFD81}"/>
          </ac:spMkLst>
        </pc:spChg>
      </pc:sldChg>
      <pc:sldChg chg="addSp modSp">
        <pc:chgData name="新化高工 教務主任" userId="0233c58c-ffc7-431b-9384-c8f8cee8a562" providerId="ADAL" clId="{029D50BC-66C7-4DE0-9225-36548DAD48C8}" dt="2021-12-16T02:56:08.549" v="28"/>
        <pc:sldMkLst>
          <pc:docMk/>
          <pc:sldMk cId="3047910124" sldId="1023"/>
        </pc:sldMkLst>
        <pc:spChg chg="add mod">
          <ac:chgData name="新化高工 教務主任" userId="0233c58c-ffc7-431b-9384-c8f8cee8a562" providerId="ADAL" clId="{029D50BC-66C7-4DE0-9225-36548DAD48C8}" dt="2021-12-16T02:56:08.549" v="28"/>
          <ac:spMkLst>
            <pc:docMk/>
            <pc:sldMk cId="3047910124" sldId="1023"/>
            <ac:spMk id="11" creationId="{E70B2F31-030C-4709-B67F-DA051FD3D19E}"/>
          </ac:spMkLst>
        </pc:spChg>
      </pc:sldChg>
      <pc:sldChg chg="addSp modSp">
        <pc:chgData name="新化高工 教務主任" userId="0233c58c-ffc7-431b-9384-c8f8cee8a562" providerId="ADAL" clId="{029D50BC-66C7-4DE0-9225-36548DAD48C8}" dt="2021-12-16T02:56:12.134" v="29"/>
        <pc:sldMkLst>
          <pc:docMk/>
          <pc:sldMk cId="4209479799" sldId="1024"/>
        </pc:sldMkLst>
        <pc:spChg chg="add mod">
          <ac:chgData name="新化高工 教務主任" userId="0233c58c-ffc7-431b-9384-c8f8cee8a562" providerId="ADAL" clId="{029D50BC-66C7-4DE0-9225-36548DAD48C8}" dt="2021-12-16T02:56:12.134" v="29"/>
          <ac:spMkLst>
            <pc:docMk/>
            <pc:sldMk cId="4209479799" sldId="1024"/>
            <ac:spMk id="10" creationId="{FFC4BA62-D918-43EB-BAF4-E043761E4AB6}"/>
          </ac:spMkLst>
        </pc:spChg>
      </pc:sldChg>
      <pc:sldChg chg="addSp modSp">
        <pc:chgData name="新化高工 教務主任" userId="0233c58c-ffc7-431b-9384-c8f8cee8a562" providerId="ADAL" clId="{029D50BC-66C7-4DE0-9225-36548DAD48C8}" dt="2021-12-16T02:56:15.057" v="30"/>
        <pc:sldMkLst>
          <pc:docMk/>
          <pc:sldMk cId="0" sldId="1025"/>
        </pc:sldMkLst>
        <pc:spChg chg="add mod">
          <ac:chgData name="新化高工 教務主任" userId="0233c58c-ffc7-431b-9384-c8f8cee8a562" providerId="ADAL" clId="{029D50BC-66C7-4DE0-9225-36548DAD48C8}" dt="2021-12-16T02:56:15.057" v="30"/>
          <ac:spMkLst>
            <pc:docMk/>
            <pc:sldMk cId="0" sldId="1025"/>
            <ac:spMk id="9" creationId="{BB02E1FF-C843-4FC0-883B-5F6B8BFE0CCC}"/>
          </ac:spMkLst>
        </pc:spChg>
      </pc:sldChg>
      <pc:sldChg chg="addSp modSp">
        <pc:chgData name="新化高工 教務主任" userId="0233c58c-ffc7-431b-9384-c8f8cee8a562" providerId="ADAL" clId="{029D50BC-66C7-4DE0-9225-36548DAD48C8}" dt="2021-12-16T03:01:11.813" v="65"/>
        <pc:sldMkLst>
          <pc:docMk/>
          <pc:sldMk cId="0" sldId="1033"/>
        </pc:sldMkLst>
        <pc:spChg chg="add mod">
          <ac:chgData name="新化高工 教務主任" userId="0233c58c-ffc7-431b-9384-c8f8cee8a562" providerId="ADAL" clId="{029D50BC-66C7-4DE0-9225-36548DAD48C8}" dt="2021-12-16T03:01:11.813" v="65"/>
          <ac:spMkLst>
            <pc:docMk/>
            <pc:sldMk cId="0" sldId="1033"/>
            <ac:spMk id="5" creationId="{605FAC17-0EA3-49F8-8E5A-5EEC1642C608}"/>
          </ac:spMkLst>
        </pc:spChg>
      </pc:sldChg>
      <pc:sldChg chg="addSp modSp">
        <pc:chgData name="新化高工 教務主任" userId="0233c58c-ffc7-431b-9384-c8f8cee8a562" providerId="ADAL" clId="{029D50BC-66C7-4DE0-9225-36548DAD48C8}" dt="2021-12-16T03:03:49.581" v="97"/>
        <pc:sldMkLst>
          <pc:docMk/>
          <pc:sldMk cId="3932905433" sldId="1039"/>
        </pc:sldMkLst>
        <pc:spChg chg="add mod">
          <ac:chgData name="新化高工 教務主任" userId="0233c58c-ffc7-431b-9384-c8f8cee8a562" providerId="ADAL" clId="{029D50BC-66C7-4DE0-9225-36548DAD48C8}" dt="2021-12-16T03:03:49.581" v="97"/>
          <ac:spMkLst>
            <pc:docMk/>
            <pc:sldMk cId="3932905433" sldId="1039"/>
            <ac:spMk id="4" creationId="{9DB70A9E-D8D7-4147-8D2E-DD6465E76A1E}"/>
          </ac:spMkLst>
        </pc:spChg>
      </pc:sldChg>
      <pc:sldChg chg="addSp modSp mod">
        <pc:chgData name="新化高工 教務主任" userId="0233c58c-ffc7-431b-9384-c8f8cee8a562" providerId="ADAL" clId="{029D50BC-66C7-4DE0-9225-36548DAD48C8}" dt="2021-12-16T03:05:12.640" v="112"/>
        <pc:sldMkLst>
          <pc:docMk/>
          <pc:sldMk cId="802728853" sldId="1041"/>
        </pc:sldMkLst>
        <pc:spChg chg="mod">
          <ac:chgData name="新化高工 教務主任" userId="0233c58c-ffc7-431b-9384-c8f8cee8a562" providerId="ADAL" clId="{029D50BC-66C7-4DE0-9225-36548DAD48C8}" dt="2021-12-16T03:05:10.653" v="111" actId="1076"/>
          <ac:spMkLst>
            <pc:docMk/>
            <pc:sldMk cId="802728853" sldId="1041"/>
            <ac:spMk id="7" creationId="{3E00338E-B386-4BD0-AB6E-F2246DA3404B}"/>
          </ac:spMkLst>
        </pc:spChg>
        <pc:spChg chg="add mod">
          <ac:chgData name="新化高工 教務主任" userId="0233c58c-ffc7-431b-9384-c8f8cee8a562" providerId="ADAL" clId="{029D50BC-66C7-4DE0-9225-36548DAD48C8}" dt="2021-12-16T03:05:12.640" v="112"/>
          <ac:spMkLst>
            <pc:docMk/>
            <pc:sldMk cId="802728853" sldId="1041"/>
            <ac:spMk id="10" creationId="{2B3612AE-D643-48EA-A816-7EC541C4E8EE}"/>
          </ac:spMkLst>
        </pc:spChg>
      </pc:sldChg>
      <pc:sldChg chg="addSp delSp modSp mod">
        <pc:chgData name="新化高工 教務主任" userId="0233c58c-ffc7-431b-9384-c8f8cee8a562" providerId="ADAL" clId="{029D50BC-66C7-4DE0-9225-36548DAD48C8}" dt="2021-12-16T03:04:17.722" v="103"/>
        <pc:sldMkLst>
          <pc:docMk/>
          <pc:sldMk cId="2519800187" sldId="1042"/>
        </pc:sldMkLst>
        <pc:spChg chg="mod">
          <ac:chgData name="新化高工 教務主任" userId="0233c58c-ffc7-431b-9384-c8f8cee8a562" providerId="ADAL" clId="{029D50BC-66C7-4DE0-9225-36548DAD48C8}" dt="2021-12-16T03:04:13.101" v="101" actId="1076"/>
          <ac:spMkLst>
            <pc:docMk/>
            <pc:sldMk cId="2519800187" sldId="1042"/>
            <ac:spMk id="7" creationId="{7080B284-6B2F-491D-808A-F5D4CD21BDF3}"/>
          </ac:spMkLst>
        </pc:spChg>
        <pc:spChg chg="add mod">
          <ac:chgData name="新化高工 教務主任" userId="0233c58c-ffc7-431b-9384-c8f8cee8a562" providerId="ADAL" clId="{029D50BC-66C7-4DE0-9225-36548DAD48C8}" dt="2021-12-16T03:04:17.722" v="103"/>
          <ac:spMkLst>
            <pc:docMk/>
            <pc:sldMk cId="2519800187" sldId="1042"/>
            <ac:spMk id="10" creationId="{C848EFEB-2D9A-4DF2-9CA5-BB9C1D4BEEF3}"/>
          </ac:spMkLst>
        </pc:spChg>
        <pc:spChg chg="del">
          <ac:chgData name="新化高工 教務主任" userId="0233c58c-ffc7-431b-9384-c8f8cee8a562" providerId="ADAL" clId="{029D50BC-66C7-4DE0-9225-36548DAD48C8}" dt="2021-12-16T03:04:16.622" v="102" actId="478"/>
          <ac:spMkLst>
            <pc:docMk/>
            <pc:sldMk cId="2519800187" sldId="1042"/>
            <ac:spMk id="243753" creationId="{00000000-0000-0000-0000-000000000000}"/>
          </ac:spMkLst>
        </pc:spChg>
      </pc:sldChg>
      <pc:sldChg chg="addSp delSp modSp mod">
        <pc:chgData name="新化高工 教務主任" userId="0233c58c-ffc7-431b-9384-c8f8cee8a562" providerId="ADAL" clId="{029D50BC-66C7-4DE0-9225-36548DAD48C8}" dt="2021-12-16T03:04:38.489" v="106"/>
        <pc:sldMkLst>
          <pc:docMk/>
          <pc:sldMk cId="3922185098" sldId="1043"/>
        </pc:sldMkLst>
        <pc:spChg chg="mod">
          <ac:chgData name="新化高工 教務主任" userId="0233c58c-ffc7-431b-9384-c8f8cee8a562" providerId="ADAL" clId="{029D50BC-66C7-4DE0-9225-36548DAD48C8}" dt="2021-12-16T03:04:32.365" v="104" actId="1076"/>
          <ac:spMkLst>
            <pc:docMk/>
            <pc:sldMk cId="3922185098" sldId="1043"/>
            <ac:spMk id="7" creationId="{3AFC98CE-E29E-457A-8A50-A6C3BD75D5C3}"/>
          </ac:spMkLst>
        </pc:spChg>
        <pc:spChg chg="add mod">
          <ac:chgData name="新化高工 教務主任" userId="0233c58c-ffc7-431b-9384-c8f8cee8a562" providerId="ADAL" clId="{029D50BC-66C7-4DE0-9225-36548DAD48C8}" dt="2021-12-16T03:04:38.489" v="106"/>
          <ac:spMkLst>
            <pc:docMk/>
            <pc:sldMk cId="3922185098" sldId="1043"/>
            <ac:spMk id="10" creationId="{2C2097D6-2F41-4867-A7EF-AFE400D63E81}"/>
          </ac:spMkLst>
        </pc:spChg>
        <pc:spChg chg="del">
          <ac:chgData name="新化高工 教務主任" userId="0233c58c-ffc7-431b-9384-c8f8cee8a562" providerId="ADAL" clId="{029D50BC-66C7-4DE0-9225-36548DAD48C8}" dt="2021-12-16T03:04:37.258" v="105" actId="478"/>
          <ac:spMkLst>
            <pc:docMk/>
            <pc:sldMk cId="3922185098" sldId="1043"/>
            <ac:spMk id="243753" creationId="{00000000-0000-0000-0000-000000000000}"/>
          </ac:spMkLst>
        </pc:spChg>
      </pc:sldChg>
      <pc:sldChg chg="addSp modSp">
        <pc:chgData name="新化高工 教務主任" userId="0233c58c-ffc7-431b-9384-c8f8cee8a562" providerId="ADAL" clId="{029D50BC-66C7-4DE0-9225-36548DAD48C8}" dt="2021-12-16T03:00:45.794" v="56"/>
        <pc:sldMkLst>
          <pc:docMk/>
          <pc:sldMk cId="483303681" sldId="1090"/>
        </pc:sldMkLst>
        <pc:spChg chg="add mod">
          <ac:chgData name="新化高工 教務主任" userId="0233c58c-ffc7-431b-9384-c8f8cee8a562" providerId="ADAL" clId="{029D50BC-66C7-4DE0-9225-36548DAD48C8}" dt="2021-12-16T03:00:45.794" v="56"/>
          <ac:spMkLst>
            <pc:docMk/>
            <pc:sldMk cId="483303681" sldId="1090"/>
            <ac:spMk id="5" creationId="{3754937A-2422-446E-866E-2FA7EA3B548B}"/>
          </ac:spMkLst>
        </pc:spChg>
      </pc:sldChg>
      <pc:sldChg chg="addSp modSp">
        <pc:chgData name="新化高工 教務主任" userId="0233c58c-ffc7-431b-9384-c8f8cee8a562" providerId="ADAL" clId="{029D50BC-66C7-4DE0-9225-36548DAD48C8}" dt="2021-12-16T02:57:15.665" v="51"/>
        <pc:sldMkLst>
          <pc:docMk/>
          <pc:sldMk cId="2018213209" sldId="1091"/>
        </pc:sldMkLst>
        <pc:spChg chg="add mod">
          <ac:chgData name="新化高工 教務主任" userId="0233c58c-ffc7-431b-9384-c8f8cee8a562" providerId="ADAL" clId="{029D50BC-66C7-4DE0-9225-36548DAD48C8}" dt="2021-12-16T02:57:15.665" v="51"/>
          <ac:spMkLst>
            <pc:docMk/>
            <pc:sldMk cId="2018213209" sldId="1091"/>
            <ac:spMk id="5" creationId="{95508917-1C07-4EE4-B448-97FEDEC8C410}"/>
          </ac:spMkLst>
        </pc:spChg>
      </pc:sldChg>
      <pc:sldChg chg="addSp modSp">
        <pc:chgData name="新化高工 教務主任" userId="0233c58c-ffc7-431b-9384-c8f8cee8a562" providerId="ADAL" clId="{029D50BC-66C7-4DE0-9225-36548DAD48C8}" dt="2021-12-16T02:55:01.059" v="13"/>
        <pc:sldMkLst>
          <pc:docMk/>
          <pc:sldMk cId="2426387337" sldId="1094"/>
        </pc:sldMkLst>
        <pc:spChg chg="add mod">
          <ac:chgData name="新化高工 教務主任" userId="0233c58c-ffc7-431b-9384-c8f8cee8a562" providerId="ADAL" clId="{029D50BC-66C7-4DE0-9225-36548DAD48C8}" dt="2021-12-16T02:55:01.059" v="13"/>
          <ac:spMkLst>
            <pc:docMk/>
            <pc:sldMk cId="2426387337" sldId="1094"/>
            <ac:spMk id="11" creationId="{7F808D06-8023-4A13-86F1-9B847092042F}"/>
          </ac:spMkLst>
        </pc:spChg>
      </pc:sldChg>
      <pc:sldChg chg="addSp modSp">
        <pc:chgData name="新化高工 教務主任" userId="0233c58c-ffc7-431b-9384-c8f8cee8a562" providerId="ADAL" clId="{029D50BC-66C7-4DE0-9225-36548DAD48C8}" dt="2021-12-16T02:55:19.183" v="14"/>
        <pc:sldMkLst>
          <pc:docMk/>
          <pc:sldMk cId="0" sldId="1095"/>
        </pc:sldMkLst>
        <pc:spChg chg="add mod">
          <ac:chgData name="新化高工 教務主任" userId="0233c58c-ffc7-431b-9384-c8f8cee8a562" providerId="ADAL" clId="{029D50BC-66C7-4DE0-9225-36548DAD48C8}" dt="2021-12-16T02:55:19.183" v="14"/>
          <ac:spMkLst>
            <pc:docMk/>
            <pc:sldMk cId="0" sldId="1095"/>
            <ac:spMk id="7" creationId="{D8BF7928-F228-4321-9230-3A0CF6D4D7B1}"/>
          </ac:spMkLst>
        </pc:spChg>
      </pc:sldChg>
      <pc:sldChg chg="addSp delSp modSp">
        <pc:chgData name="新化高工 教務主任" userId="0233c58c-ffc7-431b-9384-c8f8cee8a562" providerId="ADAL" clId="{029D50BC-66C7-4DE0-9225-36548DAD48C8}" dt="2021-12-16T03:02:48.250" v="88"/>
        <pc:sldMkLst>
          <pc:docMk/>
          <pc:sldMk cId="160751114" sldId="1100"/>
        </pc:sldMkLst>
        <pc:spChg chg="add del mod">
          <ac:chgData name="新化高工 教務主任" userId="0233c58c-ffc7-431b-9384-c8f8cee8a562" providerId="ADAL" clId="{029D50BC-66C7-4DE0-9225-36548DAD48C8}" dt="2021-12-16T03:02:47.207" v="87" actId="478"/>
          <ac:spMkLst>
            <pc:docMk/>
            <pc:sldMk cId="160751114" sldId="1100"/>
            <ac:spMk id="9" creationId="{D65EDF60-672E-4FEA-BADC-D4F4F41DE2AA}"/>
          </ac:spMkLst>
        </pc:spChg>
        <pc:spChg chg="add mod">
          <ac:chgData name="新化高工 教務主任" userId="0233c58c-ffc7-431b-9384-c8f8cee8a562" providerId="ADAL" clId="{029D50BC-66C7-4DE0-9225-36548DAD48C8}" dt="2021-12-16T03:02:48.250" v="88"/>
          <ac:spMkLst>
            <pc:docMk/>
            <pc:sldMk cId="160751114" sldId="1100"/>
            <ac:spMk id="11" creationId="{DC7C8BAC-0C7D-446B-A2CF-1F92FA452AC5}"/>
          </ac:spMkLst>
        </pc:spChg>
      </pc:sldChg>
      <pc:sldChg chg="addSp delSp modSp">
        <pc:chgData name="新化高工 教務主任" userId="0233c58c-ffc7-431b-9384-c8f8cee8a562" providerId="ADAL" clId="{029D50BC-66C7-4DE0-9225-36548DAD48C8}" dt="2021-12-16T03:01:07.432" v="64"/>
        <pc:sldMkLst>
          <pc:docMk/>
          <pc:sldMk cId="713116078" sldId="1124"/>
        </pc:sldMkLst>
        <pc:spChg chg="add mod">
          <ac:chgData name="新化高工 教務主任" userId="0233c58c-ffc7-431b-9384-c8f8cee8a562" providerId="ADAL" clId="{029D50BC-66C7-4DE0-9225-36548DAD48C8}" dt="2021-12-16T03:01:07.432" v="64"/>
          <ac:spMkLst>
            <pc:docMk/>
            <pc:sldMk cId="713116078" sldId="1124"/>
            <ac:spMk id="5" creationId="{6DA5AD56-D5C5-47EB-A5BE-1F1D3C09B226}"/>
          </ac:spMkLst>
        </pc:spChg>
        <pc:spChg chg="del">
          <ac:chgData name="新化高工 教務主任" userId="0233c58c-ffc7-431b-9384-c8f8cee8a562" providerId="ADAL" clId="{029D50BC-66C7-4DE0-9225-36548DAD48C8}" dt="2021-12-16T03:01:06.300" v="63" actId="478"/>
          <ac:spMkLst>
            <pc:docMk/>
            <pc:sldMk cId="713116078" sldId="1124"/>
            <ac:spMk id="45060" creationId="{00000000-0000-0000-0000-000000000000}"/>
          </ac:spMkLst>
        </pc:spChg>
      </pc:sldChg>
      <pc:sldChg chg="addSp modSp">
        <pc:chgData name="新化高工 教務主任" userId="0233c58c-ffc7-431b-9384-c8f8cee8a562" providerId="ADAL" clId="{029D50BC-66C7-4DE0-9225-36548DAD48C8}" dt="2021-12-16T03:07:33.885" v="146"/>
        <pc:sldMkLst>
          <pc:docMk/>
          <pc:sldMk cId="3473029481" sldId="1126"/>
        </pc:sldMkLst>
        <pc:spChg chg="add mod">
          <ac:chgData name="新化高工 教務主任" userId="0233c58c-ffc7-431b-9384-c8f8cee8a562" providerId="ADAL" clId="{029D50BC-66C7-4DE0-9225-36548DAD48C8}" dt="2021-12-16T03:07:33.885" v="146"/>
          <ac:spMkLst>
            <pc:docMk/>
            <pc:sldMk cId="3473029481" sldId="1126"/>
            <ac:spMk id="6" creationId="{D41891FE-46A5-4BAC-A08B-B7382888972D}"/>
          </ac:spMkLst>
        </pc:spChg>
      </pc:sldChg>
      <pc:sldChg chg="addSp modSp">
        <pc:chgData name="新化高工 教務主任" userId="0233c58c-ffc7-431b-9384-c8f8cee8a562" providerId="ADAL" clId="{029D50BC-66C7-4DE0-9225-36548DAD48C8}" dt="2021-12-16T03:07:31.092" v="145"/>
        <pc:sldMkLst>
          <pc:docMk/>
          <pc:sldMk cId="186638420" sldId="1127"/>
        </pc:sldMkLst>
        <pc:spChg chg="add mod">
          <ac:chgData name="新化高工 教務主任" userId="0233c58c-ffc7-431b-9384-c8f8cee8a562" providerId="ADAL" clId="{029D50BC-66C7-4DE0-9225-36548DAD48C8}" dt="2021-12-16T03:07:31.092" v="145"/>
          <ac:spMkLst>
            <pc:docMk/>
            <pc:sldMk cId="186638420" sldId="1127"/>
            <ac:spMk id="8" creationId="{CE5C17AD-EEC6-4ED9-B8FF-601A7122224C}"/>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2"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t" anchorCtr="0" compatLnSpc="1">
            <a:prstTxWarp prst="textNoShape">
              <a:avLst/>
            </a:prstTxWarp>
          </a:bodyPr>
          <a:lstStyle>
            <a:lvl1pPr defTabSz="947754">
              <a:defRPr sz="1200">
                <a:latin typeface="Times New Roman" pitchFamily="18" charset="0"/>
              </a:defRPr>
            </a:lvl1pPr>
          </a:lstStyle>
          <a:p>
            <a:pPr>
              <a:defRPr/>
            </a:pPr>
            <a:endParaRPr lang="en-US" altLang="zh-TW"/>
          </a:p>
        </p:txBody>
      </p:sp>
      <p:sp>
        <p:nvSpPr>
          <p:cNvPr id="145411" name="Rectangle 3"/>
          <p:cNvSpPr>
            <a:spLocks noGrp="1" noChangeArrowheads="1"/>
          </p:cNvSpPr>
          <p:nvPr>
            <p:ph type="dt" sz="quarter" idx="1"/>
          </p:nvPr>
        </p:nvSpPr>
        <p:spPr bwMode="auto">
          <a:xfrm>
            <a:off x="4022164"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t" anchorCtr="0" compatLnSpc="1">
            <a:prstTxWarp prst="textNoShape">
              <a:avLst/>
            </a:prstTxWarp>
          </a:bodyPr>
          <a:lstStyle>
            <a:lvl1pPr algn="r" defTabSz="947754">
              <a:defRPr sz="1200">
                <a:latin typeface="Times New Roman" pitchFamily="18" charset="0"/>
              </a:defRPr>
            </a:lvl1pPr>
          </a:lstStyle>
          <a:p>
            <a:pPr>
              <a:defRPr/>
            </a:pPr>
            <a:endParaRPr lang="en-US" altLang="zh-TW"/>
          </a:p>
        </p:txBody>
      </p:sp>
      <p:sp>
        <p:nvSpPr>
          <p:cNvPr id="145412" name="Rectangle 4"/>
          <p:cNvSpPr>
            <a:spLocks noGrp="1" noChangeArrowheads="1"/>
          </p:cNvSpPr>
          <p:nvPr>
            <p:ph type="ftr" sz="quarter" idx="2"/>
          </p:nvPr>
        </p:nvSpPr>
        <p:spPr bwMode="auto">
          <a:xfrm>
            <a:off x="2"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b" anchorCtr="0" compatLnSpc="1">
            <a:prstTxWarp prst="textNoShape">
              <a:avLst/>
            </a:prstTxWarp>
          </a:bodyPr>
          <a:lstStyle>
            <a:lvl1pPr defTabSz="947754">
              <a:defRPr sz="1200">
                <a:latin typeface="Times New Roman" pitchFamily="18" charset="0"/>
              </a:defRPr>
            </a:lvl1pPr>
          </a:lstStyle>
          <a:p>
            <a:pPr>
              <a:defRPr/>
            </a:pPr>
            <a:endParaRPr lang="en-US" altLang="zh-TW"/>
          </a:p>
        </p:txBody>
      </p:sp>
      <p:sp>
        <p:nvSpPr>
          <p:cNvPr id="145413" name="Rectangle 5"/>
          <p:cNvSpPr>
            <a:spLocks noGrp="1" noChangeArrowheads="1"/>
          </p:cNvSpPr>
          <p:nvPr>
            <p:ph type="sldNum" sz="quarter" idx="3"/>
          </p:nvPr>
        </p:nvSpPr>
        <p:spPr bwMode="auto">
          <a:xfrm>
            <a:off x="4022164"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678" tIns="47337" rIns="94678" bIns="47337" numCol="1" anchor="b" anchorCtr="0" compatLnSpc="1">
            <a:prstTxWarp prst="textNoShape">
              <a:avLst/>
            </a:prstTxWarp>
          </a:bodyPr>
          <a:lstStyle>
            <a:lvl1pPr algn="r" defTabSz="947754">
              <a:defRPr sz="1200">
                <a:latin typeface="Times New Roman" pitchFamily="18" charset="0"/>
              </a:defRPr>
            </a:lvl1pPr>
          </a:lstStyle>
          <a:p>
            <a:pPr>
              <a:defRPr/>
            </a:pPr>
            <a:fld id="{32345FBE-2C6E-4283-AF34-E17077648755}" type="slidenum">
              <a:rPr lang="zh-TW" altLang="en-US"/>
              <a:pPr>
                <a:defRPr/>
              </a:pPr>
              <a:t>‹#›</a:t>
            </a:fld>
            <a:endParaRPr lang="en-US" altLang="zh-TW"/>
          </a:p>
        </p:txBody>
      </p:sp>
    </p:spTree>
    <p:extLst>
      <p:ext uri="{BB962C8B-B14F-4D97-AF65-F5344CB8AC3E}">
        <p14:creationId xmlns:p14="http://schemas.microsoft.com/office/powerpoint/2010/main" val="3433074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p:cNvSpPr>
            <a:spLocks noGrp="1" noChangeArrowheads="1"/>
          </p:cNvSpPr>
          <p:nvPr>
            <p:ph type="hdr" sz="quarter"/>
          </p:nvPr>
        </p:nvSpPr>
        <p:spPr bwMode="auto">
          <a:xfrm>
            <a:off x="2"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lvl1pPr defTabSz="954289">
              <a:defRPr sz="1200">
                <a:latin typeface="Times New Roman" pitchFamily="18" charset="0"/>
              </a:defRPr>
            </a:lvl1pPr>
          </a:lstStyle>
          <a:p>
            <a:pPr>
              <a:defRPr/>
            </a:pPr>
            <a:endParaRPr lang="en-US" altLang="zh-TW"/>
          </a:p>
        </p:txBody>
      </p:sp>
      <p:sp>
        <p:nvSpPr>
          <p:cNvPr id="220163" name="Rectangle 3"/>
          <p:cNvSpPr>
            <a:spLocks noGrp="1" noChangeArrowheads="1"/>
          </p:cNvSpPr>
          <p:nvPr>
            <p:ph type="dt" idx="1"/>
          </p:nvPr>
        </p:nvSpPr>
        <p:spPr bwMode="auto">
          <a:xfrm>
            <a:off x="4022164" y="1"/>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lvl1pPr algn="r" defTabSz="954289">
              <a:defRPr sz="1200">
                <a:latin typeface="Times New Roman" pitchFamily="18" charset="0"/>
              </a:defRPr>
            </a:lvl1pPr>
          </a:lstStyle>
          <a:p>
            <a:pPr>
              <a:defRPr/>
            </a:pPr>
            <a:endParaRPr lang="en-US" altLang="zh-TW"/>
          </a:p>
        </p:txBody>
      </p:sp>
      <p:sp>
        <p:nvSpPr>
          <p:cNvPr id="4506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a:effectLst/>
        </p:spPr>
      </p:sp>
      <p:sp>
        <p:nvSpPr>
          <p:cNvPr id="220165" name="Rectangle 5"/>
          <p:cNvSpPr>
            <a:spLocks noGrp="1" noChangeArrowheads="1"/>
          </p:cNvSpPr>
          <p:nvPr>
            <p:ph type="body" sz="quarter" idx="3"/>
          </p:nvPr>
        </p:nvSpPr>
        <p:spPr bwMode="auto">
          <a:xfrm>
            <a:off x="709600" y="4861155"/>
            <a:ext cx="5680103" cy="460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20166" name="Rectangle 6"/>
          <p:cNvSpPr>
            <a:spLocks noGrp="1" noChangeArrowheads="1"/>
          </p:cNvSpPr>
          <p:nvPr>
            <p:ph type="ftr" sz="quarter" idx="4"/>
          </p:nvPr>
        </p:nvSpPr>
        <p:spPr bwMode="auto">
          <a:xfrm>
            <a:off x="2"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b" anchorCtr="0" compatLnSpc="1">
            <a:prstTxWarp prst="textNoShape">
              <a:avLst/>
            </a:prstTxWarp>
          </a:bodyPr>
          <a:lstStyle>
            <a:lvl1pPr defTabSz="954289">
              <a:defRPr sz="1200">
                <a:latin typeface="Times New Roman" pitchFamily="18" charset="0"/>
              </a:defRPr>
            </a:lvl1pPr>
          </a:lstStyle>
          <a:p>
            <a:pPr>
              <a:defRPr/>
            </a:pPr>
            <a:endParaRPr lang="en-US" altLang="zh-TW"/>
          </a:p>
        </p:txBody>
      </p:sp>
      <p:sp>
        <p:nvSpPr>
          <p:cNvPr id="220167" name="Rectangle 7"/>
          <p:cNvSpPr>
            <a:spLocks noGrp="1" noChangeArrowheads="1"/>
          </p:cNvSpPr>
          <p:nvPr>
            <p:ph type="sldNum" sz="quarter" idx="5"/>
          </p:nvPr>
        </p:nvSpPr>
        <p:spPr bwMode="auto">
          <a:xfrm>
            <a:off x="4022164" y="9722309"/>
            <a:ext cx="3075479" cy="51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430" tIns="47716" rIns="95430" bIns="47716" numCol="1" anchor="b" anchorCtr="0" compatLnSpc="1">
            <a:prstTxWarp prst="textNoShape">
              <a:avLst/>
            </a:prstTxWarp>
          </a:bodyPr>
          <a:lstStyle>
            <a:lvl1pPr algn="r" defTabSz="954289">
              <a:defRPr sz="1200">
                <a:latin typeface="Times New Roman" pitchFamily="18" charset="0"/>
              </a:defRPr>
            </a:lvl1pPr>
          </a:lstStyle>
          <a:p>
            <a:pPr>
              <a:defRPr/>
            </a:pPr>
            <a:fld id="{A60CA2DB-3078-4287-A0C2-DD7EFBA1BAE0}" type="slidenum">
              <a:rPr lang="zh-TW" altLang="en-US"/>
              <a:pPr>
                <a:defRPr/>
              </a:pPr>
              <a:t>‹#›</a:t>
            </a:fld>
            <a:endParaRPr lang="en-US" altLang="zh-TW"/>
          </a:p>
        </p:txBody>
      </p:sp>
    </p:spTree>
    <p:extLst>
      <p:ext uri="{BB962C8B-B14F-4D97-AF65-F5344CB8AC3E}">
        <p14:creationId xmlns:p14="http://schemas.microsoft.com/office/powerpoint/2010/main" val="10489771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63673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10</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68953" indent="-295751">
              <a:defRPr kumimoji="1">
                <a:solidFill>
                  <a:schemeClr val="tx1"/>
                </a:solidFill>
                <a:latin typeface="Arial" panose="020B0604020202020204" pitchFamily="34" charset="0"/>
                <a:ea typeface="微軟正黑體" panose="020B0604030504040204" pitchFamily="34" charset="-120"/>
              </a:defRPr>
            </a:lvl2pPr>
            <a:lvl3pPr marL="1183005" indent="-236601">
              <a:defRPr kumimoji="1">
                <a:solidFill>
                  <a:schemeClr val="tx1"/>
                </a:solidFill>
                <a:latin typeface="Arial" panose="020B0604020202020204" pitchFamily="34" charset="0"/>
                <a:ea typeface="微軟正黑體" panose="020B0604030504040204" pitchFamily="34" charset="-120"/>
              </a:defRPr>
            </a:lvl3pPr>
            <a:lvl4pPr marL="1656207" indent="-236601">
              <a:defRPr kumimoji="1">
                <a:solidFill>
                  <a:schemeClr val="tx1"/>
                </a:solidFill>
                <a:latin typeface="Arial" panose="020B0604020202020204" pitchFamily="34" charset="0"/>
                <a:ea typeface="微軟正黑體" panose="020B0604030504040204" pitchFamily="34" charset="-120"/>
              </a:defRPr>
            </a:lvl4pPr>
            <a:lvl5pPr marL="2129409" indent="-236601">
              <a:defRPr kumimoji="1">
                <a:solidFill>
                  <a:schemeClr val="tx1"/>
                </a:solidFill>
                <a:latin typeface="Arial" panose="020B0604020202020204" pitchFamily="34" charset="0"/>
                <a:ea typeface="微軟正黑體" panose="020B0604030504040204" pitchFamily="34" charset="-120"/>
              </a:defRPr>
            </a:lvl5pPr>
            <a:lvl6pPr marL="2602611"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3075813"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549015"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4022217" indent="-236601"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359671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未參加檢測者</a:t>
            </a:r>
            <a:r>
              <a:rPr lang="en-US" altLang="zh-TW" dirty="0"/>
              <a:t>0</a:t>
            </a:r>
            <a:r>
              <a:rPr lang="zh-TW" altLang="en-US" dirty="0"/>
              <a:t>分</a:t>
            </a:r>
          </a:p>
        </p:txBody>
      </p:sp>
      <p:sp>
        <p:nvSpPr>
          <p:cNvPr id="4" name="投影片編號版面配置區 3"/>
          <p:cNvSpPr>
            <a:spLocks noGrp="1"/>
          </p:cNvSpPr>
          <p:nvPr>
            <p:ph type="sldNum" sz="quarter" idx="10"/>
          </p:nvPr>
        </p:nvSpPr>
        <p:spPr/>
        <p:txBody>
          <a:bodyPr/>
          <a:lstStyle/>
          <a:p>
            <a:pPr>
              <a:defRPr/>
            </a:pPr>
            <a:fld id="{A60CA2DB-3078-4287-A0C2-DD7EFBA1BAE0}" type="slidenum">
              <a:rPr lang="zh-TW" altLang="en-US" smtClean="0"/>
              <a:pPr>
                <a:defRPr/>
              </a:pPr>
              <a:t>12</a:t>
            </a:fld>
            <a:endParaRPr lang="en-US" altLang="zh-TW"/>
          </a:p>
        </p:txBody>
      </p:sp>
    </p:spTree>
    <p:extLst>
      <p:ext uri="{BB962C8B-B14F-4D97-AF65-F5344CB8AC3E}">
        <p14:creationId xmlns:p14="http://schemas.microsoft.com/office/powerpoint/2010/main" val="3425398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73262" y="4687731"/>
            <a:ext cx="5389240" cy="4441506"/>
          </a:xfrm>
          <a:prstGeom prst="rect">
            <a:avLst/>
          </a:prstGeom>
        </p:spPr>
        <p:txBody>
          <a:bodyPr wrap="square" lIns="91425" tIns="91425" rIns="91425" bIns="91425" anchor="t" anchorCtr="0">
            <a:noAutofit/>
          </a:bodyPr>
          <a:lstStyle/>
          <a:p>
            <a:pPr marL="0" lvl="0" indent="0">
              <a:spcBef>
                <a:spcPts val="0"/>
              </a:spcBef>
              <a:buNone/>
            </a:pPr>
            <a:endParaRPr/>
          </a:p>
        </p:txBody>
      </p:sp>
      <p:sp>
        <p:nvSpPr>
          <p:cNvPr id="316" name="Shape 316"/>
          <p:cNvSpPr>
            <a:spLocks noGrp="1" noRot="1" noChangeAspect="1"/>
          </p:cNvSpPr>
          <p:nvPr>
            <p:ph type="sldImg" idx="2"/>
          </p:nvPr>
        </p:nvSpPr>
        <p:spPr>
          <a:xfrm>
            <a:off x="901700" y="741363"/>
            <a:ext cx="4932363" cy="37004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54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3775" y="769938"/>
            <a:ext cx="5113338" cy="3835400"/>
          </a:xfrm>
          <a:ln/>
        </p:spPr>
      </p:sp>
      <p:sp>
        <p:nvSpPr>
          <p:cNvPr id="47107" name="Rectangle 3"/>
          <p:cNvSpPr>
            <a:spLocks noGrp="1" noChangeArrowheads="1"/>
          </p:cNvSpPr>
          <p:nvPr>
            <p:ph type="body" idx="1"/>
          </p:nvPr>
        </p:nvSpPr>
        <p:spPr>
          <a:xfrm>
            <a:off x="709600" y="4861156"/>
            <a:ext cx="5680103" cy="4604185"/>
          </a:xfrm>
          <a:noFill/>
        </p:spPr>
        <p:txBody>
          <a:bodyPr/>
          <a:lstStyle/>
          <a:p>
            <a:pPr eaLnBrk="1" hangingPunct="1"/>
            <a:r>
              <a:rPr lang="zh-TW" altLang="en-US" dirty="0">
                <a:latin typeface="Arial" charset="0"/>
              </a:rPr>
              <a:t>如何用震撼或強烈的表現帶入這些字</a:t>
            </a:r>
          </a:p>
        </p:txBody>
      </p:sp>
    </p:spTree>
    <p:extLst>
      <p:ext uri="{BB962C8B-B14F-4D97-AF65-F5344CB8AC3E}">
        <p14:creationId xmlns:p14="http://schemas.microsoft.com/office/powerpoint/2010/main" val="1491388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1" descr="sub11_0011hard"/>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zh-TW" altLang="en-US"/>
          </a:p>
        </p:txBody>
      </p:sp>
      <p:grpSp>
        <p:nvGrpSpPr>
          <p:cNvPr id="6" name="Group 8"/>
          <p:cNvGrpSpPr>
            <a:grpSpLocks/>
          </p:cNvGrpSpPr>
          <p:nvPr/>
        </p:nvGrpSpPr>
        <p:grpSpPr bwMode="auto">
          <a:xfrm>
            <a:off x="7493000" y="2992438"/>
            <a:ext cx="1338263" cy="2189162"/>
            <a:chOff x="4704" y="1885"/>
            <a:chExt cx="843" cy="1379"/>
          </a:xfrm>
        </p:grpSpPr>
        <p:sp>
          <p:nvSpPr>
            <p:cNvPr id="7"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8"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9"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0"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1"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2"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3"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4"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5"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zh-TW" altLang="en-US"/>
            </a:p>
          </p:txBody>
        </p:sp>
        <p:sp>
          <p:nvSpPr>
            <p:cNvPr id="16"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7"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18"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19"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zh-TW" altLang="en-US"/>
            </a:p>
          </p:txBody>
        </p:sp>
        <p:sp>
          <p:nvSpPr>
            <p:cNvPr id="20"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1"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2"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3"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4"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zh-TW" altLang="en-US"/>
            </a:p>
          </p:txBody>
        </p:sp>
        <p:sp>
          <p:nvSpPr>
            <p:cNvPr id="25"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6"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zh-TW" altLang="en-US"/>
            </a:p>
          </p:txBody>
        </p:sp>
        <p:sp>
          <p:nvSpPr>
            <p:cNvPr id="27"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zh-TW" altLang="en-US"/>
            </a:p>
          </p:txBody>
        </p:sp>
        <p:sp>
          <p:nvSpPr>
            <p:cNvPr id="28"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zh-TW" altLang="en-US"/>
            </a:p>
          </p:txBody>
        </p:sp>
        <p:sp>
          <p:nvSpPr>
            <p:cNvPr id="29"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0"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1"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2"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3"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zh-TW" altLang="en-US"/>
            </a:p>
          </p:txBody>
        </p:sp>
        <p:sp>
          <p:nvSpPr>
            <p:cNvPr id="34"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5"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6"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zh-TW" altLang="en-US"/>
            </a:p>
          </p:txBody>
        </p:sp>
        <p:sp>
          <p:nvSpPr>
            <p:cNvPr id="37"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zh-TW" altLang="en-US"/>
            </a:p>
          </p:txBody>
        </p:sp>
      </p:grpSp>
      <p:sp>
        <p:nvSpPr>
          <p:cNvPr id="38"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zh-TW" altLang="en-US"/>
          </a:p>
        </p:txBody>
      </p:sp>
      <p:sp>
        <p:nvSpPr>
          <p:cNvPr id="74755" name="Rectangle 3"/>
          <p:cNvSpPr>
            <a:spLocks noGrp="1" noChangeArrowheads="1"/>
          </p:cNvSpPr>
          <p:nvPr>
            <p:ph type="ctrTitle"/>
          </p:nvPr>
        </p:nvSpPr>
        <p:spPr>
          <a:xfrm>
            <a:off x="250825" y="1773238"/>
            <a:ext cx="7058025" cy="2133600"/>
          </a:xfrm>
        </p:spPr>
        <p:txBody>
          <a:bodyPr anchor="ctr"/>
          <a:lstStyle>
            <a:lvl1pPr algn="r">
              <a:defRPr sz="5400"/>
            </a:lvl1pPr>
          </a:lstStyle>
          <a:p>
            <a:pPr lvl="0"/>
            <a:r>
              <a:rPr lang="en-US" altLang="zh-TW" noProof="0"/>
              <a:t>按一下以編輯母片標題樣式</a:t>
            </a:r>
          </a:p>
        </p:txBody>
      </p:sp>
      <p:sp>
        <p:nvSpPr>
          <p:cNvPr id="74756" name="Rectangle 4"/>
          <p:cNvSpPr>
            <a:spLocks noGrp="1" noChangeArrowheads="1"/>
          </p:cNvSpPr>
          <p:nvPr>
            <p:ph type="subTitle" idx="1"/>
          </p:nvPr>
        </p:nvSpPr>
        <p:spPr>
          <a:xfrm>
            <a:off x="827088" y="4221163"/>
            <a:ext cx="6248400" cy="1190625"/>
          </a:xfrm>
        </p:spPr>
        <p:txBody>
          <a:bodyPr/>
          <a:lstStyle>
            <a:lvl1pPr marL="0" indent="0" algn="r">
              <a:buFont typeface="Wingdings" pitchFamily="2" charset="2"/>
              <a:buNone/>
              <a:defRPr sz="4000">
                <a:solidFill>
                  <a:srgbClr val="000066"/>
                </a:solidFill>
              </a:defRPr>
            </a:lvl1pPr>
          </a:lstStyle>
          <a:p>
            <a:pPr lvl="0"/>
            <a:r>
              <a:rPr lang="en-US" altLang="zh-TW" noProof="0"/>
              <a:t>按一下以編輯母片副標題樣式</a:t>
            </a:r>
          </a:p>
        </p:txBody>
      </p:sp>
      <p:sp>
        <p:nvSpPr>
          <p:cNvPr id="39" name="Rectangle 5"/>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8480E105-F900-470C-9A7E-39F223B9812F}" type="datetime1">
              <a:rPr lang="zh-TW" altLang="en-US" smtClean="0"/>
              <a:t>2022/1/8</a:t>
            </a:fld>
            <a:endParaRPr lang="en-US" altLang="zh-TW"/>
          </a:p>
        </p:txBody>
      </p:sp>
      <p:sp>
        <p:nvSpPr>
          <p:cNvPr id="40" name="Rectangle 6"/>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zh-TW"/>
          </a:p>
        </p:txBody>
      </p:sp>
      <p:sp>
        <p:nvSpPr>
          <p:cNvPr id="41" name="Rectangle 7"/>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AABEDF56-5120-412C-A202-01F9DD58E064}"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C213D78-C8ED-4369-8AA1-46AF5610F86D}" type="datetime1">
              <a:rPr lang="zh-TW" altLang="en-US" smtClean="0"/>
              <a:t>2022/1/8</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B3A0187-C53F-4A5A-944C-F9D7FB430B0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008687"/>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122238"/>
            <a:ext cx="6019800" cy="600868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F950933-BD4E-4C48-B492-A259DF5AAC22}" type="datetime1">
              <a:rPr lang="zh-TW" altLang="en-US" smtClean="0"/>
              <a:t>2022/1/8</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18FB24B0-2C4F-4F22-AFF7-031CB99A73A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034DCF0-7E62-4127-B082-308777A69C11}" type="datetime1">
              <a:rPr lang="zh-TW" altLang="en-US" smtClean="0"/>
              <a:t>2022/1/8</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026FA979-22A6-4B83-80AB-EBB5C764AB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0033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341438"/>
            <a:ext cx="8229600" cy="478948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27014E1-8006-400E-AC1F-DE9C4912AD17}" type="datetime1">
              <a:rPr lang="zh-TW" altLang="en-US" smtClean="0"/>
              <a:t>2022/1/8</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B36197AC-CAC0-4BAF-A298-C88405D7467D}"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79388" y="476250"/>
            <a:ext cx="8350250" cy="56896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7927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pic>
        <p:nvPicPr>
          <p:cNvPr id="6" name="Picture 10" descr="教育部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chemeClr val="bg1"/>
                </a:solidFill>
                <a:latin typeface="Arial" charset="0"/>
                <a:ea typeface="新細明體" pitchFamily="18" charset="-120"/>
              </a:defRPr>
            </a:lvl1pPr>
          </a:lstStyle>
          <a:p>
            <a:pPr>
              <a:defRPr/>
            </a:pPr>
            <a:fld id="{8480E105-F900-470C-9A7E-39F223B9812F}" type="datetime1">
              <a:rPr lang="zh-TW" altLang="en-US" smtClean="0"/>
              <a:t>2022/1/8</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BEDF56-5120-412C-A202-01F9DD58E064}" type="slidenum">
              <a:rPr lang="en-US" altLang="zh-TW" smtClean="0"/>
              <a:pPr>
                <a:defRPr/>
              </a:pPr>
              <a:t>‹#›</a:t>
            </a:fld>
            <a:endParaRPr lang="en-US" altLang="zh-TW"/>
          </a:p>
        </p:txBody>
      </p:sp>
    </p:spTree>
    <p:extLst>
      <p:ext uri="{BB962C8B-B14F-4D97-AF65-F5344CB8AC3E}">
        <p14:creationId xmlns:p14="http://schemas.microsoft.com/office/powerpoint/2010/main" val="16674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67F10B62-2BAA-41F1-A070-657829FAE823}" type="slidenum">
              <a:rPr lang="en-US" altLang="zh-TW" smtClean="0"/>
              <a:pPr>
                <a:defRPr/>
              </a:pPr>
              <a:t>‹#›</a:t>
            </a:fld>
            <a:endParaRPr lang="en-US" altLang="zh-TW"/>
          </a:p>
        </p:txBody>
      </p:sp>
    </p:spTree>
    <p:extLst>
      <p:ext uri="{BB962C8B-B14F-4D97-AF65-F5344CB8AC3E}">
        <p14:creationId xmlns:p14="http://schemas.microsoft.com/office/powerpoint/2010/main" val="345229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pPr>
              <a:defRPr/>
            </a:pPr>
            <a:fld id="{73F0D0B6-F193-45EA-846F-BC968D277C78}" type="slidenum">
              <a:rPr lang="en-US" altLang="zh-TW" smtClean="0"/>
              <a:pPr>
                <a:defRPr/>
              </a:pPr>
              <a:t>‹#›</a:t>
            </a:fld>
            <a:endParaRPr lang="en-US" altLang="zh-TW"/>
          </a:p>
        </p:txBody>
      </p:sp>
    </p:spTree>
    <p:extLst>
      <p:ext uri="{BB962C8B-B14F-4D97-AF65-F5344CB8AC3E}">
        <p14:creationId xmlns:p14="http://schemas.microsoft.com/office/powerpoint/2010/main" val="274950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96FA67FB-C17E-4751-8D5C-A02BA77BD2A1}" type="slidenum">
              <a:rPr lang="en-US" altLang="zh-TW" smtClean="0"/>
              <a:pPr>
                <a:defRPr/>
              </a:pPr>
              <a:t>‹#›</a:t>
            </a:fld>
            <a:endParaRPr lang="en-US" altLang="zh-TW"/>
          </a:p>
        </p:txBody>
      </p:sp>
    </p:spTree>
    <p:extLst>
      <p:ext uri="{BB962C8B-B14F-4D97-AF65-F5344CB8AC3E}">
        <p14:creationId xmlns:p14="http://schemas.microsoft.com/office/powerpoint/2010/main" val="339986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pPr>
              <a:defRPr/>
            </a:pPr>
            <a:fld id="{74BECCAF-E932-4D8B-82DC-7A0BB45A00A0}" type="slidenum">
              <a:rPr lang="en-US" altLang="zh-TW" smtClean="0"/>
              <a:pPr>
                <a:defRPr/>
              </a:pPr>
              <a:t>‹#›</a:t>
            </a:fld>
            <a:endParaRPr lang="en-US" altLang="zh-TW"/>
          </a:p>
        </p:txBody>
      </p:sp>
    </p:spTree>
    <p:extLst>
      <p:ext uri="{BB962C8B-B14F-4D97-AF65-F5344CB8AC3E}">
        <p14:creationId xmlns:p14="http://schemas.microsoft.com/office/powerpoint/2010/main" val="11351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885384" cy="1002506"/>
          </a:xfrm>
        </p:spPr>
        <p:txBody>
          <a:bodyPr/>
          <a:lstStyle>
            <a:lvl1pPr>
              <a:defRPr>
                <a:latin typeface="微軟正黑體" pitchFamily="34" charset="-120"/>
                <a:ea typeface="微軟正黑體" pitchFamily="34" charset="-120"/>
              </a:defRPr>
            </a:lvl1pPr>
          </a:lstStyle>
          <a:p>
            <a:r>
              <a:rPr lang="zh-TW" altLang="en-US" dirty="0"/>
              <a:t>按一下以編輯母片標題樣式</a:t>
            </a:r>
          </a:p>
        </p:txBody>
      </p:sp>
      <p:sp>
        <p:nvSpPr>
          <p:cNvPr id="3" name="內容版面配置區 2"/>
          <p:cNvSpPr>
            <a:spLocks noGrp="1"/>
          </p:cNvSpPr>
          <p:nvPr>
            <p:ph idx="1"/>
          </p:nvPr>
        </p:nvSpPr>
        <p:spPr>
          <a:xfrm>
            <a:off x="457200" y="1124744"/>
            <a:ext cx="8229600" cy="5006181"/>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5"/>
          <p:cNvSpPr>
            <a:spLocks noGrp="1" noChangeArrowheads="1"/>
          </p:cNvSpPr>
          <p:nvPr>
            <p:ph type="dt" sz="half" idx="10"/>
          </p:nvPr>
        </p:nvSpPr>
        <p:spPr>
          <a:ln/>
        </p:spPr>
        <p:txBody>
          <a:bodyPr/>
          <a:lstStyle>
            <a:lvl1pPr>
              <a:defRPr/>
            </a:lvl1pPr>
          </a:lstStyle>
          <a:p>
            <a:pPr>
              <a:defRPr/>
            </a:pPr>
            <a:fld id="{E5817617-1922-45BF-8AE8-1BE6F61A28CB}" type="datetime1">
              <a:rPr lang="zh-TW" altLang="en-US" smtClean="0"/>
              <a:t>2022/1/8</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67F10B62-2BAA-41F1-A070-657829FAE823}"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pPr>
              <a:defRPr/>
            </a:pPr>
            <a:fld id="{90984C25-F521-4CE2-9B85-F33FAFC050C9}" type="slidenum">
              <a:rPr lang="en-US" altLang="zh-TW" smtClean="0"/>
              <a:pPr>
                <a:defRPr/>
              </a:pPr>
              <a:t>‹#›</a:t>
            </a:fld>
            <a:endParaRPr lang="en-US" altLang="zh-TW"/>
          </a:p>
        </p:txBody>
      </p:sp>
    </p:spTree>
    <p:extLst>
      <p:ext uri="{BB962C8B-B14F-4D97-AF65-F5344CB8AC3E}">
        <p14:creationId xmlns:p14="http://schemas.microsoft.com/office/powerpoint/2010/main" val="32612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pPr>
              <a:defRPr/>
            </a:pPr>
            <a:fld id="{59AAA3D0-8D1C-4E91-B2C6-47888C680415}" type="slidenum">
              <a:rPr lang="en-US" altLang="zh-TW" smtClean="0"/>
              <a:pPr>
                <a:defRPr/>
              </a:pPr>
              <a:t>‹#›</a:t>
            </a:fld>
            <a:endParaRPr lang="en-US" altLang="zh-TW"/>
          </a:p>
        </p:txBody>
      </p:sp>
    </p:spTree>
    <p:extLst>
      <p:ext uri="{BB962C8B-B14F-4D97-AF65-F5344CB8AC3E}">
        <p14:creationId xmlns:p14="http://schemas.microsoft.com/office/powerpoint/2010/main" val="267961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DB5AB2AE-08DF-42F9-A5FC-60EA97838187}" type="slidenum">
              <a:rPr lang="en-US" altLang="zh-TW" smtClean="0"/>
              <a:pPr>
                <a:defRPr/>
              </a:pPr>
              <a:t>‹#›</a:t>
            </a:fld>
            <a:endParaRPr lang="en-US" altLang="zh-TW"/>
          </a:p>
        </p:txBody>
      </p:sp>
    </p:spTree>
    <p:extLst>
      <p:ext uri="{BB962C8B-B14F-4D97-AF65-F5344CB8AC3E}">
        <p14:creationId xmlns:p14="http://schemas.microsoft.com/office/powerpoint/2010/main" val="176875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pPr>
              <a:defRPr/>
            </a:pPr>
            <a:fld id="{F1D65F0E-BDA5-4A23-B0EE-B1B171BAECD2}" type="slidenum">
              <a:rPr lang="en-US" altLang="zh-TW" smtClean="0"/>
              <a:pPr>
                <a:defRPr/>
              </a:pPr>
              <a:t>‹#›</a:t>
            </a:fld>
            <a:endParaRPr lang="en-US" altLang="zh-TW"/>
          </a:p>
        </p:txBody>
      </p:sp>
    </p:spTree>
    <p:extLst>
      <p:ext uri="{BB962C8B-B14F-4D97-AF65-F5344CB8AC3E}">
        <p14:creationId xmlns:p14="http://schemas.microsoft.com/office/powerpoint/2010/main" val="380978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BB3A0187-C53F-4A5A-944C-F9D7FB430B0D}" type="slidenum">
              <a:rPr lang="en-US" altLang="zh-TW" smtClean="0"/>
              <a:pPr>
                <a:defRPr/>
              </a:pPr>
              <a:t>‹#›</a:t>
            </a:fld>
            <a:endParaRPr lang="en-US" altLang="zh-TW"/>
          </a:p>
        </p:txBody>
      </p:sp>
    </p:spTree>
    <p:extLst>
      <p:ext uri="{BB962C8B-B14F-4D97-AF65-F5344CB8AC3E}">
        <p14:creationId xmlns:p14="http://schemas.microsoft.com/office/powerpoint/2010/main" val="87906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pPr>
              <a:defRPr/>
            </a:pPr>
            <a:fld id="{18FB24B0-2C4F-4F22-AFF7-031CB99A73A2}" type="slidenum">
              <a:rPr lang="en-US" altLang="zh-TW" smtClean="0"/>
              <a:pPr>
                <a:defRPr/>
              </a:pPr>
              <a:t>‹#›</a:t>
            </a:fld>
            <a:endParaRPr lang="en-US" altLang="zh-TW"/>
          </a:p>
        </p:txBody>
      </p:sp>
    </p:spTree>
    <p:extLst>
      <p:ext uri="{BB962C8B-B14F-4D97-AF65-F5344CB8AC3E}">
        <p14:creationId xmlns:p14="http://schemas.microsoft.com/office/powerpoint/2010/main" val="30286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pPr>
              <a:defRPr/>
            </a:pPr>
            <a:fld id="{026FA979-22A6-4B83-80AB-EBB5C764AB7D}" type="slidenum">
              <a:rPr lang="en-US" altLang="zh-TW" smtClean="0"/>
              <a:pPr>
                <a:defRPr/>
              </a:pPr>
              <a:t>‹#›</a:t>
            </a:fld>
            <a:endParaRPr lang="en-US" altLang="zh-TW"/>
          </a:p>
        </p:txBody>
      </p:sp>
    </p:spTree>
    <p:extLst>
      <p:ext uri="{BB962C8B-B14F-4D97-AF65-F5344CB8AC3E}">
        <p14:creationId xmlns:p14="http://schemas.microsoft.com/office/powerpoint/2010/main" val="155769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pPr>
              <a:defRPr/>
            </a:pPr>
            <a:fld id="{B36197AC-CAC0-4BAF-A298-C88405D7467D}" type="slidenum">
              <a:rPr lang="en-US" altLang="zh-TW" smtClean="0"/>
              <a:pPr>
                <a:defRPr/>
              </a:pPr>
              <a:t>‹#›</a:t>
            </a:fld>
            <a:endParaRPr lang="en-US" altLang="zh-TW"/>
          </a:p>
        </p:txBody>
      </p:sp>
    </p:spTree>
    <p:extLst>
      <p:ext uri="{BB962C8B-B14F-4D97-AF65-F5344CB8AC3E}">
        <p14:creationId xmlns:p14="http://schemas.microsoft.com/office/powerpoint/2010/main" val="287743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F1B14597-AAF8-4596-ABFD-6D422F26363A}" type="slidenum">
              <a:rPr lang="zh-TW" altLang="en-US"/>
              <a:pPr/>
              <a:t>‹#›</a:t>
            </a:fld>
            <a:endParaRPr lang="en-US" altLang="zh-TW"/>
          </a:p>
        </p:txBody>
      </p:sp>
    </p:spTree>
    <p:extLst>
      <p:ext uri="{BB962C8B-B14F-4D97-AF65-F5344CB8AC3E}">
        <p14:creationId xmlns:p14="http://schemas.microsoft.com/office/powerpoint/2010/main" val="296165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46" descr="238"/>
          <p:cNvPicPr>
            <a:picLocks noChangeAspect="1" noChangeArrowheads="1"/>
          </p:cNvPicPr>
          <p:nvPr/>
        </p:nvPicPr>
        <p:blipFill>
          <a:blip r:embed="rId2">
            <a:extLst>
              <a:ext uri="{28A0092B-C50C-407E-A947-70E740481C1C}">
                <a14:useLocalDpi xmlns:a14="http://schemas.microsoft.com/office/drawing/2010/main" val="0"/>
              </a:ext>
            </a:extLst>
          </a:blip>
          <a:srcRect t="1578"/>
          <a:stretch>
            <a:fillRect/>
          </a:stretch>
        </p:blipFill>
        <p:spPr bwMode="ltGray">
          <a:xfrm>
            <a:off x="-9525" y="0"/>
            <a:ext cx="4270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4"/>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pic>
        <p:nvPicPr>
          <p:cNvPr id="6" name="Picture 10" descr="教育部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85113" y="260350"/>
            <a:ext cx="1008062"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343400" y="2895600"/>
            <a:ext cx="4038600" cy="685800"/>
          </a:xfrm>
          <a:effectLst/>
        </p:spPr>
        <p:txBody>
          <a:bodyPr/>
          <a:lstStyle>
            <a:lvl1pPr algn="r">
              <a:defRPr sz="3600">
                <a:solidFill>
                  <a:schemeClr val="accent1"/>
                </a:solidFill>
              </a:defRPr>
            </a:lvl1pPr>
          </a:lstStyle>
          <a:p>
            <a:pPr lvl="0"/>
            <a:r>
              <a:rPr lang="zh-TW" altLang="en-US" noProof="0"/>
              <a:t>按一下以編輯母片標題樣式</a:t>
            </a:r>
          </a:p>
        </p:txBody>
      </p:sp>
      <p:sp>
        <p:nvSpPr>
          <p:cNvPr id="3075" name="Rectangle 3"/>
          <p:cNvSpPr>
            <a:spLocks noGrp="1" noChangeArrowheads="1"/>
          </p:cNvSpPr>
          <p:nvPr>
            <p:ph type="subTitle" idx="1"/>
          </p:nvPr>
        </p:nvSpPr>
        <p:spPr>
          <a:xfrm>
            <a:off x="4343400" y="4038600"/>
            <a:ext cx="4038600" cy="533400"/>
          </a:xfrm>
        </p:spPr>
        <p:txBody>
          <a:bodyPr/>
          <a:lstStyle>
            <a:lvl1pPr marL="0" indent="0" algn="r">
              <a:buFont typeface="Wingdings" pitchFamily="2" charset="2"/>
              <a:buNone/>
              <a:defRPr sz="1600"/>
            </a:lvl1pPr>
          </a:lstStyle>
          <a:p>
            <a:pPr lvl="0"/>
            <a:r>
              <a:rPr lang="zh-TW" altLang="en-US" noProof="0"/>
              <a:t>按一下以編輯母片副標題樣式</a:t>
            </a:r>
          </a:p>
        </p:txBody>
      </p:sp>
      <p:sp>
        <p:nvSpPr>
          <p:cNvPr id="7" name="Rectangle 4"/>
          <p:cNvSpPr>
            <a:spLocks noGrp="1" noChangeArrowheads="1"/>
          </p:cNvSpPr>
          <p:nvPr>
            <p:ph type="dt" sz="half" idx="10"/>
          </p:nvPr>
        </p:nvSpPr>
        <p:spPr bwMode="gray">
          <a:xfrm>
            <a:off x="228600" y="6553200"/>
            <a:ext cx="2133600" cy="244475"/>
          </a:xfrm>
          <a:prstGeom prst="rect">
            <a:avLst/>
          </a:prstGeom>
        </p:spPr>
        <p:txBody>
          <a:bodyPr vert="horz" wrap="square" lIns="91440" tIns="45720" rIns="91440" bIns="45720" numCol="1" anchor="t" anchorCtr="0" compatLnSpc="1">
            <a:prstTxWarp prst="textNoShape">
              <a:avLst/>
            </a:prstTxWarp>
          </a:bodyPr>
          <a:lstStyle>
            <a:lvl1pPr algn="l" eaLnBrk="1" hangingPunct="1">
              <a:defRPr sz="1000" b="0">
                <a:solidFill>
                  <a:srgbClr val="FFFFFF"/>
                </a:solidFill>
                <a:latin typeface="Arial" charset="0"/>
                <a:ea typeface="新細明體" pitchFamily="18" charset="-120"/>
              </a:defRPr>
            </a:lvl1pPr>
          </a:lstStyle>
          <a:p>
            <a:pPr>
              <a:defRPr/>
            </a:pPr>
            <a:fld id="{A2D2DFD2-E676-4FC2-B4BB-79B1648B0B01}" type="datetime1">
              <a:rPr lang="zh-TW" altLang="en-US"/>
              <a:pPr>
                <a:defRPr/>
              </a:pPr>
              <a:t>2022/1/8</a:t>
            </a:fld>
            <a:endParaRPr lang="en-US" altLang="zh-TW"/>
          </a:p>
        </p:txBody>
      </p:sp>
      <p:sp>
        <p:nvSpPr>
          <p:cNvPr id="8" name="Rectangle 5"/>
          <p:cNvSpPr>
            <a:spLocks noGrp="1" noChangeArrowheads="1"/>
          </p:cNvSpPr>
          <p:nvPr>
            <p:ph type="ftr" sz="quarter" idx="11"/>
          </p:nvPr>
        </p:nvSpPr>
        <p:spPr bwMode="gray">
          <a:xfrm>
            <a:off x="3200400" y="6553200"/>
            <a:ext cx="2895600" cy="24447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00" b="0">
                <a:solidFill>
                  <a:srgbClr val="30311D"/>
                </a:solidFill>
                <a:latin typeface="Arial" charset="0"/>
                <a:ea typeface="新細明體" pitchFamily="18" charset="-120"/>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fld id="{8EC40FF9-EEA4-43F9-B702-CBD38DFBEB95}" type="slidenum">
              <a:rPr lang="zh-TW" altLang="en-US"/>
              <a:pPr/>
              <a:t>‹#›</a:t>
            </a:fld>
            <a:endParaRPr lang="en-US" altLang="zh-TW"/>
          </a:p>
        </p:txBody>
      </p:sp>
    </p:spTree>
    <p:extLst>
      <p:ext uri="{BB962C8B-B14F-4D97-AF65-F5344CB8AC3E}">
        <p14:creationId xmlns:p14="http://schemas.microsoft.com/office/powerpoint/2010/main" val="3849346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E655775-E6BC-42D9-B613-9892AD92140C}" type="datetime1">
              <a:rPr lang="zh-TW" altLang="en-US" smtClean="0"/>
              <a:t>2022/1/8</a:t>
            </a:fld>
            <a:endParaRPr lang="en-US" altLang="zh-TW"/>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ln/>
        </p:spPr>
        <p:txBody>
          <a:bodyPr/>
          <a:lstStyle>
            <a:lvl1pPr>
              <a:defRPr/>
            </a:lvl1pPr>
          </a:lstStyle>
          <a:p>
            <a:pPr>
              <a:defRPr/>
            </a:pPr>
            <a:fld id="{73F0D0B6-F193-45EA-846F-BC968D277C78}"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F0B3F4C1-B1D4-4106-ACE8-008FA2DD7F25}" type="slidenum">
              <a:rPr lang="zh-TW" altLang="en-US"/>
              <a:pPr/>
              <a:t>‹#›</a:t>
            </a:fld>
            <a:endParaRPr lang="en-US" altLang="zh-TW"/>
          </a:p>
        </p:txBody>
      </p:sp>
    </p:spTree>
    <p:extLst>
      <p:ext uri="{BB962C8B-B14F-4D97-AF65-F5344CB8AC3E}">
        <p14:creationId xmlns:p14="http://schemas.microsoft.com/office/powerpoint/2010/main" val="10876711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7"/>
          <p:cNvSpPr>
            <a:spLocks noGrp="1" noChangeArrowheads="1"/>
          </p:cNvSpPr>
          <p:nvPr>
            <p:ph type="sldNum" sz="quarter" idx="10"/>
          </p:nvPr>
        </p:nvSpPr>
        <p:spPr>
          <a:ln/>
        </p:spPr>
        <p:txBody>
          <a:bodyPr/>
          <a:lstStyle>
            <a:lvl1pPr>
              <a:defRPr/>
            </a:lvl1pPr>
          </a:lstStyle>
          <a:p>
            <a:fld id="{4D6819E8-181D-4741-9982-D5CD6D57015C}" type="slidenum">
              <a:rPr lang="zh-TW" altLang="en-US"/>
              <a:pPr/>
              <a:t>‹#›</a:t>
            </a:fld>
            <a:endParaRPr lang="en-US" altLang="zh-TW"/>
          </a:p>
        </p:txBody>
      </p:sp>
    </p:spTree>
    <p:extLst>
      <p:ext uri="{BB962C8B-B14F-4D97-AF65-F5344CB8AC3E}">
        <p14:creationId xmlns:p14="http://schemas.microsoft.com/office/powerpoint/2010/main" val="1199152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065352AC-2F8F-4A93-9D39-6D19E324A9C0}" type="slidenum">
              <a:rPr lang="zh-TW" altLang="en-US"/>
              <a:pPr/>
              <a:t>‹#›</a:t>
            </a:fld>
            <a:endParaRPr lang="en-US" altLang="zh-TW"/>
          </a:p>
        </p:txBody>
      </p:sp>
    </p:spTree>
    <p:extLst>
      <p:ext uri="{BB962C8B-B14F-4D97-AF65-F5344CB8AC3E}">
        <p14:creationId xmlns:p14="http://schemas.microsoft.com/office/powerpoint/2010/main" val="4093059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7"/>
          <p:cNvSpPr>
            <a:spLocks noGrp="1" noChangeArrowheads="1"/>
          </p:cNvSpPr>
          <p:nvPr>
            <p:ph type="sldNum" sz="quarter" idx="10"/>
          </p:nvPr>
        </p:nvSpPr>
        <p:spPr>
          <a:ln/>
        </p:spPr>
        <p:txBody>
          <a:bodyPr/>
          <a:lstStyle>
            <a:lvl1pPr>
              <a:defRPr/>
            </a:lvl1pPr>
          </a:lstStyle>
          <a:p>
            <a:fld id="{21DDAB30-7E21-4A82-8690-497DA498413E}" type="slidenum">
              <a:rPr lang="zh-TW" altLang="en-US"/>
              <a:pPr/>
              <a:t>‹#›</a:t>
            </a:fld>
            <a:endParaRPr lang="en-US" altLang="zh-TW"/>
          </a:p>
        </p:txBody>
      </p:sp>
    </p:spTree>
    <p:extLst>
      <p:ext uri="{BB962C8B-B14F-4D97-AF65-F5344CB8AC3E}">
        <p14:creationId xmlns:p14="http://schemas.microsoft.com/office/powerpoint/2010/main" val="244087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7"/>
          <p:cNvSpPr>
            <a:spLocks noGrp="1" noChangeArrowheads="1"/>
          </p:cNvSpPr>
          <p:nvPr>
            <p:ph type="sldNum" sz="quarter" idx="10"/>
          </p:nvPr>
        </p:nvSpPr>
        <p:spPr>
          <a:ln/>
        </p:spPr>
        <p:txBody>
          <a:bodyPr/>
          <a:lstStyle>
            <a:lvl1pPr>
              <a:defRPr/>
            </a:lvl1pPr>
          </a:lstStyle>
          <a:p>
            <a:fld id="{88E195D9-2C51-428D-A80D-7115982D1284}" type="slidenum">
              <a:rPr lang="zh-TW" altLang="en-US"/>
              <a:pPr/>
              <a:t>‹#›</a:t>
            </a:fld>
            <a:endParaRPr lang="en-US" altLang="zh-TW"/>
          </a:p>
        </p:txBody>
      </p:sp>
    </p:spTree>
    <p:extLst>
      <p:ext uri="{BB962C8B-B14F-4D97-AF65-F5344CB8AC3E}">
        <p14:creationId xmlns:p14="http://schemas.microsoft.com/office/powerpoint/2010/main" val="29646668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7"/>
          <p:cNvSpPr>
            <a:spLocks noGrp="1" noChangeArrowheads="1"/>
          </p:cNvSpPr>
          <p:nvPr>
            <p:ph type="sldNum" sz="quarter" idx="10"/>
          </p:nvPr>
        </p:nvSpPr>
        <p:spPr>
          <a:ln/>
        </p:spPr>
        <p:txBody>
          <a:bodyPr/>
          <a:lstStyle>
            <a:lvl1pPr>
              <a:defRPr/>
            </a:lvl1pPr>
          </a:lstStyle>
          <a:p>
            <a:fld id="{6FF1DF9D-EB2D-4FBA-8DE3-7A94E0EBA37C}" type="slidenum">
              <a:rPr lang="zh-TW" altLang="en-US"/>
              <a:pPr/>
              <a:t>‹#›</a:t>
            </a:fld>
            <a:endParaRPr lang="en-US" altLang="zh-TW"/>
          </a:p>
        </p:txBody>
      </p:sp>
    </p:spTree>
    <p:extLst>
      <p:ext uri="{BB962C8B-B14F-4D97-AF65-F5344CB8AC3E}">
        <p14:creationId xmlns:p14="http://schemas.microsoft.com/office/powerpoint/2010/main" val="1459414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36849D62-040D-46B0-B862-ED020689D21E}" type="slidenum">
              <a:rPr lang="zh-TW" altLang="en-US"/>
              <a:pPr/>
              <a:t>‹#›</a:t>
            </a:fld>
            <a:endParaRPr lang="en-US" altLang="zh-TW"/>
          </a:p>
        </p:txBody>
      </p:sp>
    </p:spTree>
    <p:extLst>
      <p:ext uri="{BB962C8B-B14F-4D97-AF65-F5344CB8AC3E}">
        <p14:creationId xmlns:p14="http://schemas.microsoft.com/office/powerpoint/2010/main" val="1126754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7"/>
          <p:cNvSpPr>
            <a:spLocks noGrp="1" noChangeArrowheads="1"/>
          </p:cNvSpPr>
          <p:nvPr>
            <p:ph type="sldNum" sz="quarter" idx="10"/>
          </p:nvPr>
        </p:nvSpPr>
        <p:spPr>
          <a:ln/>
        </p:spPr>
        <p:txBody>
          <a:bodyPr/>
          <a:lstStyle>
            <a:lvl1pPr>
              <a:defRPr/>
            </a:lvl1pPr>
          </a:lstStyle>
          <a:p>
            <a:fld id="{E3C0FFF1-821E-4C8E-A0CD-6DFEE6CE3FB1}" type="slidenum">
              <a:rPr lang="zh-TW" altLang="en-US"/>
              <a:pPr/>
              <a:t>‹#›</a:t>
            </a:fld>
            <a:endParaRPr lang="en-US" altLang="zh-TW"/>
          </a:p>
        </p:txBody>
      </p:sp>
    </p:spTree>
    <p:extLst>
      <p:ext uri="{BB962C8B-B14F-4D97-AF65-F5344CB8AC3E}">
        <p14:creationId xmlns:p14="http://schemas.microsoft.com/office/powerpoint/2010/main" val="15706248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A17CB28E-62F0-4881-8917-9980444EECF9}" type="slidenum">
              <a:rPr lang="zh-TW" altLang="en-US"/>
              <a:pPr/>
              <a:t>‹#›</a:t>
            </a:fld>
            <a:endParaRPr lang="en-US" altLang="zh-TW"/>
          </a:p>
        </p:txBody>
      </p:sp>
    </p:spTree>
    <p:extLst>
      <p:ext uri="{BB962C8B-B14F-4D97-AF65-F5344CB8AC3E}">
        <p14:creationId xmlns:p14="http://schemas.microsoft.com/office/powerpoint/2010/main" val="3536364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72250" y="714375"/>
            <a:ext cx="2038350" cy="56102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714375"/>
            <a:ext cx="5962650" cy="56102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7"/>
          <p:cNvSpPr>
            <a:spLocks noGrp="1" noChangeArrowheads="1"/>
          </p:cNvSpPr>
          <p:nvPr>
            <p:ph type="sldNum" sz="quarter" idx="10"/>
          </p:nvPr>
        </p:nvSpPr>
        <p:spPr>
          <a:ln/>
        </p:spPr>
        <p:txBody>
          <a:bodyPr/>
          <a:lstStyle>
            <a:lvl1pPr>
              <a:defRPr/>
            </a:lvl1pPr>
          </a:lstStyle>
          <a:p>
            <a:fld id="{EA6DE2A7-CEB6-4F1A-AF79-40C263229162}" type="slidenum">
              <a:rPr lang="zh-TW" altLang="en-US"/>
              <a:pPr/>
              <a:t>‹#›</a:t>
            </a:fld>
            <a:endParaRPr lang="en-US" altLang="zh-TW"/>
          </a:p>
        </p:txBody>
      </p:sp>
    </p:spTree>
    <p:extLst>
      <p:ext uri="{BB962C8B-B14F-4D97-AF65-F5344CB8AC3E}">
        <p14:creationId xmlns:p14="http://schemas.microsoft.com/office/powerpoint/2010/main" val="285733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341438"/>
            <a:ext cx="4038600" cy="4789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4B4E69DD-3768-4836-972E-D41EAB11F6F3}" type="datetime1">
              <a:rPr lang="zh-TW" altLang="en-US" smtClean="0"/>
              <a:t>2022/1/8</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96FA67FB-C17E-4751-8D5C-A02BA77BD2A1}"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0100" y="1447800"/>
            <a:ext cx="4000500" cy="4876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7"/>
          <p:cNvSpPr>
            <a:spLocks noGrp="1" noChangeArrowheads="1"/>
          </p:cNvSpPr>
          <p:nvPr>
            <p:ph type="sldNum" sz="quarter" idx="10"/>
          </p:nvPr>
        </p:nvSpPr>
        <p:spPr>
          <a:ln/>
        </p:spPr>
        <p:txBody>
          <a:bodyPr/>
          <a:lstStyle>
            <a:lvl1pPr>
              <a:defRPr/>
            </a:lvl1pPr>
          </a:lstStyle>
          <a:p>
            <a:fld id="{779A33DC-FFB1-4666-A7E5-C06232FB047F}" type="slidenum">
              <a:rPr lang="zh-TW" altLang="en-US"/>
              <a:pPr/>
              <a:t>‹#›</a:t>
            </a:fld>
            <a:endParaRPr lang="en-US" altLang="zh-TW"/>
          </a:p>
        </p:txBody>
      </p:sp>
    </p:spTree>
    <p:extLst>
      <p:ext uri="{BB962C8B-B14F-4D97-AF65-F5344CB8AC3E}">
        <p14:creationId xmlns:p14="http://schemas.microsoft.com/office/powerpoint/2010/main" val="1973283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r>
              <a:rPr lang="zh-TW" altLang="en-US" noProof="0"/>
              <a:t>按一下圖示以新增表格</a:t>
            </a:r>
          </a:p>
        </p:txBody>
      </p:sp>
      <p:sp>
        <p:nvSpPr>
          <p:cNvPr id="4" name="Rectangle 77"/>
          <p:cNvSpPr>
            <a:spLocks noGrp="1" noChangeArrowheads="1"/>
          </p:cNvSpPr>
          <p:nvPr>
            <p:ph type="sldNum" sz="quarter" idx="10"/>
          </p:nvPr>
        </p:nvSpPr>
        <p:spPr>
          <a:ln/>
        </p:spPr>
        <p:txBody>
          <a:bodyPr/>
          <a:lstStyle>
            <a:lvl1pPr>
              <a:defRPr/>
            </a:lvl1pPr>
          </a:lstStyle>
          <a:p>
            <a:fld id="{BF86EB4C-9C92-4F68-AFFC-15DCF88F4A0F}" type="slidenum">
              <a:rPr lang="zh-TW" altLang="en-US"/>
              <a:pPr/>
              <a:t>‹#›</a:t>
            </a:fld>
            <a:endParaRPr lang="en-US" altLang="zh-TW"/>
          </a:p>
        </p:txBody>
      </p:sp>
    </p:spTree>
    <p:extLst>
      <p:ext uri="{BB962C8B-B14F-4D97-AF65-F5344CB8AC3E}">
        <p14:creationId xmlns:p14="http://schemas.microsoft.com/office/powerpoint/2010/main" val="21297702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a:ln/>
        </p:spPr>
        <p:txBody>
          <a:bodyPr/>
          <a:lstStyle>
            <a:lvl1pPr>
              <a:defRPr/>
            </a:lvl1pPr>
          </a:lstStyle>
          <a:p>
            <a:fld id="{480FB989-62B2-40CF-A9C2-F1CB84FFC02C}" type="slidenum">
              <a:rPr lang="zh-TW" altLang="en-US"/>
              <a:pPr/>
              <a:t>‹#›</a:t>
            </a:fld>
            <a:endParaRPr lang="en-US" altLang="zh-TW"/>
          </a:p>
        </p:txBody>
      </p:sp>
    </p:spTree>
    <p:extLst>
      <p:ext uri="{BB962C8B-B14F-4D97-AF65-F5344CB8AC3E}">
        <p14:creationId xmlns:p14="http://schemas.microsoft.com/office/powerpoint/2010/main" val="269955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2A86DBF1-34C0-47DB-99E1-734354E56231}" type="datetime1">
              <a:rPr lang="zh-TW" altLang="en-US" smtClean="0"/>
              <a:t>2022/1/8</a:t>
            </a:fld>
            <a:endParaRPr lang="en-US" altLang="zh-TW"/>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p:cNvSpPr>
            <a:spLocks noGrp="1" noChangeArrowheads="1"/>
          </p:cNvSpPr>
          <p:nvPr>
            <p:ph type="sldNum" sz="quarter" idx="12"/>
          </p:nvPr>
        </p:nvSpPr>
        <p:spPr>
          <a:ln/>
        </p:spPr>
        <p:txBody>
          <a:bodyPr/>
          <a:lstStyle>
            <a:lvl1pPr>
              <a:defRPr/>
            </a:lvl1pPr>
          </a:lstStyle>
          <a:p>
            <a:pPr>
              <a:defRPr/>
            </a:pPr>
            <a:fld id="{74BECCAF-E932-4D8B-82DC-7A0BB45A00A0}"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BBFF2AD3-58CA-47F7-92BF-E9C1FDD74C19}" type="datetime1">
              <a:rPr lang="zh-TW" altLang="en-US" smtClean="0"/>
              <a:t>2022/1/8</a:t>
            </a:fld>
            <a:endParaRPr lang="en-US" altLang="zh-TW"/>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p:cNvSpPr>
            <a:spLocks noGrp="1" noChangeArrowheads="1"/>
          </p:cNvSpPr>
          <p:nvPr>
            <p:ph type="sldNum" sz="quarter" idx="12"/>
          </p:nvPr>
        </p:nvSpPr>
        <p:spPr>
          <a:ln/>
        </p:spPr>
        <p:txBody>
          <a:bodyPr/>
          <a:lstStyle>
            <a:lvl1pPr>
              <a:defRPr/>
            </a:lvl1pPr>
          </a:lstStyle>
          <a:p>
            <a:pPr>
              <a:defRPr/>
            </a:pPr>
            <a:fld id="{90984C25-F521-4CE2-9B85-F33FAFC050C9}"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14E4C3A1-972D-41C1-855B-C8EE1C80516B}" type="datetime1">
              <a:rPr lang="zh-TW" altLang="en-US" smtClean="0"/>
              <a:t>2022/1/8</a:t>
            </a:fld>
            <a:endParaRPr lang="en-US" altLang="zh-TW"/>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p:cNvSpPr>
            <a:spLocks noGrp="1" noChangeArrowheads="1"/>
          </p:cNvSpPr>
          <p:nvPr>
            <p:ph type="sldNum" sz="quarter" idx="12"/>
          </p:nvPr>
        </p:nvSpPr>
        <p:spPr>
          <a:ln/>
        </p:spPr>
        <p:txBody>
          <a:bodyPr/>
          <a:lstStyle>
            <a:lvl1pPr>
              <a:defRPr/>
            </a:lvl1pPr>
          </a:lstStyle>
          <a:p>
            <a:pPr>
              <a:defRPr/>
            </a:pPr>
            <a:fld id="{59AAA3D0-8D1C-4E91-B2C6-47888C680415}"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2F350C9-5A2D-4E24-9B47-0D3D31E61ADB}" type="datetime1">
              <a:rPr lang="zh-TW" altLang="en-US" smtClean="0"/>
              <a:t>2022/1/8</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DB5AB2AE-08DF-42F9-A5FC-60EA97838187}"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7C24D13F-0C63-49E8-8ED6-BD4F2DA8D7CF}" type="datetime1">
              <a:rPr lang="zh-TW" altLang="en-US" smtClean="0"/>
              <a:t>2022/1/8</a:t>
            </a:fld>
            <a:endParaRPr lang="en-US" altLang="zh-TW"/>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p:cNvSpPr>
            <a:spLocks noGrp="1" noChangeArrowheads="1"/>
          </p:cNvSpPr>
          <p:nvPr>
            <p:ph type="sldNum" sz="quarter" idx="12"/>
          </p:nvPr>
        </p:nvSpPr>
        <p:spPr>
          <a:ln/>
        </p:spPr>
        <p:txBody>
          <a:bodyPr/>
          <a:lstStyle>
            <a:lvl1pPr>
              <a:defRPr/>
            </a:lvl1pPr>
          </a:lstStyle>
          <a:p>
            <a:pPr>
              <a:defRPr/>
            </a:pPr>
            <a:fld id="{F1D65F0E-BDA5-4A23-B0EE-B1B171BAECD2}" type="slidenum">
              <a:rPr lang="en-US" altLang="zh-TW"/>
              <a:pPr>
                <a:defRPr/>
              </a:pPr>
              <a:t>‹#›</a:t>
            </a:fld>
            <a:endParaRPr lang="en-US" altLang="zh-TW"/>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image" Target="../media/image4.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oleObject" Target="../embeddings/oleObject1.bin"/><Relationship Id="rId2" Type="http://schemas.openxmlformats.org/officeDocument/2006/relationships/slideLayout" Target="../slideLayouts/slideLayout16.xml"/><Relationship Id="rId16" Type="http://schemas.openxmlformats.org/officeDocument/2006/relationships/vmlDrawing" Target="../drawings/vmlDrawing1.vml"/><Relationship Id="rId20"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oleObject" Target="../embeddings/oleObject2.bin"/><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21" Type="http://schemas.openxmlformats.org/officeDocument/2006/relationships/image" Target="../media/image4.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oleObject" Target="../embeddings/oleObject3.bin"/><Relationship Id="rId2" Type="http://schemas.openxmlformats.org/officeDocument/2006/relationships/slideLayout" Target="../slideLayouts/slideLayout30.xml"/><Relationship Id="rId16" Type="http://schemas.openxmlformats.org/officeDocument/2006/relationships/vmlDrawing" Target="../drawings/vmlDrawing2.vml"/><Relationship Id="rId20" Type="http://schemas.openxmlformats.org/officeDocument/2006/relationships/image" Target="../media/image3.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19" Type="http://schemas.openxmlformats.org/officeDocument/2006/relationships/oleObject" Target="../embeddings/oleObject4.bin"/><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1" descr="sub11_0011hard"/>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zh-TW" altLang="en-US"/>
          </a:p>
        </p:txBody>
      </p:sp>
      <p:sp>
        <p:nvSpPr>
          <p:cNvPr id="1028" name="Rectangle 3"/>
          <p:cNvSpPr>
            <a:spLocks noGrp="1" noChangeArrowheads="1"/>
          </p:cNvSpPr>
          <p:nvPr>
            <p:ph type="title"/>
          </p:nvPr>
        </p:nvSpPr>
        <p:spPr bwMode="auto">
          <a:xfrm>
            <a:off x="457200" y="122238"/>
            <a:ext cx="7543800" cy="1003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zh-TW"/>
              <a:t>按一下以編輯母片標題樣式</a:t>
            </a:r>
          </a:p>
        </p:txBody>
      </p:sp>
      <p:sp>
        <p:nvSpPr>
          <p:cNvPr id="1029" name="Rectangle 4"/>
          <p:cNvSpPr>
            <a:spLocks noGrp="1" noChangeArrowheads="1"/>
          </p:cNvSpPr>
          <p:nvPr>
            <p:ph type="body" idx="1"/>
          </p:nvPr>
        </p:nvSpPr>
        <p:spPr bwMode="auto">
          <a:xfrm>
            <a:off x="457200" y="1111250"/>
            <a:ext cx="8229600" cy="5019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a:t>按一下以編輯母片</a:t>
            </a:r>
          </a:p>
          <a:p>
            <a:pPr lvl="1"/>
            <a:r>
              <a:rPr lang="en-US" altLang="zh-TW"/>
              <a:t>第二層</a:t>
            </a:r>
          </a:p>
          <a:p>
            <a:pPr lvl="2"/>
            <a:r>
              <a:rPr lang="en-US" altLang="zh-TW"/>
              <a:t>第三層</a:t>
            </a:r>
          </a:p>
          <a:p>
            <a:pPr lvl="3"/>
            <a:r>
              <a:rPr lang="en-US" altLang="zh-TW"/>
              <a:t>第四層</a:t>
            </a:r>
          </a:p>
          <a:p>
            <a:pPr lvl="4"/>
            <a:r>
              <a:rPr lang="en-US" altLang="zh-TW"/>
              <a:t>第五層</a:t>
            </a:r>
          </a:p>
        </p:txBody>
      </p:sp>
      <p:sp>
        <p:nvSpPr>
          <p:cNvPr id="73733"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000">
                <a:latin typeface="Arial" charset="0"/>
              </a:defRPr>
            </a:lvl1pPr>
          </a:lstStyle>
          <a:p>
            <a:pPr>
              <a:defRPr/>
            </a:pPr>
            <a:fld id="{5797ACE8-3AED-4FF4-8965-9DA8A608B77A}" type="datetime1">
              <a:rPr lang="zh-TW" altLang="en-US" smtClean="0"/>
              <a:t>2022/1/8</a:t>
            </a:fld>
            <a:endParaRPr lang="en-US" altLang="zh-TW"/>
          </a:p>
        </p:txBody>
      </p:sp>
      <p:sp>
        <p:nvSpPr>
          <p:cNvPr id="73734"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000">
                <a:latin typeface="Arial" charset="0"/>
              </a:defRPr>
            </a:lvl1pPr>
          </a:lstStyle>
          <a:p>
            <a:pPr>
              <a:defRPr/>
            </a:pPr>
            <a:endParaRPr lang="en-US" altLang="zh-TW"/>
          </a:p>
        </p:txBody>
      </p:sp>
      <p:sp>
        <p:nvSpPr>
          <p:cNvPr id="73735"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000">
                <a:latin typeface="Arial" charset="0"/>
              </a:defRPr>
            </a:lvl1pPr>
          </a:lstStyle>
          <a:p>
            <a:pPr>
              <a:defRPr/>
            </a:pPr>
            <a:fld id="{EA3B093A-C085-4E81-B217-0B2055C8D63F}" type="slidenum">
              <a:rPr lang="en-US" altLang="zh-TW"/>
              <a:pPr>
                <a:defRPr/>
              </a:pPr>
              <a:t>‹#›</a:t>
            </a:fld>
            <a:endParaRPr lang="en-US" altLang="zh-TW"/>
          </a:p>
        </p:txBody>
      </p:sp>
      <p:grpSp>
        <p:nvGrpSpPr>
          <p:cNvPr id="1033"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5"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6"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7"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8"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39"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0"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1"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2"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3"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4"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5"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46"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zh-TW" altLang="en-US"/>
            </a:p>
          </p:txBody>
        </p:sp>
        <p:sp>
          <p:nvSpPr>
            <p:cNvPr id="1047"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8"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49"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0"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1"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2"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3"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4"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5"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zh-TW" altLang="en-US"/>
            </a:p>
          </p:txBody>
        </p:sp>
        <p:sp>
          <p:nvSpPr>
            <p:cNvPr id="1056"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7"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58"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59"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0"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zh-TW" altLang="en-US"/>
            </a:p>
          </p:txBody>
        </p:sp>
        <p:sp>
          <p:nvSpPr>
            <p:cNvPr id="1061"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2"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3"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zh-TW" altLang="en-US"/>
            </a:p>
          </p:txBody>
        </p:sp>
        <p:sp>
          <p:nvSpPr>
            <p:cNvPr id="1064"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zh-TW" altLang="en-US"/>
            </a:p>
          </p:txBody>
        </p:sp>
      </p:grpSp>
    </p:spTree>
  </p:cSld>
  <p:clrMap bg1="lt1" tx1="dk1" bg2="lt2" tx2="dk2" accent1="accent1" accent2="accent2" accent3="accent3" accent4="accent4" accent5="accent5" accent6="accent6" hlink="hlink" folHlink="folHlink"/>
  <p:sldLayoutIdLst>
    <p:sldLayoutId id="2147483758"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1044" name="Image" r:id="rId17" imgW="22857143" imgH="2819048" progId="Photoshop.Image.7">
                  <p:embed/>
                </p:oleObj>
              </mc:Choice>
              <mc:Fallback>
                <p:oleObj name="Image" r:id="rId17" imgW="22857143" imgH="2819048" progId="Photoshop.Image.7">
                  <p:embed/>
                  <p:pic>
                    <p:nvPicPr>
                      <p:cNvPr id="1026" name="Object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1045" name="Image" r:id="rId19" imgW="1494385" imgH="1182930" progId="Photoshop.Image.7">
                  <p:embed/>
                </p:oleObj>
              </mc:Choice>
              <mc:Fallback>
                <p:oleObj name="Image" r:id="rId19" imgW="1494385" imgH="1182930" progId="Photoshop.Image.7">
                  <p:embed/>
                  <p:pic>
                    <p:nvPicPr>
                      <p:cNvPr id="1027"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ea typeface="新細明體" pitchFamily="18" charset="-120"/>
              </a:defRPr>
            </a:lvl1pPr>
          </a:lstStyle>
          <a:p>
            <a:pPr>
              <a:defRPr/>
            </a:pPr>
            <a:fld id="{EA3B093A-C085-4E81-B217-0B2055C8D63F}" type="slidenum">
              <a:rPr lang="en-US" altLang="zh-TW" smtClean="0"/>
              <a:pPr>
                <a:defRPr/>
              </a:pPr>
              <a:t>‹#›</a:t>
            </a:fld>
            <a:endParaRPr lang="en-US" altLang="zh-TW"/>
          </a:p>
        </p:txBody>
      </p:sp>
      <p:pic>
        <p:nvPicPr>
          <p:cNvPr id="1034"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2050" name="Object 81"/>
          <p:cNvGraphicFramePr>
            <a:graphicFrameLocks noChangeAspect="1"/>
          </p:cNvGraphicFramePr>
          <p:nvPr/>
        </p:nvGraphicFramePr>
        <p:xfrm>
          <a:off x="152400" y="609600"/>
          <a:ext cx="8839200" cy="762000"/>
        </p:xfrm>
        <a:graphic>
          <a:graphicData uri="http://schemas.openxmlformats.org/presentationml/2006/ole">
            <mc:AlternateContent xmlns:mc="http://schemas.openxmlformats.org/markup-compatibility/2006">
              <mc:Choice xmlns:v="urn:schemas-microsoft-com:vml" Requires="v">
                <p:oleObj spid="_x0000_s2068" name="Image" r:id="rId17" imgW="22857143" imgH="2819048" progId="Photoshop.Image.7">
                  <p:embed/>
                </p:oleObj>
              </mc:Choice>
              <mc:Fallback>
                <p:oleObj name="Image" r:id="rId17" imgW="22857143" imgH="2819048" progId="Photoshop.Image.7">
                  <p:embed/>
                  <p:pic>
                    <p:nvPicPr>
                      <p:cNvPr id="2050" name="Object 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2400" y="609600"/>
                        <a:ext cx="8839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2"/>
          <p:cNvGraphicFramePr>
            <a:graphicFrameLocks noChangeAspect="1"/>
          </p:cNvGraphicFramePr>
          <p:nvPr/>
        </p:nvGraphicFramePr>
        <p:xfrm>
          <a:off x="8001000" y="6019800"/>
          <a:ext cx="685800" cy="542925"/>
        </p:xfrm>
        <a:graphic>
          <a:graphicData uri="http://schemas.openxmlformats.org/presentationml/2006/ole">
            <mc:AlternateContent xmlns:mc="http://schemas.openxmlformats.org/markup-compatibility/2006">
              <mc:Choice xmlns:v="urn:schemas-microsoft-com:vml" Requires="v">
                <p:oleObj spid="_x0000_s2069" name="Image" r:id="rId19" imgW="1494385" imgH="1182930" progId="Photoshop.Image.7">
                  <p:embed/>
                </p:oleObj>
              </mc:Choice>
              <mc:Fallback>
                <p:oleObj name="Image" r:id="rId19" imgW="1494385" imgH="1182930" progId="Photoshop.Image.7">
                  <p:embed/>
                  <p:pic>
                    <p:nvPicPr>
                      <p:cNvPr id="2051" name="Object 7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01000" y="6019800"/>
                        <a:ext cx="685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 name="Rectangle 2"/>
          <p:cNvSpPr>
            <a:spLocks noGrp="1" noChangeArrowheads="1"/>
          </p:cNvSpPr>
          <p:nvPr>
            <p:ph type="title"/>
          </p:nvPr>
        </p:nvSpPr>
        <p:spPr bwMode="gray">
          <a:xfrm>
            <a:off x="1295400" y="714375"/>
            <a:ext cx="7315200"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3" name="Rectangle 3"/>
          <p:cNvSpPr>
            <a:spLocks noGrp="1" noChangeArrowheads="1"/>
          </p:cNvSpPr>
          <p:nvPr>
            <p:ph type="body" idx="1"/>
          </p:nvPr>
        </p:nvSpPr>
        <p:spPr bwMode="gray">
          <a:xfrm>
            <a:off x="457200" y="1447800"/>
            <a:ext cx="8153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AutoShape 68"/>
          <p:cNvSpPr>
            <a:spLocks noChangeArrowheads="1"/>
          </p:cNvSpPr>
          <p:nvPr/>
        </p:nvSpPr>
        <p:spPr bwMode="auto">
          <a:xfrm>
            <a:off x="152400" y="228600"/>
            <a:ext cx="8839200" cy="6324600"/>
          </a:xfrm>
          <a:prstGeom prst="roundRect">
            <a:avLst>
              <a:gd name="adj" fmla="val 4569"/>
            </a:avLst>
          </a:prstGeom>
          <a:noFill/>
          <a:ln w="28575">
            <a:solidFill>
              <a:schemeClr val="bg2"/>
            </a:solidFill>
            <a:round/>
            <a:headEnd/>
            <a:tailEnd/>
          </a:ln>
          <a:effectLst/>
        </p:spPr>
        <p:txBody>
          <a:bodyPr wrap="none" anchor="ct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zh-TW" altLang="en-US">
              <a:solidFill>
                <a:srgbClr val="30311D"/>
              </a:solidFill>
            </a:endParaRPr>
          </a:p>
        </p:txBody>
      </p:sp>
      <p:sp>
        <p:nvSpPr>
          <p:cNvPr id="1031" name="Rectangle 75"/>
          <p:cNvSpPr>
            <a:spLocks noChangeArrowheads="1"/>
          </p:cNvSpPr>
          <p:nvPr/>
        </p:nvSpPr>
        <p:spPr bwMode="gray">
          <a:xfrm>
            <a:off x="228600" y="6553200"/>
            <a:ext cx="2133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eaLnBrk="1" hangingPunct="1">
              <a:defRPr/>
            </a:pPr>
            <a:endParaRPr lang="en-US" altLang="zh-TW" sz="1000" b="0">
              <a:solidFill>
                <a:srgbClr val="30311D"/>
              </a:solidFill>
              <a:ea typeface="新細明體" pitchFamily="18" charset="-120"/>
            </a:endParaRPr>
          </a:p>
        </p:txBody>
      </p:sp>
      <p:sp>
        <p:nvSpPr>
          <p:cNvPr id="1032" name="Rectangle 76"/>
          <p:cNvSpPr>
            <a:spLocks noChangeArrowheads="1"/>
          </p:cNvSpPr>
          <p:nvPr/>
        </p:nvSpPr>
        <p:spPr bwMode="gray">
          <a:xfrm>
            <a:off x="3200400" y="6553200"/>
            <a:ext cx="2895600" cy="244475"/>
          </a:xfrm>
          <a:prstGeom prst="rect">
            <a:avLst/>
          </a:prstGeom>
          <a:noFill/>
          <a:ln>
            <a:noFill/>
          </a:ln>
          <a:effectLst/>
        </p:spPr>
        <p:txBody>
          <a:bodyPr/>
          <a:lstStyle>
            <a:lvl1pPr eaLnBrk="0" hangingPunct="0">
              <a:defRPr b="1">
                <a:solidFill>
                  <a:schemeClr val="tx1"/>
                </a:solidFill>
                <a:latin typeface="Arial" pitchFamily="34" charset="0"/>
                <a:ea typeface="標楷體" pitchFamily="65" charset="-120"/>
              </a:defRPr>
            </a:lvl1pPr>
            <a:lvl2pPr marL="742950" indent="-285750" eaLnBrk="0" hangingPunct="0">
              <a:defRPr b="1">
                <a:solidFill>
                  <a:schemeClr val="tx1"/>
                </a:solidFill>
                <a:latin typeface="Arial" pitchFamily="34" charset="0"/>
                <a:ea typeface="標楷體" pitchFamily="65" charset="-120"/>
              </a:defRPr>
            </a:lvl2pPr>
            <a:lvl3pPr marL="1143000" indent="-228600" eaLnBrk="0" hangingPunct="0">
              <a:defRPr b="1">
                <a:solidFill>
                  <a:schemeClr val="tx1"/>
                </a:solidFill>
                <a:latin typeface="Arial" pitchFamily="34" charset="0"/>
                <a:ea typeface="標楷體" pitchFamily="65" charset="-120"/>
              </a:defRPr>
            </a:lvl3pPr>
            <a:lvl4pPr marL="1600200" indent="-228600" eaLnBrk="0" hangingPunct="0">
              <a:defRPr b="1">
                <a:solidFill>
                  <a:schemeClr val="tx1"/>
                </a:solidFill>
                <a:latin typeface="Arial" pitchFamily="34" charset="0"/>
                <a:ea typeface="標楷體" pitchFamily="65" charset="-120"/>
              </a:defRPr>
            </a:lvl4pPr>
            <a:lvl5pPr marL="2057400" indent="-228600" eaLnBrk="0" hangingPunct="0">
              <a:defRPr b="1">
                <a:solidFill>
                  <a:schemeClr val="tx1"/>
                </a:solidFill>
                <a:latin typeface="Arial" pitchFamily="34" charset="0"/>
                <a:ea typeface="標楷體" pitchFamily="65" charset="-120"/>
              </a:defRPr>
            </a:lvl5pPr>
            <a:lvl6pPr marL="2514600" indent="-228600" algn="ctr" eaLnBrk="0" fontAlgn="base" hangingPunct="0">
              <a:spcBef>
                <a:spcPct val="0"/>
              </a:spcBef>
              <a:spcAft>
                <a:spcPct val="0"/>
              </a:spcAft>
              <a:defRPr b="1">
                <a:solidFill>
                  <a:schemeClr val="tx1"/>
                </a:solidFill>
                <a:latin typeface="Arial" pitchFamily="34" charset="0"/>
                <a:ea typeface="標楷體" pitchFamily="65" charset="-120"/>
              </a:defRPr>
            </a:lvl6pPr>
            <a:lvl7pPr marL="2971800" indent="-228600" algn="ctr" eaLnBrk="0" fontAlgn="base" hangingPunct="0">
              <a:spcBef>
                <a:spcPct val="0"/>
              </a:spcBef>
              <a:spcAft>
                <a:spcPct val="0"/>
              </a:spcAft>
              <a:defRPr b="1">
                <a:solidFill>
                  <a:schemeClr val="tx1"/>
                </a:solidFill>
                <a:latin typeface="Arial" pitchFamily="34" charset="0"/>
                <a:ea typeface="標楷體" pitchFamily="65" charset="-120"/>
              </a:defRPr>
            </a:lvl7pPr>
            <a:lvl8pPr marL="3429000" indent="-228600" algn="ctr" eaLnBrk="0" fontAlgn="base" hangingPunct="0">
              <a:spcBef>
                <a:spcPct val="0"/>
              </a:spcBef>
              <a:spcAft>
                <a:spcPct val="0"/>
              </a:spcAft>
              <a:defRPr b="1">
                <a:solidFill>
                  <a:schemeClr val="tx1"/>
                </a:solidFill>
                <a:latin typeface="Arial" pitchFamily="34" charset="0"/>
                <a:ea typeface="標楷體" pitchFamily="65" charset="-120"/>
              </a:defRPr>
            </a:lvl8pPr>
            <a:lvl9pPr marL="3886200" indent="-228600" algn="ctr" eaLnBrk="0" fontAlgn="base" hangingPunct="0">
              <a:spcBef>
                <a:spcPct val="0"/>
              </a:spcBef>
              <a:spcAft>
                <a:spcPct val="0"/>
              </a:spcAft>
              <a:defRPr b="1">
                <a:solidFill>
                  <a:schemeClr val="tx1"/>
                </a:solidFill>
                <a:latin typeface="Arial" pitchFamily="34" charset="0"/>
                <a:ea typeface="標楷體" pitchFamily="65" charset="-120"/>
              </a:defRPr>
            </a:lvl9pPr>
          </a:lstStyle>
          <a:p>
            <a:pPr algn="ctr" eaLnBrk="1" hangingPunct="1">
              <a:defRPr/>
            </a:pPr>
            <a:endParaRPr lang="en-US" altLang="zh-TW" sz="1000" b="0">
              <a:solidFill>
                <a:srgbClr val="30311D"/>
              </a:solidFill>
              <a:ea typeface="新細明體" pitchFamily="18" charset="-120"/>
            </a:endParaRPr>
          </a:p>
        </p:txBody>
      </p:sp>
      <p:sp>
        <p:nvSpPr>
          <p:cNvPr id="1101" name="Rectangle 77"/>
          <p:cNvSpPr>
            <a:spLocks noGrp="1" noChangeArrowheads="1"/>
          </p:cNvSpPr>
          <p:nvPr>
            <p:ph type="sldNum" sz="quarter" idx="4"/>
          </p:nvPr>
        </p:nvSpPr>
        <p:spPr bwMode="gray">
          <a:xfrm>
            <a:off x="6781800" y="6553200"/>
            <a:ext cx="2133600" cy="2444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solidFill>
                  <a:srgbClr val="30311D"/>
                </a:solidFill>
                <a:ea typeface="新細明體" pitchFamily="18" charset="-120"/>
              </a:defRPr>
            </a:lvl1pPr>
          </a:lstStyle>
          <a:p>
            <a:fld id="{A6F939F8-D1E8-4D76-9301-FE02EE15CF27}" type="slidenum">
              <a:rPr lang="zh-TW" altLang="en-US"/>
              <a:pPr/>
              <a:t>‹#›</a:t>
            </a:fld>
            <a:endParaRPr lang="en-US" altLang="zh-TW"/>
          </a:p>
        </p:txBody>
      </p:sp>
      <p:pic>
        <p:nvPicPr>
          <p:cNvPr id="2058" name="Picture 83"/>
          <p:cNvPicPr>
            <a:picLocks noChangeAspect="1" noChangeArrowheads="1"/>
          </p:cNvPicPr>
          <p:nvPr/>
        </p:nvPicPr>
        <p:blipFill>
          <a:blip r:embed="rId21">
            <a:extLst>
              <a:ext uri="{28A0092B-C50C-407E-A947-70E740481C1C}">
                <a14:useLocalDpi xmlns:a14="http://schemas.microsoft.com/office/drawing/2010/main" val="0"/>
              </a:ext>
            </a:extLst>
          </a:blip>
          <a:srcRect l="8844" t="2338" r="7434" b="3201"/>
          <a:stretch>
            <a:fillRect/>
          </a:stretch>
        </p:blipFill>
        <p:spPr bwMode="auto">
          <a:xfrm>
            <a:off x="8316913" y="44450"/>
            <a:ext cx="5762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Lst>
  <p:hf hdr="0" ftr="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Verdana" pitchFamily="34" charset="0"/>
        </a:defRPr>
      </a:lvl2pPr>
      <a:lvl3pPr algn="l" rtl="0" eaLnBrk="1" fontAlgn="base" hangingPunct="1">
        <a:spcBef>
          <a:spcPct val="0"/>
        </a:spcBef>
        <a:spcAft>
          <a:spcPct val="0"/>
        </a:spcAft>
        <a:defRPr sz="2800" b="1">
          <a:solidFill>
            <a:schemeClr val="bg1"/>
          </a:solidFill>
          <a:latin typeface="Verdana" pitchFamily="34" charset="0"/>
        </a:defRPr>
      </a:lvl3pPr>
      <a:lvl4pPr algn="l" rtl="0" eaLnBrk="1" fontAlgn="base" hangingPunct="1">
        <a:spcBef>
          <a:spcPct val="0"/>
        </a:spcBef>
        <a:spcAft>
          <a:spcPct val="0"/>
        </a:spcAft>
        <a:defRPr sz="2800" b="1">
          <a:solidFill>
            <a:schemeClr val="bg1"/>
          </a:solidFill>
          <a:latin typeface="Verdana" pitchFamily="34" charset="0"/>
        </a:defRPr>
      </a:lvl4pPr>
      <a:lvl5pPr algn="l" rtl="0" eaLnBrk="1" fontAlgn="base" hangingPunct="1">
        <a:spcBef>
          <a:spcPct val="0"/>
        </a:spcBef>
        <a:spcAft>
          <a:spcPct val="0"/>
        </a:spcAft>
        <a:defRPr sz="2800" b="1">
          <a:solidFill>
            <a:schemeClr val="bg1"/>
          </a:solidFill>
          <a:latin typeface="Verdana" pitchFamily="34" charset="0"/>
        </a:defRPr>
      </a:lvl5pPr>
      <a:lvl6pPr marL="457200" algn="l" rtl="0" eaLnBrk="1" fontAlgn="base" hangingPunct="1">
        <a:spcBef>
          <a:spcPct val="0"/>
        </a:spcBef>
        <a:spcAft>
          <a:spcPct val="0"/>
        </a:spcAft>
        <a:defRPr sz="2800" b="1">
          <a:solidFill>
            <a:schemeClr val="bg1"/>
          </a:solidFill>
          <a:latin typeface="Verdana" pitchFamily="34" charset="0"/>
        </a:defRPr>
      </a:lvl6pPr>
      <a:lvl7pPr marL="914400" algn="l" rtl="0" eaLnBrk="1" fontAlgn="base" hangingPunct="1">
        <a:spcBef>
          <a:spcPct val="0"/>
        </a:spcBef>
        <a:spcAft>
          <a:spcPct val="0"/>
        </a:spcAft>
        <a:defRPr sz="2800" b="1">
          <a:solidFill>
            <a:schemeClr val="bg1"/>
          </a:solidFill>
          <a:latin typeface="Verdana" pitchFamily="34" charset="0"/>
        </a:defRPr>
      </a:lvl7pPr>
      <a:lvl8pPr marL="1371600" algn="l" rtl="0" eaLnBrk="1" fontAlgn="base" hangingPunct="1">
        <a:spcBef>
          <a:spcPct val="0"/>
        </a:spcBef>
        <a:spcAft>
          <a:spcPct val="0"/>
        </a:spcAft>
        <a:defRPr sz="2800" b="1">
          <a:solidFill>
            <a:schemeClr val="bg1"/>
          </a:solidFill>
          <a:latin typeface="Verdana" pitchFamily="34" charset="0"/>
        </a:defRPr>
      </a:lvl8pPr>
      <a:lvl9pPr marL="1828800" algn="l" rtl="0" eaLnBrk="1" fontAlgn="base" hangingPunct="1">
        <a:spcBef>
          <a:spcPct val="0"/>
        </a:spcBef>
        <a:spcAft>
          <a:spcPct val="0"/>
        </a:spcAft>
        <a:defRPr sz="28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111&#23416;&#24180;&#24230;&#31478;&#36093;&#25104;&#32318;&#23529;&#26597;&#30003;&#35531;&#34920;.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hyperlink" Target="http://12basic.edu.tw/" TargetMode="External"/><Relationship Id="rId7"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hyperlink" Target="https://tn.entry.edu.tw/" TargetMode="External"/><Relationship Id="rId4" Type="http://schemas.openxmlformats.org/officeDocument/2006/relationships/hyperlink" Target="http://12basic.tn.edu.t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sz="6600" dirty="0" smtClean="0"/>
              <a:t>多元學習分數介紹</a:t>
            </a:r>
            <a:endParaRPr lang="zh-TW" altLang="en-US" sz="6600" dirty="0"/>
          </a:p>
        </p:txBody>
      </p:sp>
      <p:sp>
        <p:nvSpPr>
          <p:cNvPr id="3" name="副標題 2"/>
          <p:cNvSpPr>
            <a:spLocks noGrp="1"/>
          </p:cNvSpPr>
          <p:nvPr>
            <p:ph type="subTitle" idx="1"/>
          </p:nvPr>
        </p:nvSpPr>
        <p:spPr/>
        <p:txBody>
          <a:bodyPr/>
          <a:lstStyle/>
          <a:p>
            <a:r>
              <a:rPr lang="zh-TW" altLang="en-US" dirty="0" smtClean="0"/>
              <a:t>陳啟彬學務主任</a:t>
            </a:r>
            <a:endParaRPr lang="en-US" altLang="zh-TW" dirty="0" smtClean="0"/>
          </a:p>
          <a:p>
            <a:r>
              <a:rPr lang="zh-TW" altLang="en-US" dirty="0" smtClean="0"/>
              <a:t>分機</a:t>
            </a:r>
            <a:r>
              <a:rPr lang="en-US" altLang="zh-TW" dirty="0" smtClean="0"/>
              <a:t>821</a:t>
            </a:r>
            <a:endParaRPr lang="zh-TW" altLang="en-US" dirty="0"/>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AABEDF56-5120-412C-A202-01F9DD58E064}" type="slidenum">
              <a:rPr lang="en-US" altLang="zh-TW" smtClean="0"/>
              <a:pPr>
                <a:defRPr/>
              </a:pPr>
              <a:t>1</a:t>
            </a:fld>
            <a:endParaRPr lang="en-US" altLang="zh-TW"/>
          </a:p>
        </p:txBody>
      </p:sp>
    </p:spTree>
    <p:extLst>
      <p:ext uri="{BB962C8B-B14F-4D97-AF65-F5344CB8AC3E}">
        <p14:creationId xmlns:p14="http://schemas.microsoft.com/office/powerpoint/2010/main" val="312280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xmlns=""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10</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xmlns=""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a:t>
            </a:r>
            <a:r>
              <a:rPr lang="zh-TW" altLang="en-US" sz="2400" dirty="0">
                <a:solidFill>
                  <a:srgbClr val="FF0000"/>
                </a:solidFill>
                <a:latin typeface="標楷體" panose="03000509000000000000" pitchFamily="65" charset="-120"/>
                <a:ea typeface="標楷體" panose="03000509000000000000" pitchFamily="65" charset="-120"/>
              </a:rPr>
              <a:t>及</a:t>
            </a:r>
            <a:r>
              <a:rPr lang="en-US" altLang="zh-TW" sz="2400" dirty="0">
                <a:solidFill>
                  <a:srgbClr val="FF0000"/>
                </a:solidFill>
                <a:latin typeface="標楷體" panose="03000509000000000000" pitchFamily="65" charset="-120"/>
                <a:ea typeface="標楷體" panose="03000509000000000000" pitchFamily="65" charset="-120"/>
              </a:rPr>
              <a:t>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000066"/>
                </a:solidFill>
                <a:latin typeface="標楷體" panose="03000509000000000000" pitchFamily="65" charset="-120"/>
                <a:ea typeface="標楷體" panose="03000509000000000000" pitchFamily="65" charset="-120"/>
              </a:rPr>
              <a:t>111-112</a:t>
            </a:r>
            <a:r>
              <a:rPr lang="zh-TW" altLang="en-US" sz="2400" dirty="0">
                <a:solidFill>
                  <a:srgbClr val="000066"/>
                </a:solidFill>
                <a:latin typeface="標楷體" panose="03000509000000000000" pitchFamily="65" charset="-120"/>
                <a:ea typeface="標楷體" panose="03000509000000000000" pitchFamily="65" charset="-120"/>
              </a:rPr>
              <a:t>學年度入學高級中等學校學生入學年度之服務學習時數將扣除</a:t>
            </a:r>
            <a:r>
              <a:rPr lang="en-US" altLang="zh-TW" sz="2400" dirty="0">
                <a:solidFill>
                  <a:srgbClr val="000066"/>
                </a:solidFill>
                <a:latin typeface="標楷體" panose="03000509000000000000" pitchFamily="65" charset="-120"/>
                <a:ea typeface="標楷體" panose="03000509000000000000" pitchFamily="65" charset="-120"/>
              </a:rPr>
              <a:t>20</a:t>
            </a:r>
            <a:r>
              <a:rPr lang="zh-TW" altLang="en-US" sz="2400" dirty="0">
                <a:solidFill>
                  <a:srgbClr val="000066"/>
                </a:solidFill>
                <a:latin typeface="標楷體" panose="03000509000000000000" pitchFamily="65" charset="-120"/>
                <a:ea typeface="標楷體" panose="03000509000000000000" pitchFamily="65" charset="-120"/>
              </a:rPr>
              <a:t>小時。（</a:t>
            </a:r>
            <a:r>
              <a:rPr lang="zh-TW" altLang="en-US" sz="2400" dirty="0">
                <a:solidFill>
                  <a:srgbClr val="FF0000"/>
                </a:solidFill>
                <a:latin typeface="標楷體" panose="03000509000000000000" pitchFamily="65" charset="-120"/>
                <a:ea typeface="標楷體" panose="03000509000000000000" pitchFamily="65" charset="-120"/>
              </a:rPr>
              <a:t>滿分</a:t>
            </a:r>
            <a:r>
              <a:rPr lang="en-US" altLang="zh-TW" sz="2400" dirty="0">
                <a:solidFill>
                  <a:srgbClr val="FF0000"/>
                </a:solidFill>
                <a:latin typeface="標楷體" panose="03000509000000000000" pitchFamily="65" charset="-120"/>
                <a:ea typeface="標楷體" panose="03000509000000000000" pitchFamily="65" charset="-120"/>
              </a:rPr>
              <a:t>15</a:t>
            </a:r>
            <a:r>
              <a:rPr lang="zh-TW" altLang="en-US" sz="2400" dirty="0">
                <a:solidFill>
                  <a:srgbClr val="FF0000"/>
                </a:solidFill>
                <a:latin typeface="標楷體" panose="03000509000000000000" pitchFamily="65" charset="-120"/>
                <a:ea typeface="標楷體" panose="03000509000000000000" pitchFamily="65" charset="-120"/>
              </a:rPr>
              <a:t>分，計</a:t>
            </a:r>
            <a:r>
              <a:rPr lang="en-US" altLang="zh-TW" sz="2400" dirty="0">
                <a:solidFill>
                  <a:srgbClr val="FF0000"/>
                </a:solidFill>
                <a:latin typeface="標楷體" panose="03000509000000000000" pitchFamily="65" charset="-120"/>
                <a:ea typeface="標楷體" panose="03000509000000000000" pitchFamily="65" charset="-120"/>
              </a:rPr>
              <a:t>30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服務學習分數計算：以</a:t>
            </a:r>
            <a:r>
              <a:rPr lang="zh-TW" altLang="en-US" sz="2400" dirty="0">
                <a:solidFill>
                  <a:srgbClr val="FF0000"/>
                </a:solidFill>
                <a:latin typeface="標楷體" panose="03000509000000000000" pitchFamily="65" charset="-120"/>
                <a:ea typeface="標楷體" panose="03000509000000000000" pitchFamily="65" charset="-120"/>
              </a:rPr>
              <a:t>每小時</a:t>
            </a:r>
            <a:r>
              <a:rPr lang="en-US" altLang="zh-TW" sz="2400" dirty="0">
                <a:solidFill>
                  <a:srgbClr val="FF0000"/>
                </a:solidFill>
                <a:latin typeface="標楷體" panose="03000509000000000000" pitchFamily="65" charset="-120"/>
                <a:ea typeface="標楷體" panose="03000509000000000000" pitchFamily="65" charset="-120"/>
              </a:rPr>
              <a:t>0.5</a:t>
            </a:r>
            <a:r>
              <a:rPr lang="zh-TW" altLang="en-US" sz="2400" dirty="0">
                <a:solidFill>
                  <a:srgbClr val="FF0000"/>
                </a:solidFill>
                <a:latin typeface="標楷體" panose="03000509000000000000" pitchFamily="65" charset="-120"/>
                <a:ea typeface="標楷體" panose="03000509000000000000" pitchFamily="65" charset="-120"/>
              </a:rPr>
              <a:t>分</a:t>
            </a:r>
            <a:r>
              <a:rPr lang="zh-TW" altLang="en-US" sz="2400" dirty="0">
                <a:solidFill>
                  <a:srgbClr val="000066"/>
                </a:solidFill>
                <a:latin typeface="標楷體" panose="03000509000000000000" pitchFamily="65" charset="-120"/>
                <a:ea typeface="標楷體" panose="03000509000000000000" pitchFamily="65" charset="-120"/>
              </a:rPr>
              <a:t>計。</a:t>
            </a: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5" name="投影片編號版面配置區 1">
            <a:extLst>
              <a:ext uri="{FF2B5EF4-FFF2-40B4-BE49-F238E27FC236}">
                <a16:creationId xmlns:a16="http://schemas.microsoft.com/office/drawing/2014/main" xmlns="" id="{3754937A-2422-446E-866E-2FA7EA3B548B}"/>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10</a:t>
            </a:fld>
            <a:endParaRPr lang="zh-TW" altLang="en-US">
              <a:ea typeface="新細明體" charset="-120"/>
            </a:endParaRPr>
          </a:p>
        </p:txBody>
      </p:sp>
    </p:spTree>
    <p:extLst>
      <p:ext uri="{BB962C8B-B14F-4D97-AF65-F5344CB8AC3E}">
        <p14:creationId xmlns:p14="http://schemas.microsoft.com/office/powerpoint/2010/main" val="4833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p:cNvSpPr txBox="1">
            <a:spLocks/>
          </p:cNvSpPr>
          <p:nvPr/>
        </p:nvSpPr>
        <p:spPr bwMode="auto">
          <a:xfrm>
            <a:off x="827584" y="286940"/>
            <a:ext cx="8064896" cy="72032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cs typeface="+mj-cs"/>
              </a:defRPr>
            </a:lvl1pPr>
            <a:lvl2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2pPr>
            <a:lvl3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3pPr>
            <a:lvl4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4pPr>
            <a:lvl5pPr algn="l" rtl="0" eaLnBrk="0" fontAlgn="base" hangingPunct="0">
              <a:spcBef>
                <a:spcPct val="0"/>
              </a:spcBef>
              <a:spcAft>
                <a:spcPct val="0"/>
              </a:spcAft>
              <a:defRPr kumimoji="1" sz="4400" b="1">
                <a:solidFill>
                  <a:srgbClr val="003300"/>
                </a:solidFill>
                <a:latin typeface="微軟正黑體" pitchFamily="34" charset="-120"/>
                <a:ea typeface="微軟正黑體" pitchFamily="34" charset="-120"/>
              </a:defRPr>
            </a:lvl5pPr>
            <a:lvl6pPr marL="457200" algn="l" rtl="0" fontAlgn="base">
              <a:spcBef>
                <a:spcPct val="0"/>
              </a:spcBef>
              <a:spcAft>
                <a:spcPct val="0"/>
              </a:spcAft>
              <a:defRPr kumimoji="1" sz="4400" b="1">
                <a:solidFill>
                  <a:srgbClr val="003300"/>
                </a:solidFill>
                <a:latin typeface="Arial" charset="0"/>
                <a:ea typeface="標楷體" pitchFamily="65" charset="-120"/>
              </a:defRPr>
            </a:lvl6pPr>
            <a:lvl7pPr marL="914400" algn="l" rtl="0" fontAlgn="base">
              <a:spcBef>
                <a:spcPct val="0"/>
              </a:spcBef>
              <a:spcAft>
                <a:spcPct val="0"/>
              </a:spcAft>
              <a:defRPr kumimoji="1" sz="4400" b="1">
                <a:solidFill>
                  <a:srgbClr val="003300"/>
                </a:solidFill>
                <a:latin typeface="Arial" charset="0"/>
                <a:ea typeface="標楷體" pitchFamily="65" charset="-120"/>
              </a:defRPr>
            </a:lvl7pPr>
            <a:lvl8pPr marL="1371600" algn="l" rtl="0" fontAlgn="base">
              <a:spcBef>
                <a:spcPct val="0"/>
              </a:spcBef>
              <a:spcAft>
                <a:spcPct val="0"/>
              </a:spcAft>
              <a:defRPr kumimoji="1" sz="4400" b="1">
                <a:solidFill>
                  <a:srgbClr val="003300"/>
                </a:solidFill>
                <a:latin typeface="Arial" charset="0"/>
                <a:ea typeface="標楷體" pitchFamily="65" charset="-120"/>
              </a:defRPr>
            </a:lvl8pPr>
            <a:lvl9pPr marL="1828800" algn="l" rtl="0" fontAlgn="base">
              <a:spcBef>
                <a:spcPct val="0"/>
              </a:spcBef>
              <a:spcAft>
                <a:spcPct val="0"/>
              </a:spcAft>
              <a:defRPr kumimoji="1" sz="4400" b="1">
                <a:solidFill>
                  <a:srgbClr val="003300"/>
                </a:solidFill>
                <a:latin typeface="Arial" charset="0"/>
                <a:ea typeface="標楷體" pitchFamily="65" charset="-120"/>
              </a:defRPr>
            </a:lvl9pPr>
          </a:lstStyle>
          <a:p>
            <a:r>
              <a:rPr lang="zh-TW" altLang="en-US" sz="3600" kern="0" dirty="0">
                <a:solidFill>
                  <a:srgbClr val="C00000"/>
                </a:solidFill>
                <a:latin typeface="華康華綜體W5" panose="020B0509000000000000" pitchFamily="49" charset="-120"/>
                <a:ea typeface="華康華綜體W5" panose="020B0509000000000000" pitchFamily="49" charset="-120"/>
              </a:rPr>
              <a:t>服務學習</a:t>
            </a:r>
            <a:r>
              <a:rPr lang="en-US" altLang="zh-TW" sz="3600" kern="0" dirty="0">
                <a:solidFill>
                  <a:srgbClr val="C00000"/>
                </a:solidFill>
                <a:latin typeface="華康華綜體W5" panose="020B0509000000000000" pitchFamily="49" charset="-120"/>
                <a:ea typeface="華康華綜體W5" panose="020B0509000000000000" pitchFamily="49" charset="-120"/>
              </a:rPr>
              <a:t>(15</a:t>
            </a:r>
            <a:r>
              <a:rPr lang="zh-TW" altLang="en-US" sz="3600" kern="0" dirty="0">
                <a:solidFill>
                  <a:srgbClr val="C00000"/>
                </a:solidFill>
                <a:latin typeface="華康華綜體W5" panose="020B0509000000000000" pitchFamily="49" charset="-120"/>
                <a:ea typeface="華康華綜體W5" panose="020B0509000000000000" pitchFamily="49" charset="-120"/>
              </a:rPr>
              <a:t>分</a:t>
            </a:r>
            <a:r>
              <a:rPr lang="en-US" altLang="zh-TW" sz="3600" kern="0" dirty="0">
                <a:solidFill>
                  <a:srgbClr val="C00000"/>
                </a:solidFill>
                <a:latin typeface="華康華綜體W5" panose="020B0509000000000000" pitchFamily="49" charset="-120"/>
                <a:ea typeface="華康華綜體W5" panose="020B0509000000000000" pitchFamily="49" charset="-120"/>
              </a:rPr>
              <a:t>) </a:t>
            </a:r>
            <a:r>
              <a:rPr lang="zh-TW" altLang="en-US" sz="3600" kern="0" dirty="0">
                <a:solidFill>
                  <a:srgbClr val="C00000"/>
                </a:solidFill>
                <a:latin typeface="華康華綜體W5" panose="020B0509000000000000" pitchFamily="49" charset="-120"/>
                <a:ea typeface="華康華綜體W5" panose="020B0509000000000000" pitchFamily="49" charset="-120"/>
              </a:rPr>
              <a:t>因應疫情影響調整</a:t>
            </a:r>
          </a:p>
        </p:txBody>
      </p:sp>
      <p:sp>
        <p:nvSpPr>
          <p:cNvPr id="8" name="內容版面配置區 2"/>
          <p:cNvSpPr>
            <a:spLocks noGrp="1"/>
          </p:cNvSpPr>
          <p:nvPr>
            <p:ph idx="1"/>
          </p:nvPr>
        </p:nvSpPr>
        <p:spPr>
          <a:xfrm>
            <a:off x="933450" y="1556792"/>
            <a:ext cx="7753350" cy="3960440"/>
          </a:xfrm>
        </p:spPr>
        <p:txBody>
          <a:bodyPr/>
          <a:lstStyle/>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高中職免試</a:t>
            </a:r>
            <a:r>
              <a:rPr lang="zh-TW" altLang="zh-TW" sz="2400" dirty="0">
                <a:solidFill>
                  <a:srgbClr val="000066"/>
                </a:solidFill>
                <a:latin typeface="微軟正黑體" panose="020B0604030504040204" pitchFamily="34" charset="-120"/>
                <a:ea typeface="微軟正黑體" panose="020B0604030504040204" pitchFamily="34" charset="-120"/>
              </a:rPr>
              <a:t>服務學習五學期</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七上到九上</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達到</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zh-TW" sz="2400" dirty="0">
                <a:solidFill>
                  <a:srgbClr val="000066"/>
                </a:solidFill>
                <a:latin typeface="微軟正黑體" panose="020B0604030504040204" pitchFamily="34" charset="-120"/>
                <a:ea typeface="微軟正黑體" panose="020B0604030504040204" pitchFamily="34" charset="-120"/>
              </a:rPr>
              <a:t>小時以上即可拿到滿分</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每小時以</a:t>
            </a:r>
            <a:r>
              <a:rPr lang="en-US" altLang="zh-TW" sz="2400" dirty="0">
                <a:solidFill>
                  <a:srgbClr val="FF0000"/>
                </a:solidFill>
                <a:latin typeface="微軟正黑體" panose="020B0604030504040204" pitchFamily="34" charset="-120"/>
                <a:ea typeface="微軟正黑體" panose="020B0604030504040204" pitchFamily="34" charset="-120"/>
              </a:rPr>
              <a:t>0.5</a:t>
            </a:r>
            <a:r>
              <a:rPr lang="zh-TW" altLang="en-US" sz="2400" dirty="0">
                <a:solidFill>
                  <a:srgbClr val="FF0000"/>
                </a:solidFill>
                <a:latin typeface="微軟正黑體" panose="020B0604030504040204" pitchFamily="34" charset="-120"/>
                <a:ea typeface="微軟正黑體" panose="020B0604030504040204" pitchFamily="34" charset="-120"/>
              </a:rPr>
              <a:t>分計，</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2</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10</a:t>
            </a:r>
            <a:r>
              <a:rPr lang="zh-TW" altLang="zh-TW" sz="2400" dirty="0">
                <a:solidFill>
                  <a:srgbClr val="000066"/>
                </a:solidFill>
                <a:latin typeface="微軟正黑體" panose="020B0604030504040204" pitchFamily="34" charset="-120"/>
              </a:rPr>
              <a:t>日</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400" dirty="0">
                <a:solidFill>
                  <a:srgbClr val="000066"/>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五專聯合免試</a:t>
            </a:r>
            <a:r>
              <a:rPr lang="zh-TW" altLang="en-US" sz="2400" dirty="0">
                <a:solidFill>
                  <a:srgbClr val="000066"/>
                </a:solidFill>
                <a:latin typeface="微軟正黑體" panose="020B0604030504040204" pitchFamily="34" charset="-120"/>
                <a:ea typeface="微軟正黑體" panose="020B0604030504040204" pitchFamily="34" charset="-120"/>
              </a:rPr>
              <a:t>服務學習採計最高</a:t>
            </a:r>
            <a:r>
              <a:rPr lang="en-US" altLang="zh-TW" sz="2400" dirty="0">
                <a:solidFill>
                  <a:srgbClr val="FF0000"/>
                </a:solidFill>
                <a:latin typeface="微軟正黑體" panose="020B0604030504040204" pitchFamily="34" charset="-120"/>
                <a:ea typeface="微軟正黑體" panose="020B0604030504040204" pitchFamily="34" charset="-120"/>
              </a:rPr>
              <a:t>28</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五專聯合</a:t>
            </a:r>
            <a:r>
              <a:rPr lang="zh-TW" altLang="en-US" sz="2400" dirty="0" smtClean="0">
                <a:solidFill>
                  <a:srgbClr val="000066"/>
                </a:solidFill>
                <a:latin typeface="微軟正黑體" panose="020B0604030504040204" pitchFamily="34" charset="-120"/>
                <a:ea typeface="微軟正黑體" panose="020B0604030504040204" pitchFamily="34" charset="-120"/>
              </a:rPr>
              <a:t>免</a:t>
            </a:r>
            <a:r>
              <a:rPr lang="zh-TW" altLang="en-US" sz="2400" dirty="0">
                <a:solidFill>
                  <a:srgbClr val="000066"/>
                </a:solidFill>
                <a:latin typeface="微軟正黑體" panose="020B0604030504040204" pitchFamily="34" charset="-120"/>
                <a:ea typeface="微軟正黑體" panose="020B0604030504040204" pitchFamily="34" charset="-120"/>
              </a:rPr>
              <a:t>試</a:t>
            </a:r>
            <a:r>
              <a:rPr lang="zh-TW" altLang="en-US" sz="2400" dirty="0" smtClean="0">
                <a:solidFill>
                  <a:srgbClr val="000066"/>
                </a:solidFill>
                <a:latin typeface="微軟正黑體" panose="020B0604030504040204" pitchFamily="34" charset="-120"/>
                <a:ea typeface="微軟正黑體" panose="020B0604030504040204" pitchFamily="34" charset="-120"/>
              </a:rPr>
              <a:t>滿</a:t>
            </a:r>
            <a:r>
              <a:rPr lang="en-US" altLang="zh-TW" sz="2400" dirty="0">
                <a:solidFill>
                  <a:srgbClr val="000066"/>
                </a:solidFill>
                <a:latin typeface="微軟正黑體" panose="020B0604030504040204" pitchFamily="34" charset="-120"/>
                <a:ea typeface="微軟正黑體" panose="020B0604030504040204" pitchFamily="34" charset="-120"/>
              </a:rPr>
              <a:t>4</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分，幹部</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zh-TW"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a:t>
            </a:r>
            <a:r>
              <a:rPr lang="en-US" altLang="zh-TW" sz="2400" dirty="0">
                <a:solidFill>
                  <a:srgbClr val="000066"/>
                </a:solidFill>
                <a:latin typeface="微軟正黑體" panose="020B0604030504040204" pitchFamily="34" charset="-120"/>
                <a:ea typeface="微軟正黑體" panose="020B0604030504040204" pitchFamily="34" charset="-120"/>
              </a:rPr>
              <a:t>)</a:t>
            </a: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五專優先免試</a:t>
            </a:r>
            <a:r>
              <a:rPr lang="zh-TW" altLang="en-US" sz="2400" dirty="0">
                <a:solidFill>
                  <a:srgbClr val="000066"/>
                </a:solidFill>
                <a:latin typeface="微軟正黑體" panose="020B0604030504040204" pitchFamily="34" charset="-120"/>
                <a:ea typeface="微軟正黑體" panose="020B0604030504040204" pitchFamily="34" charset="-120"/>
              </a:rPr>
              <a:t>採計最高</a:t>
            </a:r>
            <a:r>
              <a:rPr lang="en-US" altLang="zh-TW" sz="2400" dirty="0">
                <a:solidFill>
                  <a:srgbClr val="FF0000"/>
                </a:solidFill>
                <a:latin typeface="微軟正黑體" panose="020B0604030504040204" pitchFamily="34" charset="-120"/>
                <a:ea typeface="微軟正黑體" panose="020B0604030504040204" pitchFamily="34" charset="-120"/>
              </a:rPr>
              <a:t>30</a:t>
            </a:r>
            <a:r>
              <a:rPr lang="zh-TW" altLang="en-US" sz="2400" dirty="0">
                <a:solidFill>
                  <a:srgbClr val="000066"/>
                </a:solidFill>
                <a:latin typeface="微軟正黑體" panose="020B0604030504040204" pitchFamily="34" charset="-120"/>
                <a:ea typeface="微軟正黑體" panose="020B0604030504040204" pitchFamily="34" charset="-120"/>
              </a:rPr>
              <a:t>小時。</a:t>
            </a:r>
            <a:r>
              <a:rPr lang="en-US" altLang="zh-TW" sz="2400" dirty="0">
                <a:solidFill>
                  <a:srgbClr val="000066"/>
                </a:solidFill>
                <a:latin typeface="微軟正黑體" panose="020B0604030504040204" pitchFamily="34" charset="-120"/>
                <a:ea typeface="微軟正黑體" panose="020B0604030504040204" pitchFamily="34" charset="-120"/>
              </a:rPr>
              <a:t> (</a:t>
            </a:r>
            <a:r>
              <a:rPr lang="zh-TW" altLang="en-US" sz="2400" dirty="0">
                <a:solidFill>
                  <a:srgbClr val="000066"/>
                </a:solidFill>
                <a:latin typeface="微軟正黑體" panose="020B0604030504040204" pitchFamily="34" charset="-120"/>
                <a:ea typeface="微軟正黑體" panose="020B0604030504040204" pitchFamily="34" charset="-120"/>
              </a:rPr>
              <a:t>五專優先免試滿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小時得</a:t>
            </a:r>
            <a:r>
              <a:rPr lang="en-US" altLang="zh-TW" sz="2400" dirty="0">
                <a:solidFill>
                  <a:srgbClr val="000066"/>
                </a:solidFill>
                <a:latin typeface="微軟正黑體" panose="020B0604030504040204" pitchFamily="34" charset="-120"/>
                <a:ea typeface="微軟正黑體" panose="020B0604030504040204" pitchFamily="34" charset="-120"/>
              </a:rPr>
              <a:t>0.5</a:t>
            </a:r>
            <a:r>
              <a:rPr lang="zh-TW" altLang="en-US" sz="2400" dirty="0">
                <a:solidFill>
                  <a:srgbClr val="000066"/>
                </a:solidFill>
                <a:latin typeface="微軟正黑體" panose="020B0604030504040204" pitchFamily="34" charset="-120"/>
                <a:ea typeface="微軟正黑體" panose="020B0604030504040204" pitchFamily="34" charset="-120"/>
              </a:rPr>
              <a:t>分，最高採計</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分，競賽最高</a:t>
            </a:r>
            <a:r>
              <a:rPr lang="en-US" altLang="zh-TW" sz="2400" dirty="0">
                <a:solidFill>
                  <a:srgbClr val="000066"/>
                </a:solidFill>
                <a:latin typeface="微軟正黑體" panose="020B0604030504040204" pitchFamily="34" charset="-120"/>
                <a:ea typeface="微軟正黑體" panose="020B0604030504040204" pitchFamily="34" charset="-120"/>
              </a:rPr>
              <a:t>7</a:t>
            </a:r>
            <a:r>
              <a:rPr lang="zh-TW" altLang="en-US" sz="2400" dirty="0">
                <a:solidFill>
                  <a:srgbClr val="000066"/>
                </a:solidFill>
                <a:latin typeface="微軟正黑體" panose="020B0604030504040204" pitchFamily="34" charset="-120"/>
                <a:ea typeface="微軟正黑體" panose="020B0604030504040204" pitchFamily="34" charset="-120"/>
              </a:rPr>
              <a:t>分，班級幹部、小老師、社團幹部每滿</a:t>
            </a:r>
            <a:r>
              <a:rPr lang="en-US" altLang="zh-TW" sz="2400" dirty="0">
                <a:solidFill>
                  <a:srgbClr val="000066"/>
                </a:solidFill>
                <a:latin typeface="微軟正黑體" panose="020B0604030504040204" pitchFamily="34" charset="-120"/>
                <a:ea typeface="微軟正黑體" panose="020B0604030504040204" pitchFamily="34" charset="-120"/>
              </a:rPr>
              <a:t>1</a:t>
            </a:r>
            <a:r>
              <a:rPr lang="zh-TW" altLang="en-US" sz="2400" dirty="0">
                <a:solidFill>
                  <a:srgbClr val="000066"/>
                </a:solidFill>
                <a:latin typeface="微軟正黑體" panose="020B0604030504040204" pitchFamily="34" charset="-120"/>
                <a:ea typeface="微軟正黑體" panose="020B0604030504040204" pitchFamily="34" charset="-120"/>
              </a:rPr>
              <a:t>學期得</a:t>
            </a:r>
            <a:r>
              <a:rPr lang="en-US" altLang="zh-TW" sz="2400" dirty="0">
                <a:solidFill>
                  <a:srgbClr val="000066"/>
                </a:solidFill>
                <a:latin typeface="微軟正黑體" panose="020B0604030504040204" pitchFamily="34" charset="-120"/>
                <a:ea typeface="微軟正黑體" panose="020B0604030504040204" pitchFamily="34" charset="-120"/>
              </a:rPr>
              <a:t>2</a:t>
            </a:r>
            <a:r>
              <a:rPr lang="zh-TW" altLang="en-US" sz="2400" dirty="0">
                <a:solidFill>
                  <a:srgbClr val="000066"/>
                </a:solidFill>
                <a:latin typeface="微軟正黑體" panose="020B0604030504040204" pitchFamily="34" charset="-120"/>
                <a:ea typeface="微軟正黑體" panose="020B0604030504040204" pitchFamily="34" charset="-120"/>
              </a:rPr>
              <a:t>分，合計最高</a:t>
            </a:r>
            <a:r>
              <a:rPr lang="en-US" altLang="zh-TW" sz="2400" dirty="0">
                <a:solidFill>
                  <a:srgbClr val="000066"/>
                </a:solidFill>
                <a:latin typeface="微軟正黑體" panose="020B0604030504040204" pitchFamily="34" charset="-120"/>
                <a:ea typeface="微軟正黑體" panose="020B0604030504040204" pitchFamily="34" charset="-120"/>
              </a:rPr>
              <a:t>15</a:t>
            </a:r>
            <a:r>
              <a:rPr lang="zh-TW" altLang="en-US" sz="2400" dirty="0">
                <a:solidFill>
                  <a:srgbClr val="000066"/>
                </a:solidFill>
                <a:latin typeface="微軟正黑體" panose="020B0604030504040204" pitchFamily="34" charset="-120"/>
                <a:ea typeface="微軟正黑體" panose="020B0604030504040204" pitchFamily="34" charset="-120"/>
              </a:rPr>
              <a:t>分，</a:t>
            </a:r>
            <a:r>
              <a:rPr lang="zh-TW" altLang="zh-TW" sz="2400" dirty="0">
                <a:solidFill>
                  <a:srgbClr val="000066"/>
                </a:solidFill>
                <a:latin typeface="微軟正黑體" panose="020B0604030504040204" pitchFamily="34" charset="-120"/>
              </a:rPr>
              <a:t>採計至</a:t>
            </a:r>
            <a:r>
              <a:rPr lang="en-US" altLang="zh-TW" sz="2400" dirty="0">
                <a:solidFill>
                  <a:srgbClr val="000066"/>
                </a:solidFill>
                <a:latin typeface="微軟正黑體" panose="020B0604030504040204" pitchFamily="34" charset="-120"/>
              </a:rPr>
              <a:t>111</a:t>
            </a:r>
            <a:r>
              <a:rPr lang="zh-TW" altLang="en-US" sz="2400" dirty="0">
                <a:solidFill>
                  <a:srgbClr val="000066"/>
                </a:solidFill>
                <a:latin typeface="微軟正黑體" panose="020B0604030504040204" pitchFamily="34" charset="-120"/>
              </a:rPr>
              <a:t>年</a:t>
            </a:r>
            <a:r>
              <a:rPr lang="en-US" altLang="zh-TW" sz="2400" dirty="0">
                <a:solidFill>
                  <a:srgbClr val="000066"/>
                </a:solidFill>
                <a:latin typeface="微軟正黑體" panose="020B0604030504040204" pitchFamily="34" charset="-120"/>
              </a:rPr>
              <a:t>5</a:t>
            </a:r>
            <a:r>
              <a:rPr lang="zh-TW" altLang="zh-TW" sz="2400" dirty="0">
                <a:solidFill>
                  <a:srgbClr val="000066"/>
                </a:solidFill>
                <a:latin typeface="微軟正黑體" panose="020B0604030504040204" pitchFamily="34" charset="-120"/>
              </a:rPr>
              <a:t>月</a:t>
            </a:r>
            <a:r>
              <a:rPr lang="en-US" altLang="zh-TW" sz="2400" dirty="0">
                <a:solidFill>
                  <a:srgbClr val="000066"/>
                </a:solidFill>
                <a:latin typeface="微軟正黑體" panose="020B0604030504040204" pitchFamily="34" charset="-120"/>
              </a:rPr>
              <a:t>14</a:t>
            </a:r>
            <a:r>
              <a:rPr lang="zh-TW" altLang="zh-TW" sz="2400" dirty="0">
                <a:solidFill>
                  <a:srgbClr val="000066"/>
                </a:solidFill>
                <a:latin typeface="微軟正黑體" panose="020B0604030504040204" pitchFamily="34" charset="-120"/>
              </a:rPr>
              <a:t>日</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含</a:t>
            </a:r>
            <a:r>
              <a:rPr lang="en-US" altLang="zh-TW" sz="2400" dirty="0">
                <a:solidFill>
                  <a:srgbClr val="000066"/>
                </a:solidFill>
                <a:latin typeface="微軟正黑體" panose="020B0604030504040204" pitchFamily="34" charset="-120"/>
              </a:rPr>
              <a:t>)</a:t>
            </a:r>
            <a:r>
              <a:rPr lang="zh-TW" altLang="en-US" sz="2400" dirty="0">
                <a:solidFill>
                  <a:srgbClr val="000066"/>
                </a:solidFill>
                <a:latin typeface="微軟正黑體" panose="020B0604030504040204" pitchFamily="34" charset="-120"/>
              </a:rPr>
              <a:t>止</a:t>
            </a:r>
            <a:endParaRPr lang="en-US" altLang="zh-TW" sz="2400" dirty="0">
              <a:solidFill>
                <a:srgbClr val="000066"/>
              </a:solidFill>
              <a:latin typeface="微軟正黑體" panose="020B0604030504040204" pitchFamily="34" charset="-120"/>
              <a:ea typeface="微軟正黑體" panose="020B0604030504040204" pitchFamily="34" charset="-120"/>
            </a:endParaRPr>
          </a:p>
        </p:txBody>
      </p:sp>
      <p:sp>
        <p:nvSpPr>
          <p:cNvPr id="2" name="文字方塊 1">
            <a:extLst>
              <a:ext uri="{FF2B5EF4-FFF2-40B4-BE49-F238E27FC236}">
                <a16:creationId xmlns:a16="http://schemas.microsoft.com/office/drawing/2014/main" xmlns="" id="{ABAB7243-1669-4D75-9D6E-079A6126FB3A}"/>
              </a:ext>
            </a:extLst>
          </p:cNvPr>
          <p:cNvSpPr txBox="1"/>
          <p:nvPr/>
        </p:nvSpPr>
        <p:spPr>
          <a:xfrm>
            <a:off x="2843808" y="1051198"/>
            <a:ext cx="4339650" cy="461665"/>
          </a:xfrm>
          <a:prstGeom prst="rect">
            <a:avLst/>
          </a:prstGeom>
          <a:noFill/>
        </p:spPr>
        <p:txBody>
          <a:bodyPr wrap="none" rtlCol="0">
            <a:spAutoFit/>
          </a:bodyPr>
          <a:lstStyle/>
          <a:p>
            <a:r>
              <a:rPr lang="zh-TW" altLang="en-US" sz="2400" b="1" dirty="0">
                <a:solidFill>
                  <a:srgbClr val="FF0000"/>
                </a:solidFill>
                <a:latin typeface="+mn-ea"/>
                <a:ea typeface="+mn-ea"/>
              </a:rPr>
              <a:t>適用</a:t>
            </a:r>
            <a:r>
              <a:rPr lang="en-US" altLang="zh-TW" sz="2400" b="1" dirty="0">
                <a:solidFill>
                  <a:srgbClr val="FF0000"/>
                </a:solidFill>
                <a:latin typeface="+mn-ea"/>
                <a:ea typeface="+mn-ea"/>
              </a:rPr>
              <a:t>111-112</a:t>
            </a:r>
            <a:r>
              <a:rPr lang="zh-TW" altLang="en-US" sz="2400" b="1" dirty="0">
                <a:solidFill>
                  <a:srgbClr val="FF0000"/>
                </a:solidFill>
                <a:latin typeface="+mn-ea"/>
                <a:ea typeface="+mn-ea"/>
              </a:rPr>
              <a:t>學年度入學之學生</a:t>
            </a:r>
          </a:p>
        </p:txBody>
      </p:sp>
      <p:sp>
        <p:nvSpPr>
          <p:cNvPr id="7" name="投影片編號版面配置區 1">
            <a:extLst>
              <a:ext uri="{FF2B5EF4-FFF2-40B4-BE49-F238E27FC236}">
                <a16:creationId xmlns:a16="http://schemas.microsoft.com/office/drawing/2014/main" xmlns="" id="{0DCC0E9B-7962-44F5-BF28-C2866216368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11</a:t>
            </a:fld>
            <a:endParaRPr lang="zh-TW" altLang="en-US">
              <a:ea typeface="新細明體" charset="-120"/>
            </a:endParaRPr>
          </a:p>
        </p:txBody>
      </p:sp>
    </p:spTree>
    <p:extLst>
      <p:ext uri="{BB962C8B-B14F-4D97-AF65-F5344CB8AC3E}">
        <p14:creationId xmlns:p14="http://schemas.microsoft.com/office/powerpoint/2010/main" val="286457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574194" y="1340768"/>
            <a:ext cx="8127503" cy="4805363"/>
          </a:xfrm>
        </p:spPr>
        <p:txBody>
          <a:bodyPr/>
          <a:lstStyle/>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體適能包括肌耐力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一分鐘屈膝仰臥起坐</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、柔軟度</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坐姿體前彎</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、瞬發力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400" dirty="0">
                <a:solidFill>
                  <a:srgbClr val="000066"/>
                </a:solidFill>
                <a:latin typeface="微軟正黑體" panose="020B0604030504040204" pitchFamily="34" charset="-120"/>
                <a:ea typeface="微軟正黑體" panose="020B0604030504040204" pitchFamily="34" charset="-120"/>
              </a:rPr>
              <a:t>立定跳遠</a:t>
            </a:r>
            <a:r>
              <a:rPr lang="en-US" altLang="zh-TW" sz="2400" dirty="0">
                <a:solidFill>
                  <a:srgbClr val="000066"/>
                </a:solidFill>
                <a:latin typeface="微軟正黑體" panose="020B0604030504040204" pitchFamily="34" charset="-120"/>
                <a:ea typeface="微軟正黑體" panose="020B0604030504040204" pitchFamily="34" charset="-120"/>
              </a:rPr>
              <a:t>)</a:t>
            </a:r>
            <a:r>
              <a:rPr lang="zh-TW" altLang="zh-TW" sz="2800" dirty="0">
                <a:solidFill>
                  <a:srgbClr val="000066"/>
                </a:solidFill>
                <a:latin typeface="微軟正黑體" panose="020B0604030504040204" pitchFamily="34" charset="-120"/>
                <a:ea typeface="微軟正黑體" panose="020B0604030504040204" pitchFamily="34" charset="-120"/>
              </a:rPr>
              <a:t>、心肺耐力</a:t>
            </a:r>
            <a:r>
              <a:rPr lang="en-US" altLang="zh-TW" sz="2800" dirty="0">
                <a:solidFill>
                  <a:srgbClr val="000066"/>
                </a:solidFill>
                <a:latin typeface="微軟正黑體" panose="020B0604030504040204" pitchFamily="34" charset="-120"/>
                <a:ea typeface="微軟正黑體" panose="020B0604030504040204" pitchFamily="34" charset="-120"/>
              </a:rPr>
              <a:t>(</a:t>
            </a:r>
            <a:r>
              <a:rPr lang="en-US" altLang="zh-TW" sz="2400" dirty="0">
                <a:solidFill>
                  <a:srgbClr val="000066"/>
                </a:solidFill>
                <a:latin typeface="微軟正黑體" panose="020B0604030504040204" pitchFamily="34" charset="-120"/>
                <a:ea typeface="微軟正黑體" panose="020B0604030504040204" pitchFamily="34" charset="-120"/>
              </a:rPr>
              <a:t>1600/800</a:t>
            </a:r>
            <a:r>
              <a:rPr lang="zh-TW" altLang="en-US" sz="2400" dirty="0">
                <a:solidFill>
                  <a:srgbClr val="000066"/>
                </a:solidFill>
                <a:latin typeface="微軟正黑體" panose="020B0604030504040204" pitchFamily="34" charset="-120"/>
                <a:ea typeface="微軟正黑體" panose="020B0604030504040204" pitchFamily="34" charset="-120"/>
              </a:rPr>
              <a:t>公尺跑走</a:t>
            </a:r>
            <a:r>
              <a:rPr lang="en-US" altLang="zh-TW" sz="2400" dirty="0">
                <a:solidFill>
                  <a:srgbClr val="000066"/>
                </a:solidFill>
                <a:latin typeface="微軟正黑體" panose="020B0604030504040204" pitchFamily="34" charset="-120"/>
                <a:ea typeface="微軟正黑體" panose="020B0604030504040204" pitchFamily="34" charset="-120"/>
              </a:rPr>
              <a:t>)</a:t>
            </a:r>
          </a:p>
          <a:p>
            <a:pPr>
              <a:spcBef>
                <a:spcPts val="600"/>
              </a:spcBef>
              <a:buFontTx/>
              <a:buBlip>
                <a:blip r:embed="rId3"/>
              </a:buBlip>
            </a:pPr>
            <a:r>
              <a:rPr lang="zh-TW" altLang="zh-TW" sz="2800" dirty="0">
                <a:solidFill>
                  <a:srgbClr val="000066"/>
                </a:solidFill>
                <a:latin typeface="微軟正黑體" panose="020B0604030504040204" pitchFamily="34" charset="-120"/>
                <a:ea typeface="微軟正黑體" panose="020B0604030504040204" pitchFamily="34" charset="-120"/>
              </a:rPr>
              <a:t>學生至檢測站檢測，計分標準如下</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zh-TW" sz="2800" dirty="0">
                <a:solidFill>
                  <a:srgbClr val="FF0000"/>
                </a:solidFill>
                <a:latin typeface="微軟正黑體" panose="020B0604030504040204" pitchFamily="34" charset="-120"/>
                <a:ea typeface="微軟正黑體" panose="020B0604030504040204" pitchFamily="34" charset="-120"/>
              </a:rPr>
              <a:t>同一次檢測</a:t>
            </a:r>
            <a:r>
              <a:rPr lang="en-US" altLang="zh-TW" sz="2800" dirty="0">
                <a:solidFill>
                  <a:srgbClr val="FF0000"/>
                </a:solidFill>
                <a:latin typeface="微軟正黑體" panose="020B0604030504040204" pitchFamily="34" charset="-120"/>
                <a:ea typeface="微軟正黑體" panose="020B0604030504040204" pitchFamily="34" charset="-120"/>
              </a:rPr>
              <a:t>)</a:t>
            </a:r>
            <a:endParaRPr lang="zh-TW" altLang="zh-TW" sz="28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nvGraphicFramePr>
        <p:xfrm>
          <a:off x="720725" y="3645024"/>
          <a:ext cx="8220075" cy="1679576"/>
        </p:xfrm>
        <a:graphic>
          <a:graphicData uri="http://schemas.openxmlformats.org/drawingml/2006/table">
            <a:tbl>
              <a:tblPr>
                <a:tableStyleId>{5C22544A-7EE6-4342-B048-85BDC9FD1C3A}</a:tableStyleId>
              </a:tblPr>
              <a:tblGrid>
                <a:gridCol w="2123083">
                  <a:extLst>
                    <a:ext uri="{9D8B030D-6E8A-4147-A177-3AD203B41FA5}">
                      <a16:colId xmlns:a16="http://schemas.microsoft.com/office/drawing/2014/main" xmlns="" val="20000"/>
                    </a:ext>
                  </a:extLst>
                </a:gridCol>
                <a:gridCol w="1524248">
                  <a:extLst>
                    <a:ext uri="{9D8B030D-6E8A-4147-A177-3AD203B41FA5}">
                      <a16:colId xmlns:a16="http://schemas.microsoft.com/office/drawing/2014/main" xmlns="" val="20001"/>
                    </a:ext>
                  </a:extLst>
                </a:gridCol>
                <a:gridCol w="1524248">
                  <a:extLst>
                    <a:ext uri="{9D8B030D-6E8A-4147-A177-3AD203B41FA5}">
                      <a16:colId xmlns:a16="http://schemas.microsoft.com/office/drawing/2014/main" xmlns="" val="20002"/>
                    </a:ext>
                  </a:extLst>
                </a:gridCol>
                <a:gridCol w="1524248">
                  <a:extLst>
                    <a:ext uri="{9D8B030D-6E8A-4147-A177-3AD203B41FA5}">
                      <a16:colId xmlns:a16="http://schemas.microsoft.com/office/drawing/2014/main" xmlns="" val="20003"/>
                    </a:ext>
                  </a:extLst>
                </a:gridCol>
                <a:gridCol w="1524248">
                  <a:extLst>
                    <a:ext uri="{9D8B030D-6E8A-4147-A177-3AD203B41FA5}">
                      <a16:colId xmlns:a16="http://schemas.microsoft.com/office/drawing/2014/main" xmlns="" val="20004"/>
                    </a:ext>
                  </a:extLst>
                </a:gridCol>
              </a:tblGrid>
              <a:tr h="839788">
                <a:tc>
                  <a:txBody>
                    <a:bodyPr/>
                    <a:lstStyle/>
                    <a:p>
                      <a:pPr algn="ctr" fontAlgn="ctr"/>
                      <a:r>
                        <a:rPr lang="zh-TW" altLang="en-US" sz="2400" u="none" strike="noStrike" dirty="0">
                          <a:effectLst/>
                        </a:rPr>
                        <a:t>四項均無</a:t>
                      </a:r>
                      <a:r>
                        <a:rPr lang="en-US" altLang="zh-TW" sz="2400" u="none" strike="noStrike" dirty="0">
                          <a:effectLst/>
                        </a:rPr>
                        <a:t>(</a:t>
                      </a:r>
                      <a:r>
                        <a:rPr lang="zh-TW" altLang="en-US" sz="2400" u="none" strike="noStrike" dirty="0">
                          <a:effectLst/>
                        </a:rPr>
                        <a:t>或僅一項</a:t>
                      </a:r>
                      <a:r>
                        <a:rPr lang="en-US" altLang="zh-TW" sz="2400" u="none" strike="noStrike" dirty="0">
                          <a:effectLst/>
                        </a:rPr>
                        <a:t>)</a:t>
                      </a: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任兩項</a:t>
                      </a:r>
                      <a:endParaRPr lang="en-US" altLang="zh-TW" sz="2400" u="none" strike="noStrike" dirty="0">
                        <a:effectLst/>
                      </a:endParaRPr>
                    </a:p>
                    <a:p>
                      <a:pPr algn="ctr" fontAlgn="ctr"/>
                      <a:r>
                        <a:rPr lang="zh-TW" altLang="en-US" sz="2400" u="none" strike="noStrike" dirty="0">
                          <a:effectLst/>
                        </a:rPr>
                        <a:t>達門檻</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50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75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tc>
                  <a:txBody>
                    <a:bodyPr/>
                    <a:lstStyle/>
                    <a:p>
                      <a:pPr algn="ctr" fontAlgn="ctr"/>
                      <a:r>
                        <a:rPr lang="zh-TW" altLang="en-US" sz="2400" u="none" strike="noStrike" dirty="0">
                          <a:effectLst/>
                        </a:rPr>
                        <a:t>兩項達</a:t>
                      </a:r>
                      <a:r>
                        <a:rPr lang="en-US" altLang="zh-TW" sz="2400" u="none" strike="noStrike" dirty="0">
                          <a:effectLst/>
                        </a:rPr>
                        <a:t>85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solidFill>
                      <a:schemeClr val="accent6">
                        <a:lumMod val="20000"/>
                        <a:lumOff val="80000"/>
                      </a:schemeClr>
                    </a:solidFill>
                  </a:tcPr>
                </a:tc>
                <a:extLst>
                  <a:ext uri="{0D108BD9-81ED-4DB2-BD59-A6C34878D82A}">
                    <a16:rowId xmlns:a16="http://schemas.microsoft.com/office/drawing/2014/main" xmlns="" val="10000"/>
                  </a:ext>
                </a:extLst>
              </a:tr>
              <a:tr h="83978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a:effectLst/>
                        </a:rPr>
                        <a:t>8</a:t>
                      </a:r>
                      <a:endParaRPr lang="en-US" altLang="zh-TW" sz="2400" b="0" i="0" u="none" strike="noStrike">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9</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tc>
                  <a:txBody>
                    <a:bodyPr/>
                    <a:lstStyle/>
                    <a:p>
                      <a:pPr algn="ctr" fontAlgn="ctr"/>
                      <a:r>
                        <a:rPr lang="en-US" altLang="zh-TW" sz="2400" u="none" strike="noStrike" dirty="0">
                          <a:effectLst/>
                        </a:rPr>
                        <a:t>10</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0" marR="6350" marT="6350" marB="0" anchor="ctr"/>
                </a:tc>
                <a:extLst>
                  <a:ext uri="{0D108BD9-81ED-4DB2-BD59-A6C34878D82A}">
                    <a16:rowId xmlns:a16="http://schemas.microsoft.com/office/drawing/2014/main" xmlns="" val="10001"/>
                  </a:ext>
                </a:extLst>
              </a:tr>
            </a:tbl>
          </a:graphicData>
        </a:graphic>
      </p:graphicFrame>
      <p:sp>
        <p:nvSpPr>
          <p:cNvPr id="6" name="投影片編號版面配置區 1">
            <a:extLst>
              <a:ext uri="{FF2B5EF4-FFF2-40B4-BE49-F238E27FC236}">
                <a16:creationId xmlns:a16="http://schemas.microsoft.com/office/drawing/2014/main" xmlns="" id="{895A9C0B-787E-4A69-BF58-14591EEDC436}"/>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12</a:t>
            </a:fld>
            <a:endParaRPr lang="zh-TW" altLang="en-US">
              <a:ea typeface="新細明體" charset="-120"/>
            </a:endParaRPr>
          </a:p>
        </p:txBody>
      </p:sp>
    </p:spTree>
    <p:extLst>
      <p:ext uri="{BB962C8B-B14F-4D97-AF65-F5344CB8AC3E}">
        <p14:creationId xmlns:p14="http://schemas.microsoft.com/office/powerpoint/2010/main" val="173554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a:spcBef>
                <a:spcPts val="600"/>
              </a:spcBef>
              <a:buFontTx/>
              <a:buBlip>
                <a:blip r:embed="rId2"/>
              </a:buBlip>
            </a:pPr>
            <a:r>
              <a:rPr lang="zh-TW" altLang="en-US" sz="2800" dirty="0">
                <a:solidFill>
                  <a:srgbClr val="000066"/>
                </a:solidFill>
                <a:latin typeface="微軟正黑體" panose="020B0604030504040204" pitchFamily="34" charset="-120"/>
                <a:ea typeface="微軟正黑體" panose="020B0604030504040204" pitchFamily="34" charset="-120"/>
              </a:rPr>
              <a:t>持有各級主管機關特殊教育學生鑑定及就學輔導會鑑定為</a:t>
            </a:r>
            <a:r>
              <a:rPr lang="zh-TW" altLang="en-US" sz="2800" dirty="0">
                <a:solidFill>
                  <a:srgbClr val="FF0000"/>
                </a:solidFill>
                <a:latin typeface="微軟正黑體" panose="020B0604030504040204" pitchFamily="34" charset="-120"/>
                <a:ea typeface="微軟正黑體" panose="020B0604030504040204" pitchFamily="34" charset="-120"/>
              </a:rPr>
              <a:t>身心障礙學生</a:t>
            </a:r>
            <a:r>
              <a:rPr lang="zh-TW" altLang="en-US" sz="2800" dirty="0">
                <a:solidFill>
                  <a:srgbClr val="000066"/>
                </a:solidFill>
                <a:latin typeface="微軟正黑體" panose="020B0604030504040204" pitchFamily="34" charset="-120"/>
                <a:ea typeface="微軟正黑體" panose="020B0604030504040204" pitchFamily="34" charset="-120"/>
              </a:rPr>
              <a:t>之證明，或領有身心障礙手冊</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證明</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者，或持有</a:t>
            </a:r>
            <a:r>
              <a:rPr lang="zh-TW" altLang="en-US" sz="2800" dirty="0">
                <a:solidFill>
                  <a:srgbClr val="FF0000"/>
                </a:solidFill>
                <a:latin typeface="微軟正黑體" panose="020B0604030504040204" pitchFamily="34" charset="-120"/>
                <a:ea typeface="微軟正黑體" panose="020B0604030504040204" pitchFamily="34" charset="-120"/>
              </a:rPr>
              <a:t>公立醫院證明為重大傷病、體弱學生、學校組成專責小組認定確屬不宜檢測之學生</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會議資料留存備查</a:t>
            </a:r>
            <a:r>
              <a:rPr lang="en-US" altLang="zh-TW" sz="2800" dirty="0">
                <a:solidFill>
                  <a:srgbClr val="000066"/>
                </a:solidFill>
                <a:latin typeface="微軟正黑體" panose="020B0604030504040204" pitchFamily="34" charset="-120"/>
                <a:ea typeface="微軟正黑體" panose="020B0604030504040204" pitchFamily="34" charset="-120"/>
              </a:rPr>
              <a:t>)</a:t>
            </a:r>
            <a:r>
              <a:rPr lang="zh-TW" altLang="en-US" sz="2800" dirty="0">
                <a:solidFill>
                  <a:srgbClr val="000066"/>
                </a:solidFill>
                <a:latin typeface="微軟正黑體" panose="020B0604030504040204" pitchFamily="34" charset="-120"/>
                <a:ea typeface="微軟正黑體" panose="020B0604030504040204" pitchFamily="34" charset="-120"/>
              </a:rPr>
              <a:t>，考量學生身心發展差異及就學權益</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予以採計</a:t>
            </a:r>
            <a:r>
              <a:rPr lang="en-US" altLang="zh-TW" sz="2800" dirty="0">
                <a:solidFill>
                  <a:srgbClr val="FF0000"/>
                </a:solidFill>
                <a:latin typeface="微軟正黑體" panose="020B0604030504040204" pitchFamily="34" charset="-120"/>
                <a:ea typeface="微軟正黑體" panose="020B0604030504040204" pitchFamily="34" charset="-120"/>
              </a:rPr>
              <a:t>6</a:t>
            </a:r>
            <a:r>
              <a:rPr lang="zh-TW" altLang="en-US" sz="2800" dirty="0">
                <a:solidFill>
                  <a:srgbClr val="FF0000"/>
                </a:solidFill>
                <a:latin typeface="微軟正黑體" panose="020B0604030504040204" pitchFamily="34" charset="-120"/>
                <a:ea typeface="微軟正黑體" panose="020B0604030504040204" pitchFamily="34" charset="-120"/>
              </a:rPr>
              <a:t>分</a:t>
            </a:r>
            <a:r>
              <a:rPr lang="zh-TW" altLang="en-US" sz="2800" dirty="0">
                <a:latin typeface="微軟正黑體" panose="020B0604030504040204" pitchFamily="34" charset="-120"/>
                <a:ea typeface="微軟正黑體" panose="020B0604030504040204" pitchFamily="34" charset="-120"/>
              </a:rPr>
              <a:t>。</a:t>
            </a:r>
            <a:endParaRPr lang="zh-TW" altLang="en-US" sz="2800" dirty="0"/>
          </a:p>
        </p:txBody>
      </p:sp>
      <p:sp>
        <p:nvSpPr>
          <p:cNvPr id="5" name="投影片編號版面配置區 1">
            <a:extLst>
              <a:ext uri="{FF2B5EF4-FFF2-40B4-BE49-F238E27FC236}">
                <a16:creationId xmlns:a16="http://schemas.microsoft.com/office/drawing/2014/main" xmlns="" id="{60EE5751-7E19-4F9E-89FF-1143D5430C2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13</a:t>
            </a:fld>
            <a:endParaRPr lang="zh-TW" altLang="en-US">
              <a:ea typeface="新細明體" charset="-120"/>
            </a:endParaRPr>
          </a:p>
        </p:txBody>
      </p:sp>
    </p:spTree>
    <p:extLst>
      <p:ext uri="{BB962C8B-B14F-4D97-AF65-F5344CB8AC3E}">
        <p14:creationId xmlns:p14="http://schemas.microsoft.com/office/powerpoint/2010/main" val="19115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solidFill>
                  <a:srgbClr val="C00000"/>
                </a:solidFill>
                <a:latin typeface="華康華綜體W5" panose="020B0509000000000000" pitchFamily="49" charset="-120"/>
                <a:ea typeface="華康華綜體W5" panose="020B0509000000000000" pitchFamily="49" charset="-120"/>
              </a:rPr>
              <a:t>體適能</a:t>
            </a:r>
            <a:r>
              <a:rPr lang="en-US" altLang="zh-TW" dirty="0">
                <a:solidFill>
                  <a:srgbClr val="C00000"/>
                </a:solidFill>
                <a:latin typeface="華康華綜體W5" panose="020B0509000000000000" pitchFamily="49" charset="-120"/>
                <a:ea typeface="華康華綜體W5" panose="020B0509000000000000" pitchFamily="49" charset="-120"/>
              </a:rPr>
              <a:t>(10</a:t>
            </a:r>
            <a:r>
              <a:rPr lang="zh-TW" altLang="en-US" dirty="0">
                <a:solidFill>
                  <a:srgbClr val="C00000"/>
                </a:solidFill>
                <a:latin typeface="華康華綜體W5" panose="020B0509000000000000" pitchFamily="49" charset="-120"/>
                <a:ea typeface="華康華綜體W5" panose="020B0509000000000000" pitchFamily="49" charset="-120"/>
              </a:rPr>
              <a:t>分</a:t>
            </a:r>
            <a:r>
              <a:rPr lang="en-US" altLang="zh-TW" dirty="0">
                <a:solidFill>
                  <a:srgbClr val="C00000"/>
                </a:solidFill>
                <a:latin typeface="華康華綜體W5" panose="020B0509000000000000" pitchFamily="49" charset="-120"/>
                <a:ea typeface="華康華綜體W5" panose="020B0509000000000000" pitchFamily="49" charset="-120"/>
              </a:rPr>
              <a:t>)</a:t>
            </a:r>
            <a:endParaRPr lang="zh-TW" altLang="en-US" dirty="0"/>
          </a:p>
        </p:txBody>
      </p:sp>
      <p:sp>
        <p:nvSpPr>
          <p:cNvPr id="45059" name="內容版面配置區 2"/>
          <p:cNvSpPr>
            <a:spLocks noGrp="1"/>
          </p:cNvSpPr>
          <p:nvPr>
            <p:ph idx="1"/>
          </p:nvPr>
        </p:nvSpPr>
        <p:spPr>
          <a:xfrm>
            <a:off x="652264" y="1420809"/>
            <a:ext cx="8034536" cy="4805363"/>
          </a:xfrm>
        </p:spPr>
        <p:txBody>
          <a:bodyPr/>
          <a:lstStyle/>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依據</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a:t>
            </a:r>
            <a:r>
              <a:rPr lang="zh-TW" altLang="en-US" sz="2800" dirty="0">
                <a:solidFill>
                  <a:schemeClr val="tx1"/>
                </a:solidFill>
                <a:latin typeface="標楷體" panose="03000509000000000000" pitchFamily="65" charset="-120"/>
                <a:ea typeface="標楷體" panose="03000509000000000000" pitchFamily="65" charset="-120"/>
                <a:cs typeface="超研澤粗魏碑"/>
              </a:rPr>
              <a:t>年</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月</a:t>
            </a:r>
            <a:r>
              <a:rPr lang="en-US" altLang="zh-TW" sz="2800" dirty="0">
                <a:solidFill>
                  <a:schemeClr val="tx1"/>
                </a:solidFill>
                <a:latin typeface="標楷體" panose="03000509000000000000" pitchFamily="65" charset="-120"/>
                <a:ea typeface="標楷體" panose="03000509000000000000" pitchFamily="65" charset="-120"/>
                <a:cs typeface="超研澤粗魏碑"/>
              </a:rPr>
              <a:t>1</a:t>
            </a:r>
            <a:r>
              <a:rPr lang="zh-TW" altLang="en-US" sz="2800" dirty="0">
                <a:solidFill>
                  <a:schemeClr val="tx1"/>
                </a:solidFill>
                <a:latin typeface="標楷體" panose="03000509000000000000" pitchFamily="65" charset="-120"/>
                <a:ea typeface="標楷體" panose="03000509000000000000" pitchFamily="65" charset="-120"/>
                <a:cs typeface="超研澤粗魏碑"/>
              </a:rPr>
              <a:t>日南市教課</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一</a:t>
            </a:r>
            <a:r>
              <a:rPr lang="en-US" altLang="zh-TW" sz="2800" dirty="0">
                <a:solidFill>
                  <a:schemeClr val="tx1"/>
                </a:solidFill>
                <a:latin typeface="標楷體" panose="03000509000000000000" pitchFamily="65" charset="-120"/>
                <a:ea typeface="標楷體" panose="03000509000000000000" pitchFamily="65" charset="-120"/>
                <a:cs typeface="超研澤粗魏碑"/>
              </a:rPr>
              <a:t>)</a:t>
            </a:r>
            <a:r>
              <a:rPr lang="zh-TW" altLang="en-US" sz="2800" dirty="0">
                <a:solidFill>
                  <a:schemeClr val="tx1"/>
                </a:solidFill>
                <a:latin typeface="標楷體" panose="03000509000000000000" pitchFamily="65" charset="-120"/>
                <a:ea typeface="標楷體" panose="03000509000000000000" pitchFamily="65" charset="-120"/>
                <a:cs typeface="超研澤粗魏碑"/>
              </a:rPr>
              <a:t>字第</a:t>
            </a:r>
            <a:r>
              <a:rPr lang="en-US" altLang="zh-TW" sz="2800" dirty="0">
                <a:solidFill>
                  <a:schemeClr val="tx1"/>
                </a:solidFill>
                <a:latin typeface="標楷體" panose="03000509000000000000" pitchFamily="65" charset="-120"/>
                <a:ea typeface="標楷體" panose="03000509000000000000" pitchFamily="65" charset="-120"/>
                <a:cs typeface="超研澤粗魏碑"/>
              </a:rPr>
              <a:t>1101317399</a:t>
            </a:r>
            <a:r>
              <a:rPr lang="zh-TW" altLang="en-US" sz="2800" dirty="0">
                <a:solidFill>
                  <a:schemeClr val="tx1"/>
                </a:solidFill>
                <a:latin typeface="標楷體" panose="03000509000000000000" pitchFamily="65" charset="-120"/>
                <a:ea typeface="標楷體" panose="03000509000000000000" pitchFamily="65" charset="-120"/>
                <a:cs typeface="超研澤粗魏碑"/>
              </a:rPr>
              <a:t>號函：臺南區十二年國民基本教育免試入學超額比序多元學習表現採計原則第玖點第四款修正文字為：「採</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學校依教育部體適能檢測標準檢測之證明或至合格體適能檢測站檢測之證明</a:t>
            </a:r>
            <a:r>
              <a:rPr lang="zh-TW" altLang="en-US" sz="2800" dirty="0">
                <a:solidFill>
                  <a:schemeClr val="tx1"/>
                </a:solidFill>
                <a:latin typeface="標楷體" panose="03000509000000000000" pitchFamily="65" charset="-120"/>
                <a:ea typeface="標楷體" panose="03000509000000000000" pitchFamily="65" charset="-120"/>
                <a:cs typeface="超研澤粗魏碑"/>
              </a:rPr>
              <a:t>，其同學年度之檢測成績擇一採計，檢測成績依教育部體適能網站所記載之成績為準。」</a:t>
            </a:r>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endParaRPr lang="en-US" altLang="zh-TW" sz="28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2800" dirty="0">
                <a:solidFill>
                  <a:schemeClr val="tx1"/>
                </a:solidFill>
                <a:latin typeface="標楷體" panose="03000509000000000000" pitchFamily="65" charset="-120"/>
                <a:ea typeface="標楷體" panose="03000509000000000000" pitchFamily="65" charset="-120"/>
                <a:cs typeface="超研澤粗魏碑"/>
              </a:rPr>
              <a:t>適用於</a:t>
            </a:r>
            <a:r>
              <a:rPr lang="zh-TW" altLang="en-US" sz="2800" dirty="0">
                <a:solidFill>
                  <a:srgbClr val="FF0000"/>
                </a:solidFill>
                <a:latin typeface="標楷體" panose="03000509000000000000" pitchFamily="65" charset="-120"/>
                <a:ea typeface="標楷體" panose="03000509000000000000" pitchFamily="65" charset="-120"/>
                <a:cs typeface="超研澤粗魏碑"/>
              </a:rPr>
              <a:t>自</a:t>
            </a:r>
            <a:r>
              <a:rPr lang="en-US" altLang="zh-TW" sz="2800" dirty="0">
                <a:solidFill>
                  <a:srgbClr val="FF0000"/>
                </a:solidFill>
                <a:latin typeface="標楷體" panose="03000509000000000000" pitchFamily="65" charset="-120"/>
                <a:ea typeface="標楷體" panose="03000509000000000000" pitchFamily="65" charset="-120"/>
                <a:cs typeface="超研澤粗魏碑"/>
              </a:rPr>
              <a:t>111</a:t>
            </a:r>
            <a:r>
              <a:rPr lang="zh-TW" altLang="en-US" sz="2800" dirty="0">
                <a:solidFill>
                  <a:srgbClr val="FF0000"/>
                </a:solidFill>
                <a:latin typeface="標楷體" panose="03000509000000000000" pitchFamily="65" charset="-120"/>
                <a:ea typeface="標楷體" panose="03000509000000000000" pitchFamily="65" charset="-120"/>
                <a:cs typeface="超研澤粗魏碑"/>
              </a:rPr>
              <a:t>學年度起入學</a:t>
            </a:r>
            <a:r>
              <a:rPr lang="zh-TW" altLang="en-US" sz="2800" dirty="0">
                <a:solidFill>
                  <a:schemeClr val="tx1"/>
                </a:solidFill>
                <a:latin typeface="標楷體" panose="03000509000000000000" pitchFamily="65" charset="-120"/>
                <a:ea typeface="標楷體" panose="03000509000000000000" pitchFamily="65" charset="-120"/>
                <a:cs typeface="超研澤粗魏碑"/>
              </a:rPr>
              <a:t>高級中等學校之學生。</a:t>
            </a:r>
          </a:p>
        </p:txBody>
      </p:sp>
      <p:sp>
        <p:nvSpPr>
          <p:cNvPr id="5" name="投影片編號版面配置區 1">
            <a:extLst>
              <a:ext uri="{FF2B5EF4-FFF2-40B4-BE49-F238E27FC236}">
                <a16:creationId xmlns:a16="http://schemas.microsoft.com/office/drawing/2014/main" xmlns="" id="{6DA5AD56-D5C5-47EB-A5BE-1F1D3C09B226}"/>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14</a:t>
            </a:fld>
            <a:endParaRPr lang="zh-TW" altLang="en-US">
              <a:ea typeface="新細明體" charset="-120"/>
            </a:endParaRPr>
          </a:p>
        </p:txBody>
      </p:sp>
    </p:spTree>
    <p:extLst>
      <p:ext uri="{BB962C8B-B14F-4D97-AF65-F5344CB8AC3E}">
        <p14:creationId xmlns:p14="http://schemas.microsoft.com/office/powerpoint/2010/main" val="71311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1547664" y="764704"/>
            <a:ext cx="6684169" cy="479822"/>
          </a:xfrm>
        </p:spPr>
        <p:txBody>
          <a:bodyPr/>
          <a:lstStyle/>
          <a:p>
            <a:r>
              <a:rPr lang="zh-TW" altLang="en-US" sz="3200" b="1" dirty="0"/>
              <a:t>「多元學習表現」</a:t>
            </a:r>
            <a:r>
              <a:rPr lang="zh-TW" altLang="en-US" sz="3200" dirty="0"/>
              <a:t>分數計算</a:t>
            </a:r>
            <a:endParaRPr lang="zh-TW" altLang="en-US" sz="3200" b="1" dirty="0">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xfrm>
            <a:off x="6506616" y="5771282"/>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a:spcBef>
                <a:spcPts val="750"/>
              </a:spcBef>
              <a:buClr>
                <a:schemeClr val="accent1"/>
              </a:buClr>
              <a:buFont typeface="Wingdings 3" panose="05040102010807070707" pitchFamily="18" charset="2"/>
              <a:buChar char=""/>
              <a:defRPr sz="1050">
                <a:solidFill>
                  <a:srgbClr val="404040"/>
                </a:solidFill>
                <a:latin typeface="Century Gothic" panose="020B0502020202020204" pitchFamily="34" charset="0"/>
                <a:ea typeface="微軟正黑體" panose="020B0604030504040204" pitchFamily="34" charset="-120"/>
              </a:defRPr>
            </a:lvl3pPr>
            <a:lvl4pPr marL="12001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859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288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5717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291465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15</a:t>
            </a:fld>
            <a:endParaRPr lang="zh-TW" altLang="en-US">
              <a:solidFill>
                <a:srgbClr val="FEFFFF"/>
              </a:solidFill>
            </a:endParaRPr>
          </a:p>
        </p:txBody>
      </p:sp>
      <p:graphicFrame>
        <p:nvGraphicFramePr>
          <p:cNvPr id="2" name="表格 1">
            <a:extLst>
              <a:ext uri="{FF2B5EF4-FFF2-40B4-BE49-F238E27FC236}">
                <a16:creationId xmlns:a16="http://schemas.microsoft.com/office/drawing/2014/main" xmlns="" id="{11FFD984-D1D0-4C20-BCCB-76FCC311BF39}"/>
              </a:ext>
            </a:extLst>
          </p:cNvPr>
          <p:cNvGraphicFramePr>
            <a:graphicFrameLocks noGrp="1"/>
          </p:cNvGraphicFramePr>
          <p:nvPr>
            <p:extLst>
              <p:ext uri="{D42A27DB-BD31-4B8C-83A1-F6EECF244321}">
                <p14:modId xmlns:p14="http://schemas.microsoft.com/office/powerpoint/2010/main" val="1038144748"/>
              </p:ext>
            </p:extLst>
          </p:nvPr>
        </p:nvGraphicFramePr>
        <p:xfrm>
          <a:off x="1279016" y="1244526"/>
          <a:ext cx="6984777" cy="4653425"/>
        </p:xfrm>
        <a:graphic>
          <a:graphicData uri="http://schemas.openxmlformats.org/drawingml/2006/table">
            <a:tbl>
              <a:tblPr>
                <a:tableStyleId>{22838BEF-8BB2-4498-84A7-C5851F593DF1}</a:tableStyleId>
              </a:tblPr>
              <a:tblGrid>
                <a:gridCol w="2402407">
                  <a:extLst>
                    <a:ext uri="{9D8B030D-6E8A-4147-A177-3AD203B41FA5}">
                      <a16:colId xmlns:a16="http://schemas.microsoft.com/office/drawing/2014/main" xmlns="" val="523012523"/>
                    </a:ext>
                  </a:extLst>
                </a:gridCol>
                <a:gridCol w="2402407">
                  <a:extLst>
                    <a:ext uri="{9D8B030D-6E8A-4147-A177-3AD203B41FA5}">
                      <a16:colId xmlns:a16="http://schemas.microsoft.com/office/drawing/2014/main" xmlns="" val="3449192225"/>
                    </a:ext>
                  </a:extLst>
                </a:gridCol>
                <a:gridCol w="2179963">
                  <a:extLst>
                    <a:ext uri="{9D8B030D-6E8A-4147-A177-3AD203B41FA5}">
                      <a16:colId xmlns:a16="http://schemas.microsoft.com/office/drawing/2014/main" xmlns="" val="3337706387"/>
                    </a:ext>
                  </a:extLst>
                </a:gridCol>
              </a:tblGrid>
              <a:tr h="664775">
                <a:tc>
                  <a:txBody>
                    <a:bodyPr/>
                    <a:lstStyle/>
                    <a:p>
                      <a:pPr algn="ctr" fontAlgn="ctr"/>
                      <a:r>
                        <a:rPr lang="zh-TW" altLang="en-US" sz="3200" u="none" strike="noStrike" dirty="0">
                          <a:effectLst/>
                        </a:rPr>
                        <a:t>比序項目</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積分</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備註</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extLst>
                  <a:ext uri="{0D108BD9-81ED-4DB2-BD59-A6C34878D82A}">
                    <a16:rowId xmlns:a16="http://schemas.microsoft.com/office/drawing/2014/main" xmlns="" val="2654517439"/>
                  </a:ext>
                </a:extLst>
              </a:tr>
              <a:tr h="664775">
                <a:tc>
                  <a:txBody>
                    <a:bodyPr/>
                    <a:lstStyle/>
                    <a:p>
                      <a:pPr algn="ctr" fontAlgn="ctr"/>
                      <a:r>
                        <a:rPr lang="zh-TW" altLang="en-US" sz="3200" u="none" strike="noStrike" dirty="0">
                          <a:effectLst/>
                        </a:rPr>
                        <a:t>競賽成績</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6">
                  <a:txBody>
                    <a:bodyPr/>
                    <a:lstStyle/>
                    <a:p>
                      <a:pPr algn="ctr" fontAlgn="ctr"/>
                      <a:r>
                        <a:rPr lang="en-US" altLang="zh-TW" sz="3200" u="none" strike="noStrike" dirty="0">
                          <a:solidFill>
                            <a:srgbClr val="FF0000"/>
                          </a:solidFill>
                          <a:effectLst/>
                        </a:rPr>
                        <a:t>50/70</a:t>
                      </a:r>
                    </a:p>
                    <a:p>
                      <a:pPr algn="ctr" fontAlgn="ctr"/>
                      <a:r>
                        <a:rPr lang="zh-TW" altLang="en-US" sz="3200" u="none" strike="noStrike" dirty="0">
                          <a:effectLst/>
                        </a:rPr>
                        <a:t>總分</a:t>
                      </a:r>
                      <a:r>
                        <a:rPr lang="en-US" altLang="zh-TW" sz="3200" u="none" strike="noStrike" dirty="0">
                          <a:effectLst/>
                        </a:rPr>
                        <a:t>70</a:t>
                      </a:r>
                      <a:r>
                        <a:rPr lang="zh-TW" altLang="en-US" sz="3200" u="none" strike="noStrike" dirty="0">
                          <a:effectLst/>
                        </a:rPr>
                        <a:t>分</a:t>
                      </a:r>
                      <a:endParaRPr lang="en-US" altLang="zh-TW" sz="3200" u="none" strike="noStrike" dirty="0">
                        <a:effectLst/>
                      </a:endParaRPr>
                    </a:p>
                    <a:p>
                      <a:pPr algn="ctr" fontAlgn="ctr"/>
                      <a:r>
                        <a:rPr lang="zh-TW" altLang="en-US" sz="3200" u="none" strike="noStrike" dirty="0">
                          <a:effectLst/>
                        </a:rPr>
                        <a:t>最高取</a:t>
                      </a:r>
                      <a:r>
                        <a:rPr lang="en-US" altLang="zh-TW" sz="3200" u="none" strike="noStrike" dirty="0">
                          <a:effectLst/>
                        </a:rPr>
                        <a:t>50</a:t>
                      </a:r>
                      <a:r>
                        <a:rPr lang="zh-TW" altLang="en-US" sz="3200" u="none" strike="noStrike" dirty="0">
                          <a:effectLst/>
                        </a:rPr>
                        <a:t>分　</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xmlns="" val="1125253446"/>
                  </a:ext>
                </a:extLst>
              </a:tr>
              <a:tr h="664775">
                <a:tc>
                  <a:txBody>
                    <a:bodyPr/>
                    <a:lstStyle/>
                    <a:p>
                      <a:pPr algn="ctr" fontAlgn="ctr"/>
                      <a:r>
                        <a:rPr lang="zh-TW" altLang="en-US" sz="3200" u="none" strike="noStrike">
                          <a:effectLst/>
                        </a:rPr>
                        <a:t>獎勵紀錄</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xmlns="" val="3052168655"/>
                  </a:ext>
                </a:extLst>
              </a:tr>
              <a:tr h="664775">
                <a:tc>
                  <a:txBody>
                    <a:bodyPr/>
                    <a:lstStyle/>
                    <a:p>
                      <a:pPr algn="ctr" fontAlgn="ctr"/>
                      <a:r>
                        <a:rPr lang="zh-TW" altLang="en-US" sz="3200" u="none" strike="noStrike">
                          <a:effectLst/>
                        </a:rPr>
                        <a:t>服務學習</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xmlns="" val="4278625777"/>
                  </a:ext>
                </a:extLst>
              </a:tr>
              <a:tr h="664775">
                <a:tc>
                  <a:txBody>
                    <a:bodyPr/>
                    <a:lstStyle/>
                    <a:p>
                      <a:pPr algn="ctr" fontAlgn="ctr"/>
                      <a:r>
                        <a:rPr lang="zh-TW" altLang="en-US" sz="3200" u="none" strike="noStrike">
                          <a:effectLst/>
                        </a:rPr>
                        <a:t>社團參與</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xmlns="" val="1162388987"/>
                  </a:ext>
                </a:extLst>
              </a:tr>
              <a:tr h="664775">
                <a:tc>
                  <a:txBody>
                    <a:bodyPr/>
                    <a:lstStyle/>
                    <a:p>
                      <a:pPr algn="ctr" fontAlgn="ctr"/>
                      <a:r>
                        <a:rPr lang="zh-TW" altLang="en-US" sz="3200" u="none" strike="noStrike">
                          <a:effectLst/>
                        </a:rPr>
                        <a:t>體適能</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xmlns="" val="3461919189"/>
                  </a:ext>
                </a:extLst>
              </a:tr>
              <a:tr h="664775">
                <a:tc>
                  <a:txBody>
                    <a:bodyPr/>
                    <a:lstStyle/>
                    <a:p>
                      <a:pPr algn="ctr" fontAlgn="ctr"/>
                      <a:r>
                        <a:rPr lang="zh-TW" altLang="en-US" sz="3200" u="none" strike="noStrike">
                          <a:effectLst/>
                        </a:rPr>
                        <a:t>語言認證</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xmlns="" val="3743854714"/>
                  </a:ext>
                </a:extLst>
              </a:tr>
            </a:tbl>
          </a:graphicData>
        </a:graphic>
      </p:graphicFrame>
      <p:sp>
        <p:nvSpPr>
          <p:cNvPr id="5" name="投影片編號版面配置區 1">
            <a:extLst>
              <a:ext uri="{FF2B5EF4-FFF2-40B4-BE49-F238E27FC236}">
                <a16:creationId xmlns:a16="http://schemas.microsoft.com/office/drawing/2014/main" xmlns="" id="{605FAC17-0EA3-49F8-8E5A-5EEC1642C608}"/>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15</a:t>
            </a:fld>
            <a:endParaRPr lang="zh-TW" altLang="en-US">
              <a:ea typeface="新細明體" charset="-12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a:xfrm>
            <a:off x="611560" y="116632"/>
            <a:ext cx="8229600" cy="1143000"/>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競賽成績</a:t>
            </a:r>
            <a:r>
              <a:rPr lang="en-US" altLang="zh-TW" sz="3600" dirty="0">
                <a:solidFill>
                  <a:srgbClr val="C00000"/>
                </a:solidFill>
                <a:latin typeface="華康華綜體W5" panose="020B0509000000000000" pitchFamily="49" charset="-120"/>
                <a:ea typeface="華康華綜體W5" panose="020B0509000000000000" pitchFamily="49" charset="-120"/>
              </a:rPr>
              <a:t>(</a:t>
            </a:r>
            <a:r>
              <a:rPr lang="zh-TW" altLang="en-US" sz="3600" dirty="0">
                <a:solidFill>
                  <a:srgbClr val="C00000"/>
                </a:solidFill>
                <a:latin typeface="華康華綜體W5" panose="020B0509000000000000" pitchFamily="49" charset="-120"/>
                <a:ea typeface="華康華綜體W5" panose="020B0509000000000000" pitchFamily="49" charset="-120"/>
              </a:rPr>
              <a:t>正向表列</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2000" dirty="0"/>
          </a:p>
        </p:txBody>
      </p:sp>
      <p:sp>
        <p:nvSpPr>
          <p:cNvPr id="38915" name="內容版面配置區 2"/>
          <p:cNvSpPr>
            <a:spLocks noGrp="1"/>
          </p:cNvSpPr>
          <p:nvPr>
            <p:ph idx="1"/>
          </p:nvPr>
        </p:nvSpPr>
        <p:spPr>
          <a:xfrm>
            <a:off x="467544" y="1628800"/>
            <a:ext cx="8229600" cy="4609182"/>
          </a:xfrm>
        </p:spPr>
        <p:txBody>
          <a:bodyPr/>
          <a:lstStyle/>
          <a:p>
            <a:pPr>
              <a:buBlip>
                <a:blip r:embed="rId2"/>
              </a:buBlip>
            </a:pPr>
            <a:r>
              <a:rPr lang="zh-TW" altLang="en-US" sz="2400" dirty="0">
                <a:solidFill>
                  <a:srgbClr val="000066"/>
                </a:solidFill>
                <a:latin typeface="微軟正黑體" panose="020B0604030504040204" pitchFamily="34" charset="-120"/>
                <a:ea typeface="微軟正黑體" panose="020B0604030504040204" pitchFamily="34" charset="-120"/>
              </a:rPr>
              <a:t>競賽成績、語言認證由學生上網先行登錄獎狀及相關資料。</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Blip>
                <a:blip r:embed="rId2"/>
              </a:buBlip>
            </a:pPr>
            <a:r>
              <a:rPr lang="zh-TW" altLang="en-US" sz="2400" dirty="0">
                <a:solidFill>
                  <a:srgbClr val="000066"/>
                </a:solidFill>
                <a:latin typeface="微軟正黑體" panose="020B0604030504040204" pitchFamily="34" charset="-120"/>
                <a:ea typeface="微軟正黑體" panose="020B0604030504040204" pitchFamily="34" charset="-120"/>
              </a:rPr>
              <a:t>再由學校將申請表及獎狀及相關資料送件至免試入學委員會審核後，由委員會直接將分數輸入系統中。</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Blip>
                <a:blip r:embed="rId2"/>
              </a:buBlip>
            </a:pPr>
            <a:r>
              <a:rPr lang="zh-TW" altLang="zh-TW" sz="2400" dirty="0">
                <a:solidFill>
                  <a:srgbClr val="000066"/>
                </a:solidFill>
                <a:latin typeface="微軟正黑體" panose="020B0604030504040204" pitchFamily="34" charset="-120"/>
                <a:ea typeface="微軟正黑體" panose="020B0604030504040204" pitchFamily="34" charset="-120"/>
              </a:rPr>
              <a:t>競賽成績、獎勵紀錄、社團參與及服務學習</a:t>
            </a:r>
            <a:r>
              <a:rPr lang="zh-TW" altLang="en-US" sz="2400" dirty="0">
                <a:solidFill>
                  <a:srgbClr val="000066"/>
                </a:solidFill>
                <a:latin typeface="微軟正黑體" panose="020B0604030504040204" pitchFamily="34" charset="-120"/>
                <a:ea typeface="微軟正黑體" panose="020B0604030504040204" pitchFamily="34" charset="-120"/>
              </a:rPr>
              <a:t>、語言認證</a:t>
            </a:r>
            <a:r>
              <a:rPr lang="zh-TW" altLang="zh-TW" sz="2400" dirty="0">
                <a:solidFill>
                  <a:srgbClr val="000066"/>
                </a:solidFill>
                <a:latin typeface="微軟正黑體" panose="020B0604030504040204" pitchFamily="34" charset="-120"/>
                <a:ea typeface="微軟正黑體" panose="020B0604030504040204" pitchFamily="34" charset="-120"/>
              </a:rPr>
              <a:t>等項，不得因同一事由重複採計加分。</a:t>
            </a:r>
            <a:r>
              <a:rPr lang="en-US" altLang="zh-TW" sz="1800" dirty="0">
                <a:solidFill>
                  <a:srgbClr val="C00000"/>
                </a:solidFill>
                <a:latin typeface="微軟正黑體" panose="020B0604030504040204" pitchFamily="34" charset="-120"/>
                <a:ea typeface="微軟正黑體" panose="020B0604030504040204" pitchFamily="34" charset="-120"/>
              </a:rPr>
              <a:t>(</a:t>
            </a:r>
            <a:r>
              <a:rPr lang="zh-TW" altLang="en-US" sz="1800" dirty="0">
                <a:solidFill>
                  <a:srgbClr val="C00000"/>
                </a:solidFill>
                <a:latin typeface="微軟正黑體" panose="020B0604030504040204" pitchFamily="34" charset="-120"/>
                <a:ea typeface="微軟正黑體" panose="020B0604030504040204" pitchFamily="34" charset="-120"/>
              </a:rPr>
              <a:t>科學展覽、各學科能力競賽、語文類競賽、藝能類競賽、運動類競賽</a:t>
            </a:r>
            <a:r>
              <a:rPr lang="en-US" altLang="zh-TW" sz="1800" dirty="0">
                <a:solidFill>
                  <a:srgbClr val="C00000"/>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zh-TW" sz="2400" dirty="0">
                <a:solidFill>
                  <a:srgbClr val="000066"/>
                </a:solidFill>
                <a:latin typeface="微軟正黑體" panose="020B0604030504040204" pitchFamily="34" charset="-120"/>
                <a:ea typeface="微軟正黑體" panose="020B0604030504040204" pitchFamily="34" charset="-120"/>
              </a:rPr>
              <a:t>競賽審</a:t>
            </a:r>
            <a:r>
              <a:rPr lang="zh-TW" altLang="en-US" sz="2400" dirty="0">
                <a:solidFill>
                  <a:srgbClr val="000066"/>
                </a:solidFill>
                <a:latin typeface="微軟正黑體" panose="020B0604030504040204" pitchFamily="34" charset="-120"/>
                <a:ea typeface="微軟正黑體" panose="020B0604030504040204" pitchFamily="34" charset="-120"/>
              </a:rPr>
              <a:t>查</a:t>
            </a:r>
            <a:r>
              <a:rPr lang="zh-TW" altLang="zh-TW" sz="2400" dirty="0">
                <a:solidFill>
                  <a:srgbClr val="000066"/>
                </a:solidFill>
                <a:latin typeface="微軟正黑體" panose="020B0604030504040204" pitchFamily="34" charset="-120"/>
                <a:ea typeface="微軟正黑體" panose="020B0604030504040204" pitchFamily="34" charset="-120"/>
              </a:rPr>
              <a:t>結束後</a:t>
            </a:r>
            <a:r>
              <a:rPr lang="zh-TW" altLang="en-US" sz="2400" dirty="0">
                <a:solidFill>
                  <a:srgbClr val="000066"/>
                </a:solidFill>
                <a:latin typeface="微軟正黑體" panose="020B0604030504040204" pitchFamily="34" charset="-120"/>
                <a:ea typeface="微軟正黑體" panose="020B0604030504040204" pitchFamily="34" charset="-120"/>
              </a:rPr>
              <a:t>，經採計者，請學校在規定期限前，將其獎勵紀錄註記，避免同一事由重複採計</a:t>
            </a:r>
            <a:r>
              <a:rPr lang="zh-TW" altLang="zh-TW" sz="2400" dirty="0">
                <a:solidFill>
                  <a:srgbClr val="000066"/>
                </a:solidFill>
                <a:latin typeface="微軟正黑體" panose="020B0604030504040204" pitchFamily="34" charset="-120"/>
                <a:ea typeface="微軟正黑體" panose="020B0604030504040204" pitchFamily="34" charset="-120"/>
              </a:rPr>
              <a:t>。</a:t>
            </a:r>
            <a:endParaRPr lang="en-US" altLang="zh-TW" sz="2400" dirty="0">
              <a:solidFill>
                <a:srgbClr val="000066"/>
              </a:solidFill>
              <a:latin typeface="微軟正黑體" panose="020B0604030504040204" pitchFamily="34" charset="-120"/>
              <a:ea typeface="微軟正黑體" panose="020B0604030504040204" pitchFamily="34" charset="-120"/>
            </a:endParaRPr>
          </a:p>
          <a:p>
            <a:pPr>
              <a:buFontTx/>
              <a:buBlip>
                <a:blip r:embed="rId2"/>
              </a:buBlip>
            </a:pPr>
            <a:r>
              <a:rPr lang="zh-TW" altLang="en-US" sz="2400" dirty="0">
                <a:solidFill>
                  <a:srgbClr val="FF0000"/>
                </a:solidFill>
                <a:latin typeface="微軟正黑體" panose="020B0604030504040204" pitchFamily="34" charset="-120"/>
                <a:ea typeface="微軟正黑體" panose="020B0604030504040204" pitchFamily="34" charset="-120"/>
              </a:rPr>
              <a:t>請務必提醒學生審慎選擇競賽、語言認證與獎勵之註記</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5" name="投影片編號版面配置區 1">
            <a:extLst>
              <a:ext uri="{FF2B5EF4-FFF2-40B4-BE49-F238E27FC236}">
                <a16:creationId xmlns:a16="http://schemas.microsoft.com/office/drawing/2014/main" xmlns="" id="{55B929C2-2C2B-46EE-8984-185AF888D32E}"/>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16</a:t>
            </a:fld>
            <a:endParaRPr lang="zh-TW" altLang="en-US">
              <a:ea typeface="新細明體"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122238"/>
            <a:ext cx="6984776" cy="1002506"/>
          </a:xfrm>
        </p:spPr>
        <p:txBody>
          <a:bodyPr/>
          <a:lstStyle/>
          <a:p>
            <a:r>
              <a:rPr lang="zh-TW" altLang="en-US" dirty="0" smtClean="0"/>
              <a:t>競賽加分語言認證注意事項</a:t>
            </a:r>
            <a:endParaRPr lang="zh-TW" altLang="en-US" dirty="0"/>
          </a:p>
        </p:txBody>
      </p:sp>
      <p:sp>
        <p:nvSpPr>
          <p:cNvPr id="3" name="內容版面配置區 2"/>
          <p:cNvSpPr>
            <a:spLocks noGrp="1"/>
          </p:cNvSpPr>
          <p:nvPr>
            <p:ph idx="1"/>
          </p:nvPr>
        </p:nvSpPr>
        <p:spPr/>
        <p:txBody>
          <a:bodyPr/>
          <a:lstStyle/>
          <a:p>
            <a:r>
              <a:rPr lang="zh-TW" altLang="en-US" dirty="0">
                <a:solidFill>
                  <a:srgbClr val="002060"/>
                </a:solidFill>
                <a:latin typeface="微軟正黑體" panose="020B0604030504040204" pitchFamily="34" charset="-120"/>
                <a:ea typeface="微軟正黑體" panose="020B0604030504040204" pitchFamily="34" charset="-120"/>
              </a:rPr>
              <a:t>競賽成績、語言認證採計截止日為</a:t>
            </a:r>
            <a:r>
              <a:rPr lang="en-US" altLang="zh-TW" dirty="0">
                <a:solidFill>
                  <a:srgbClr val="002060"/>
                </a:solidFill>
                <a:latin typeface="微軟正黑體" panose="020B0604030504040204" pitchFamily="34" charset="-120"/>
                <a:ea typeface="微軟正黑體" panose="020B0604030504040204" pitchFamily="34" charset="-120"/>
              </a:rPr>
              <a:t/>
            </a:r>
            <a:br>
              <a:rPr lang="en-US" altLang="zh-TW" dirty="0">
                <a:solidFill>
                  <a:srgbClr val="002060"/>
                </a:solidFill>
                <a:latin typeface="微軟正黑體" panose="020B0604030504040204" pitchFamily="34" charset="-120"/>
                <a:ea typeface="微軟正黑體" panose="020B0604030504040204" pitchFamily="34" charset="-120"/>
              </a:rPr>
            </a:br>
            <a:r>
              <a:rPr lang="zh-TW" altLang="en-US" dirty="0">
                <a:solidFill>
                  <a:srgbClr val="FF0000"/>
                </a:solidFill>
                <a:latin typeface="微軟正黑體" panose="020B0604030504040204" pitchFamily="34" charset="-120"/>
                <a:ea typeface="微軟正黑體" panose="020B0604030504040204" pitchFamily="34" charset="-120"/>
              </a:rPr>
              <a:t> </a:t>
            </a:r>
            <a:r>
              <a:rPr lang="en-US" altLang="zh-TW" sz="3600" dirty="0">
                <a:solidFill>
                  <a:srgbClr val="FF0000"/>
                </a:solidFill>
                <a:latin typeface="微軟正黑體" panose="020B0604030504040204" pitchFamily="34" charset="-120"/>
                <a:ea typeface="微軟正黑體" panose="020B0604030504040204" pitchFamily="34" charset="-120"/>
              </a:rPr>
              <a:t>111</a:t>
            </a:r>
            <a:r>
              <a:rPr lang="zh-TW" altLang="en-US" sz="3600" dirty="0">
                <a:solidFill>
                  <a:srgbClr val="FF0000"/>
                </a:solidFill>
                <a:latin typeface="微軟正黑體" panose="020B0604030504040204" pitchFamily="34" charset="-120"/>
                <a:ea typeface="微軟正黑體" panose="020B0604030504040204" pitchFamily="34" charset="-120"/>
              </a:rPr>
              <a:t>年</a:t>
            </a:r>
            <a:r>
              <a:rPr lang="en-US" altLang="zh-TW" sz="3600" dirty="0">
                <a:solidFill>
                  <a:srgbClr val="FF0000"/>
                </a:solidFill>
                <a:latin typeface="微軟正黑體" panose="020B0604030504040204" pitchFamily="34" charset="-120"/>
                <a:ea typeface="微軟正黑體" panose="020B0604030504040204" pitchFamily="34" charset="-120"/>
              </a:rPr>
              <a:t>2</a:t>
            </a:r>
            <a:r>
              <a:rPr lang="zh-TW" altLang="en-US" sz="3600" dirty="0">
                <a:solidFill>
                  <a:srgbClr val="FF0000"/>
                </a:solidFill>
                <a:latin typeface="微軟正黑體" panose="020B0604030504040204" pitchFamily="34" charset="-120"/>
                <a:ea typeface="微軟正黑體" panose="020B0604030504040204" pitchFamily="34" charset="-120"/>
              </a:rPr>
              <a:t>月</a:t>
            </a:r>
            <a:r>
              <a:rPr lang="en-US" altLang="zh-TW" sz="3600" dirty="0">
                <a:solidFill>
                  <a:srgbClr val="FF0000"/>
                </a:solidFill>
                <a:latin typeface="微軟正黑體" panose="020B0604030504040204" pitchFamily="34" charset="-120"/>
                <a:ea typeface="微軟正黑體" panose="020B0604030504040204" pitchFamily="34" charset="-120"/>
              </a:rPr>
              <a:t>10</a:t>
            </a:r>
            <a:r>
              <a:rPr lang="zh-TW" altLang="en-US" sz="3600" dirty="0" smtClean="0">
                <a:solidFill>
                  <a:srgbClr val="FF0000"/>
                </a:solidFill>
                <a:latin typeface="微軟正黑體" panose="020B0604030504040204" pitchFamily="34" charset="-120"/>
                <a:ea typeface="微軟正黑體" panose="020B0604030504040204" pitchFamily="34" charset="-120"/>
              </a:rPr>
              <a:t>日</a:t>
            </a:r>
            <a:endParaRPr lang="en-US" altLang="zh-TW" sz="3600" dirty="0" smtClean="0">
              <a:solidFill>
                <a:srgbClr val="FF0000"/>
              </a:solidFill>
              <a:latin typeface="微軟正黑體" panose="020B0604030504040204" pitchFamily="34" charset="-120"/>
              <a:ea typeface="微軟正黑體" panose="020B0604030504040204" pitchFamily="34" charset="-120"/>
            </a:endParaRPr>
          </a:p>
          <a:p>
            <a:r>
              <a:rPr lang="en-US" altLang="zh-TW" sz="3600" dirty="0" smtClean="0">
                <a:solidFill>
                  <a:srgbClr val="FF0000"/>
                </a:solidFill>
                <a:latin typeface="微軟正黑體" panose="020B0604030504040204" pitchFamily="34" charset="-120"/>
                <a:ea typeface="微軟正黑體" panose="020B0604030504040204" pitchFamily="34" charset="-120"/>
              </a:rPr>
              <a:t>1/5</a:t>
            </a:r>
            <a:r>
              <a:rPr lang="zh-TW" altLang="en-US" sz="3600" dirty="0" smtClean="0">
                <a:solidFill>
                  <a:srgbClr val="FF0000"/>
                </a:solidFill>
                <a:latin typeface="微軟正黑體" panose="020B0604030504040204" pitchFamily="34" charset="-120"/>
                <a:ea typeface="微軟正黑體" panose="020B0604030504040204" pitchFamily="34" charset="-120"/>
              </a:rPr>
              <a:t>發通知單 </a:t>
            </a:r>
            <a:r>
              <a:rPr lang="en-US" altLang="zh-TW" sz="3600" dirty="0" smtClean="0">
                <a:solidFill>
                  <a:srgbClr val="FF0000"/>
                </a:solidFill>
                <a:latin typeface="微軟正黑體" panose="020B0604030504040204" pitchFamily="34" charset="-120"/>
                <a:ea typeface="微軟正黑體" panose="020B0604030504040204" pitchFamily="34" charset="-120"/>
              </a:rPr>
              <a:t>1/12</a:t>
            </a:r>
            <a:r>
              <a:rPr lang="zh-TW" altLang="en-US" sz="3600" dirty="0" smtClean="0">
                <a:solidFill>
                  <a:srgbClr val="FF0000"/>
                </a:solidFill>
                <a:latin typeface="微軟正黑體" panose="020B0604030504040204" pitchFamily="34" charset="-120"/>
                <a:ea typeface="微軟正黑體" panose="020B0604030504040204" pitchFamily="34" charset="-120"/>
              </a:rPr>
              <a:t>收回需繳交證明</a:t>
            </a:r>
            <a:endParaRPr lang="en-US" altLang="zh-TW" sz="3600" dirty="0" smtClean="0">
              <a:solidFill>
                <a:srgbClr val="FF0000"/>
              </a:solidFill>
              <a:latin typeface="微軟正黑體" panose="020B0604030504040204" pitchFamily="34" charset="-120"/>
              <a:ea typeface="微軟正黑體" panose="020B0604030504040204" pitchFamily="34" charset="-120"/>
            </a:endParaRPr>
          </a:p>
          <a:p>
            <a:r>
              <a:rPr lang="en-US" altLang="zh-TW" sz="3600" dirty="0" smtClean="0">
                <a:solidFill>
                  <a:srgbClr val="FF0000"/>
                </a:solidFill>
                <a:latin typeface="微軟正黑體" panose="020B0604030504040204" pitchFamily="34" charset="-120"/>
                <a:ea typeface="微軟正黑體" panose="020B0604030504040204" pitchFamily="34" charset="-120"/>
              </a:rPr>
              <a:t>2</a:t>
            </a:r>
            <a:r>
              <a:rPr lang="zh-TW" altLang="en-US" sz="3600" dirty="0" smtClean="0">
                <a:solidFill>
                  <a:srgbClr val="FF0000"/>
                </a:solidFill>
                <a:latin typeface="微軟正黑體" panose="020B0604030504040204" pitchFamily="34" charset="-120"/>
                <a:ea typeface="微軟正黑體" panose="020B0604030504040204" pitchFamily="34" charset="-120"/>
              </a:rPr>
              <a:t>月</a:t>
            </a:r>
            <a:r>
              <a:rPr lang="en-US" altLang="zh-TW" sz="3600" dirty="0" smtClean="0">
                <a:solidFill>
                  <a:srgbClr val="FF0000"/>
                </a:solidFill>
                <a:latin typeface="微軟正黑體" panose="020B0604030504040204" pitchFamily="34" charset="-120"/>
                <a:ea typeface="微軟正黑體" panose="020B0604030504040204" pitchFamily="34" charset="-120"/>
              </a:rPr>
              <a:t>23-24</a:t>
            </a:r>
            <a:r>
              <a:rPr lang="zh-TW" altLang="en-US" sz="3600" dirty="0" smtClean="0">
                <a:solidFill>
                  <a:srgbClr val="FF0000"/>
                </a:solidFill>
                <a:latin typeface="微軟正黑體" panose="020B0604030504040204" pitchFamily="34" charset="-120"/>
                <a:ea typeface="微軟正黑體" panose="020B0604030504040204" pitchFamily="34" charset="-120"/>
              </a:rPr>
              <a:t>系統資料更新</a:t>
            </a:r>
            <a:endParaRPr lang="en-US" altLang="zh-TW" sz="3600" dirty="0">
              <a:solidFill>
                <a:srgbClr val="FF0000"/>
              </a:solidFill>
              <a:latin typeface="微軟正黑體" panose="020B0604030504040204" pitchFamily="34" charset="-120"/>
              <a:ea typeface="微軟正黑體" panose="020B0604030504040204" pitchFamily="34" charset="-120"/>
            </a:endParaRPr>
          </a:p>
          <a:p>
            <a:r>
              <a:rPr lang="en-US" altLang="zh-TW" sz="3600" dirty="0" smtClean="0">
                <a:solidFill>
                  <a:srgbClr val="FF0000"/>
                </a:solidFill>
                <a:latin typeface="微軟正黑體" panose="020B0604030504040204" pitchFamily="34" charset="-120"/>
                <a:ea typeface="微軟正黑體" panose="020B0604030504040204" pitchFamily="34" charset="-120"/>
              </a:rPr>
              <a:t>2</a:t>
            </a:r>
            <a:r>
              <a:rPr lang="zh-TW" altLang="en-US" sz="3600" dirty="0" smtClean="0">
                <a:solidFill>
                  <a:srgbClr val="FF0000"/>
                </a:solidFill>
                <a:latin typeface="微軟正黑體" panose="020B0604030504040204" pitchFamily="34" charset="-120"/>
                <a:ea typeface="微軟正黑體" panose="020B0604030504040204" pitchFamily="34" charset="-120"/>
              </a:rPr>
              <a:t>月</a:t>
            </a:r>
            <a:r>
              <a:rPr lang="en-US" altLang="zh-TW" sz="3600" dirty="0" smtClean="0">
                <a:solidFill>
                  <a:srgbClr val="FF0000"/>
                </a:solidFill>
                <a:latin typeface="微軟正黑體" panose="020B0604030504040204" pitchFamily="34" charset="-120"/>
                <a:ea typeface="微軟正黑體" panose="020B0604030504040204" pitchFamily="34" charset="-120"/>
              </a:rPr>
              <a:t>25-3</a:t>
            </a:r>
            <a:r>
              <a:rPr lang="zh-TW" altLang="en-US" sz="3600" dirty="0" smtClean="0">
                <a:solidFill>
                  <a:srgbClr val="FF0000"/>
                </a:solidFill>
                <a:latin typeface="微軟正黑體" panose="020B0604030504040204" pitchFamily="34" charset="-120"/>
                <a:ea typeface="微軟正黑體" panose="020B0604030504040204" pitchFamily="34" charset="-120"/>
              </a:rPr>
              <a:t>月</a:t>
            </a:r>
            <a:r>
              <a:rPr lang="en-US" altLang="zh-TW" sz="3600" dirty="0" smtClean="0">
                <a:solidFill>
                  <a:srgbClr val="FF0000"/>
                </a:solidFill>
                <a:latin typeface="微軟正黑體" panose="020B0604030504040204" pitchFamily="34" charset="-120"/>
                <a:ea typeface="微軟正黑體" panose="020B0604030504040204" pitchFamily="34" charset="-120"/>
              </a:rPr>
              <a:t>3</a:t>
            </a:r>
            <a:r>
              <a:rPr lang="zh-TW" altLang="en-US" sz="3600" dirty="0" smtClean="0">
                <a:solidFill>
                  <a:srgbClr val="FF0000"/>
                </a:solidFill>
                <a:latin typeface="微軟正黑體" panose="020B0604030504040204" pitchFamily="34" charset="-120"/>
                <a:ea typeface="微軟正黑體" panose="020B0604030504040204" pitchFamily="34" charset="-120"/>
              </a:rPr>
              <a:t>日</a:t>
            </a:r>
            <a:r>
              <a:rPr lang="zh-TW" altLang="zh-TW" sz="3600" dirty="0">
                <a:solidFill>
                  <a:srgbClr val="FF0000"/>
                </a:solidFill>
                <a:ea typeface="Arial"/>
                <a:cs typeface="Arial"/>
                <a:sym typeface="Arial"/>
              </a:rPr>
              <a:t>競賽成績</a:t>
            </a:r>
            <a:r>
              <a:rPr lang="zh-TW" altLang="zh-TW" sz="3600" dirty="0" smtClean="0">
                <a:solidFill>
                  <a:srgbClr val="FF0000"/>
                </a:solidFill>
                <a:ea typeface="Arial"/>
                <a:cs typeface="Arial"/>
                <a:sym typeface="Arial"/>
              </a:rPr>
              <a:t>網路填報</a:t>
            </a:r>
            <a:endParaRPr lang="en-US" altLang="zh-TW" sz="3600" dirty="0" smtClean="0">
              <a:solidFill>
                <a:srgbClr val="FF0000"/>
              </a:solidFill>
              <a:ea typeface="Arial"/>
              <a:cs typeface="Arial"/>
              <a:sym typeface="Arial"/>
            </a:endParaRPr>
          </a:p>
          <a:p>
            <a:r>
              <a:rPr lang="en-US" altLang="zh-TW" sz="3600" dirty="0" smtClean="0">
                <a:solidFill>
                  <a:srgbClr val="FF0000"/>
                </a:solidFill>
                <a:ea typeface="Arial"/>
                <a:cs typeface="Arial"/>
                <a:sym typeface="Arial"/>
              </a:rPr>
              <a:t>3</a:t>
            </a:r>
            <a:r>
              <a:rPr lang="zh-TW" altLang="en-US" sz="3600" dirty="0" smtClean="0">
                <a:solidFill>
                  <a:srgbClr val="FF0000"/>
                </a:solidFill>
                <a:ea typeface="Arial"/>
                <a:cs typeface="Arial"/>
                <a:sym typeface="Arial"/>
              </a:rPr>
              <a:t>月</a:t>
            </a:r>
            <a:r>
              <a:rPr lang="en-US" altLang="zh-TW" sz="3600" dirty="0" smtClean="0">
                <a:solidFill>
                  <a:srgbClr val="FF0000"/>
                </a:solidFill>
                <a:ea typeface="Arial"/>
                <a:cs typeface="Arial"/>
                <a:sym typeface="Arial"/>
              </a:rPr>
              <a:t>9</a:t>
            </a:r>
            <a:r>
              <a:rPr lang="zh-TW" altLang="en-US" sz="3600" dirty="0" smtClean="0">
                <a:solidFill>
                  <a:srgbClr val="FF0000"/>
                </a:solidFill>
                <a:ea typeface="Arial"/>
                <a:cs typeface="Arial"/>
                <a:sym typeface="Arial"/>
              </a:rPr>
              <a:t>日</a:t>
            </a:r>
            <a:r>
              <a:rPr lang="en-US" altLang="zh-TW" sz="3600" dirty="0" smtClean="0">
                <a:solidFill>
                  <a:srgbClr val="FF0000"/>
                </a:solidFill>
                <a:ea typeface="Arial"/>
                <a:cs typeface="Arial"/>
                <a:sym typeface="Arial"/>
              </a:rPr>
              <a:t>-10</a:t>
            </a:r>
            <a:r>
              <a:rPr lang="zh-TW" altLang="en-US" sz="3600" dirty="0" smtClean="0">
                <a:solidFill>
                  <a:srgbClr val="FF0000"/>
                </a:solidFill>
                <a:ea typeface="Arial"/>
                <a:cs typeface="Arial"/>
                <a:sym typeface="Arial"/>
              </a:rPr>
              <a:t>日資料送件</a:t>
            </a:r>
            <a:endParaRPr lang="en-US" altLang="zh-TW" sz="3600" dirty="0" smtClean="0">
              <a:solidFill>
                <a:srgbClr val="FF0000"/>
              </a:solidFill>
              <a:ea typeface="Arial"/>
              <a:cs typeface="Arial"/>
              <a:sym typeface="Arial"/>
            </a:endParaRPr>
          </a:p>
          <a:p>
            <a:r>
              <a:rPr lang="en-US" altLang="zh-TW" sz="3600" dirty="0" smtClean="0">
                <a:solidFill>
                  <a:srgbClr val="FF0000"/>
                </a:solidFill>
                <a:ea typeface="Arial"/>
                <a:cs typeface="Arial"/>
                <a:sym typeface="Arial"/>
              </a:rPr>
              <a:t>3</a:t>
            </a:r>
            <a:r>
              <a:rPr lang="zh-TW" altLang="en-US" sz="3600" dirty="0" smtClean="0">
                <a:solidFill>
                  <a:srgbClr val="FF0000"/>
                </a:solidFill>
                <a:ea typeface="Arial"/>
                <a:cs typeface="Arial"/>
                <a:sym typeface="Arial"/>
              </a:rPr>
              <a:t>月</a:t>
            </a:r>
            <a:r>
              <a:rPr lang="en-US" altLang="zh-TW" sz="3600" dirty="0" smtClean="0">
                <a:solidFill>
                  <a:srgbClr val="FF0000"/>
                </a:solidFill>
                <a:ea typeface="Arial"/>
                <a:cs typeface="Arial"/>
                <a:sym typeface="Arial"/>
              </a:rPr>
              <a:t>22</a:t>
            </a:r>
            <a:r>
              <a:rPr lang="zh-TW" altLang="en-US" sz="3600" dirty="0" smtClean="0">
                <a:solidFill>
                  <a:srgbClr val="FF0000"/>
                </a:solidFill>
                <a:ea typeface="Arial"/>
                <a:cs typeface="Arial"/>
                <a:sym typeface="Arial"/>
              </a:rPr>
              <a:t>結果通知</a:t>
            </a:r>
            <a:endParaRPr lang="zh-TW" altLang="zh-TW" sz="3600" dirty="0">
              <a:solidFill>
                <a:srgbClr val="FF0000"/>
              </a:solidFill>
              <a:ea typeface="Arial"/>
              <a:cs typeface="Arial"/>
              <a:sym typeface="Arial"/>
            </a:endParaRPr>
          </a:p>
          <a:p>
            <a:endParaRPr lang="en-US" altLang="zh-TW" dirty="0">
              <a:solidFill>
                <a:srgbClr val="FF0000"/>
              </a:solidFill>
              <a:latin typeface="微軟正黑體" panose="020B0604030504040204" pitchFamily="34" charset="-120"/>
              <a:ea typeface="微軟正黑體" panose="020B0604030504040204" pitchFamily="34" charset="-120"/>
            </a:endParaRPr>
          </a:p>
          <a:p>
            <a:endParaRPr lang="zh-TW" altLang="en-US" dirty="0"/>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67F10B62-2BAA-41F1-A070-657829FAE823}" type="slidenum">
              <a:rPr lang="en-US" altLang="zh-TW" smtClean="0"/>
              <a:pPr>
                <a:defRPr/>
              </a:pPr>
              <a:t>17</a:t>
            </a:fld>
            <a:endParaRPr lang="en-US" altLang="zh-TW"/>
          </a:p>
        </p:txBody>
      </p:sp>
    </p:spTree>
    <p:extLst>
      <p:ext uri="{BB962C8B-B14F-4D97-AF65-F5344CB8AC3E}">
        <p14:creationId xmlns:p14="http://schemas.microsoft.com/office/powerpoint/2010/main" val="50442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295400" y="692696"/>
            <a:ext cx="7315200" cy="533400"/>
          </a:xfrm>
          <a:prstGeom prst="rect">
            <a:avLst/>
          </a:prstGeom>
          <a:noFill/>
          <a:ln>
            <a:noFill/>
          </a:ln>
          <a:effectLst>
            <a:outerShdw dist="35921" dir="2700000" algn="ctr" rotWithShape="0">
              <a:schemeClr val="dk1"/>
            </a:outerShdw>
          </a:effectLst>
        </p:spPr>
        <p:txBody>
          <a:bodyPr wrap="square" lIns="91425" tIns="45700" rIns="91425" bIns="45700" anchor="ctr" anchorCtr="0">
            <a:noAutofit/>
          </a:bodyPr>
          <a:lstStyle/>
          <a:p>
            <a:pPr marL="0" marR="0" lvl="0" indent="0" algn="l" rtl="0">
              <a:spcBef>
                <a:spcPts val="0"/>
              </a:spcBef>
              <a:spcAft>
                <a:spcPts val="0"/>
              </a:spcAft>
              <a:buNone/>
            </a:pPr>
            <a:r>
              <a:rPr lang="zh-TW" sz="4000" i="0" u="none" strike="noStrike" cap="none" dirty="0" smtClean="0">
                <a:solidFill>
                  <a:srgbClr val="FFFF00"/>
                </a:solidFill>
                <a:latin typeface="華康儷粗宋" panose="02020709000000000000" pitchFamily="49" charset="-120"/>
                <a:ea typeface="華康儷粗宋" panose="02020709000000000000" pitchFamily="49" charset="-120"/>
                <a:cs typeface="Arial"/>
                <a:sym typeface="Arial"/>
              </a:rPr>
              <a:t>競賽</a:t>
            </a:r>
            <a:r>
              <a:rPr lang="zh-TW" altLang="en-US" sz="4000" i="0" u="none" strike="noStrike" cap="none" dirty="0" smtClean="0">
                <a:solidFill>
                  <a:srgbClr val="FFFF00"/>
                </a:solidFill>
                <a:latin typeface="華康儷粗宋" panose="02020709000000000000" pitchFamily="49" charset="-120"/>
                <a:ea typeface="華康儷粗宋" panose="02020709000000000000" pitchFamily="49" charset="-120"/>
                <a:cs typeface="Arial"/>
                <a:sym typeface="Arial"/>
              </a:rPr>
              <a:t>語言</a:t>
            </a:r>
            <a:r>
              <a:rPr lang="zh-TW" sz="4000" i="0" u="none" strike="noStrike" cap="none" dirty="0" smtClean="0">
                <a:solidFill>
                  <a:srgbClr val="FFFF00"/>
                </a:solidFill>
                <a:latin typeface="華康儷粗宋" panose="02020709000000000000" pitchFamily="49" charset="-120"/>
                <a:ea typeface="華康儷粗宋" panose="02020709000000000000" pitchFamily="49" charset="-120"/>
                <a:cs typeface="Arial"/>
                <a:sym typeface="Arial"/>
              </a:rPr>
              <a:t>審查</a:t>
            </a:r>
            <a:r>
              <a:rPr lang="zh-TW" sz="4000" i="0" u="none" strike="noStrike" cap="none" dirty="0">
                <a:solidFill>
                  <a:srgbClr val="FFFF00"/>
                </a:solidFill>
                <a:latin typeface="華康儷粗宋" panose="02020709000000000000" pitchFamily="49" charset="-120"/>
                <a:ea typeface="華康儷粗宋" panose="02020709000000000000" pitchFamily="49" charset="-120"/>
                <a:cs typeface="Arial"/>
                <a:sym typeface="Arial"/>
              </a:rPr>
              <a:t>作業流程</a:t>
            </a:r>
          </a:p>
        </p:txBody>
      </p:sp>
      <p:sp>
        <p:nvSpPr>
          <p:cNvPr id="319" name="Shape 319"/>
          <p:cNvSpPr txBox="1">
            <a:spLocks noGrp="1"/>
          </p:cNvSpPr>
          <p:nvPr>
            <p:ph type="body" idx="1"/>
          </p:nvPr>
        </p:nvSpPr>
        <p:spPr>
          <a:xfrm>
            <a:off x="215528" y="1341587"/>
            <a:ext cx="2808288" cy="503237"/>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hlink"/>
              </a:buClr>
              <a:buSzPts val="2800"/>
              <a:buFont typeface="Noto Sans Symbols"/>
              <a:buChar char="❖"/>
            </a:pPr>
            <a:r>
              <a:rPr lang="zh-TW" sz="2800" b="1" i="0" u="none" strike="noStrike" cap="none" dirty="0">
                <a:solidFill>
                  <a:srgbClr val="C00000"/>
                </a:solidFill>
                <a:latin typeface="Arial"/>
                <a:ea typeface="Arial"/>
                <a:cs typeface="Arial"/>
                <a:sym typeface="Arial"/>
              </a:rPr>
              <a:t>集體報名學生</a:t>
            </a:r>
          </a:p>
          <a:p>
            <a:pPr marL="342900" marR="0" lvl="0" indent="-342900" algn="l" rtl="0">
              <a:spcBef>
                <a:spcPts val="560"/>
              </a:spcBef>
              <a:spcAft>
                <a:spcPts val="0"/>
              </a:spcAft>
              <a:buClr>
                <a:schemeClr val="hlink"/>
              </a:buClr>
              <a:buSzPts val="2800"/>
              <a:buFont typeface="Noto Sans Symbols"/>
              <a:buNone/>
            </a:pPr>
            <a:endParaRPr sz="2800" b="1" i="0" u="none" strike="noStrike" cap="none" dirty="0">
              <a:solidFill>
                <a:srgbClr val="C00000"/>
              </a:solidFill>
              <a:latin typeface="Verdana"/>
              <a:ea typeface="Verdana"/>
              <a:cs typeface="Verdana"/>
              <a:sym typeface="Verdana"/>
            </a:endParaRPr>
          </a:p>
        </p:txBody>
      </p:sp>
      <p:sp>
        <p:nvSpPr>
          <p:cNvPr id="320" name="Shape 320"/>
          <p:cNvSpPr txBox="1">
            <a:spLocks noGrp="1"/>
          </p:cNvSpPr>
          <p:nvPr>
            <p:ph type="sldNum" idx="12"/>
          </p:nvPr>
        </p:nvSpPr>
        <p:spPr>
          <a:xfrm>
            <a:off x="6781800" y="6553200"/>
            <a:ext cx="2133600" cy="244475"/>
          </a:xfrm>
          <a:prstGeom prst="rect">
            <a:avLst/>
          </a:prstGeom>
          <a:noFill/>
          <a:ln>
            <a:noFill/>
          </a:ln>
        </p:spPr>
        <p:txBody>
          <a:bodyPr wrap="square" lIns="91425" tIns="45700" rIns="91425" bIns="45700" anchor="t" anchorCtr="0">
            <a:noAutofit/>
          </a:bodyPr>
          <a:lstStyle/>
          <a:p>
            <a:pPr marL="0" marR="0" lvl="0" indent="-63500" algn="r" rtl="0">
              <a:spcBef>
                <a:spcPts val="0"/>
              </a:spcBef>
              <a:spcAft>
                <a:spcPts val="0"/>
              </a:spcAft>
              <a:buClr>
                <a:schemeClr val="dk1"/>
              </a:buClr>
              <a:buSzPts val="1000"/>
              <a:buFont typeface="Noto Sans Symbols"/>
              <a:buNone/>
            </a:pPr>
            <a:fld id="{00000000-1234-1234-1234-123412341234}" type="slidenum">
              <a:rPr lang="en-US" altLang="zh-TW" sz="1000" b="0" i="0" u="none" strike="noStrike" cap="none">
                <a:solidFill>
                  <a:schemeClr val="dk1"/>
                </a:solidFill>
                <a:latin typeface="Arial"/>
                <a:ea typeface="Arial"/>
                <a:cs typeface="Arial"/>
                <a:sym typeface="Arial"/>
              </a:rPr>
              <a:t>18</a:t>
            </a:fld>
            <a:endParaRPr lang="zh-TW" sz="1000" b="0" i="0" u="none" strike="noStrike" cap="none">
              <a:solidFill>
                <a:schemeClr val="dk1"/>
              </a:solidFill>
              <a:latin typeface="Arial"/>
              <a:ea typeface="Arial"/>
              <a:cs typeface="Arial"/>
              <a:sym typeface="Arial"/>
            </a:endParaRPr>
          </a:p>
        </p:txBody>
      </p:sp>
      <p:grpSp>
        <p:nvGrpSpPr>
          <p:cNvPr id="321" name="Shape 321"/>
          <p:cNvGrpSpPr/>
          <p:nvPr/>
        </p:nvGrpSpPr>
        <p:grpSpPr>
          <a:xfrm>
            <a:off x="249242" y="1923767"/>
            <a:ext cx="3458662" cy="4604013"/>
            <a:chOff x="0" y="0"/>
            <a:chExt cx="3458662" cy="4604013"/>
          </a:xfrm>
        </p:grpSpPr>
        <p:sp>
          <p:nvSpPr>
            <p:cNvPr id="322" name="Shape 322"/>
            <p:cNvSpPr/>
            <p:nvPr/>
          </p:nvSpPr>
          <p:spPr>
            <a:xfrm>
              <a:off x="60116" y="0"/>
              <a:ext cx="3397572" cy="836275"/>
            </a:xfrm>
            <a:prstGeom prst="roundRect">
              <a:avLst>
                <a:gd name="adj" fmla="val 10000"/>
              </a:avLst>
            </a:prstGeom>
            <a:solidFill>
              <a:srgbClr val="0070C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23" name="Shape 323"/>
            <p:cNvSpPr txBox="1"/>
            <p:nvPr/>
          </p:nvSpPr>
          <p:spPr>
            <a:xfrm>
              <a:off x="84610" y="24494"/>
              <a:ext cx="3348584" cy="787287"/>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rgbClr val="FFFF00"/>
                  </a:solidFill>
                  <a:latin typeface="Arial"/>
                  <a:ea typeface="Arial"/>
                  <a:cs typeface="Arial"/>
                  <a:sym typeface="Arial"/>
                </a:rPr>
                <a:t>學生提出審核申請</a:t>
              </a:r>
            </a:p>
          </p:txBody>
        </p:sp>
        <p:sp>
          <p:nvSpPr>
            <p:cNvPr id="324" name="Shape 324"/>
            <p:cNvSpPr/>
            <p:nvPr/>
          </p:nvSpPr>
          <p:spPr>
            <a:xfrm rot="5480739">
              <a:off x="1585584" y="859431"/>
              <a:ext cx="317064" cy="376323"/>
            </a:xfrm>
            <a:prstGeom prst="rightArrow">
              <a:avLst>
                <a:gd name="adj1" fmla="val 60000"/>
                <a:gd name="adj2" fmla="val 50000"/>
              </a:avLst>
            </a:prstGeom>
            <a:solidFill>
              <a:srgbClr val="C0000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25" name="Shape 325"/>
            <p:cNvSpPr txBox="1"/>
            <p:nvPr/>
          </p:nvSpPr>
          <p:spPr>
            <a:xfrm rot="80739">
              <a:off x="1632336" y="889074"/>
              <a:ext cx="225793" cy="221945"/>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326" name="Shape 326"/>
            <p:cNvSpPr/>
            <p:nvPr/>
          </p:nvSpPr>
          <p:spPr>
            <a:xfrm>
              <a:off x="0" y="1258911"/>
              <a:ext cx="3458662" cy="836275"/>
            </a:xfrm>
            <a:prstGeom prst="roundRect">
              <a:avLst>
                <a:gd name="adj" fmla="val 10000"/>
              </a:avLst>
            </a:prstGeom>
            <a:solidFill>
              <a:srgbClr val="66330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27" name="Shape 327"/>
            <p:cNvSpPr txBox="1"/>
            <p:nvPr/>
          </p:nvSpPr>
          <p:spPr>
            <a:xfrm>
              <a:off x="24494" y="1283405"/>
              <a:ext cx="3409674" cy="787287"/>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chemeClr val="lt1"/>
                  </a:solidFill>
                  <a:latin typeface="Arial"/>
                  <a:ea typeface="Arial"/>
                  <a:cs typeface="Arial"/>
                  <a:sym typeface="Arial"/>
                </a:rPr>
                <a:t>國中學校收件</a:t>
              </a:r>
            </a:p>
          </p:txBody>
        </p:sp>
        <p:sp>
          <p:nvSpPr>
            <p:cNvPr id="328" name="Shape 328"/>
            <p:cNvSpPr/>
            <p:nvPr/>
          </p:nvSpPr>
          <p:spPr>
            <a:xfrm rot="5400000">
              <a:off x="1569920" y="2119572"/>
              <a:ext cx="318821" cy="376323"/>
            </a:xfrm>
            <a:prstGeom prst="rightArrow">
              <a:avLst>
                <a:gd name="adj1" fmla="val 60000"/>
                <a:gd name="adj2" fmla="val 50000"/>
              </a:avLst>
            </a:prstGeom>
            <a:solidFill>
              <a:srgbClr val="C0000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29" name="Shape 329"/>
            <p:cNvSpPr txBox="1"/>
            <p:nvPr/>
          </p:nvSpPr>
          <p:spPr>
            <a:xfrm>
              <a:off x="1616434" y="2148323"/>
              <a:ext cx="225793" cy="223175"/>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1600" b="0" i="0" u="none" strike="noStrike" cap="none">
                <a:solidFill>
                  <a:schemeClr val="lt1"/>
                </a:solidFill>
                <a:latin typeface="Arial"/>
                <a:ea typeface="Arial"/>
                <a:cs typeface="Arial"/>
                <a:sym typeface="Arial"/>
              </a:endParaRPr>
            </a:p>
          </p:txBody>
        </p:sp>
        <p:sp>
          <p:nvSpPr>
            <p:cNvPr id="330" name="Shape 330"/>
            <p:cNvSpPr/>
            <p:nvPr/>
          </p:nvSpPr>
          <p:spPr>
            <a:xfrm>
              <a:off x="0" y="2520282"/>
              <a:ext cx="3458662" cy="836275"/>
            </a:xfrm>
            <a:prstGeom prst="roundRect">
              <a:avLst>
                <a:gd name="adj" fmla="val 10000"/>
              </a:avLst>
            </a:prstGeom>
            <a:solidFill>
              <a:srgbClr val="FFA366"/>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31" name="Shape 331"/>
            <p:cNvSpPr txBox="1"/>
            <p:nvPr/>
          </p:nvSpPr>
          <p:spPr>
            <a:xfrm>
              <a:off x="24494" y="2544776"/>
              <a:ext cx="3409674" cy="787287"/>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rgbClr val="C00000"/>
                  </a:solidFill>
                  <a:latin typeface="Arial"/>
                  <a:ea typeface="Arial"/>
                  <a:cs typeface="Arial"/>
                  <a:sym typeface="Arial"/>
                </a:rPr>
                <a:t>免試入學委員會審查</a:t>
              </a:r>
            </a:p>
          </p:txBody>
        </p:sp>
        <p:sp>
          <p:nvSpPr>
            <p:cNvPr id="332" name="Shape 332"/>
            <p:cNvSpPr/>
            <p:nvPr/>
          </p:nvSpPr>
          <p:spPr>
            <a:xfrm rot="5400000">
              <a:off x="1575138" y="3373986"/>
              <a:ext cx="308384" cy="376323"/>
            </a:xfrm>
            <a:prstGeom prst="rightArrow">
              <a:avLst>
                <a:gd name="adj1" fmla="val 60000"/>
                <a:gd name="adj2" fmla="val 50000"/>
              </a:avLst>
            </a:prstGeom>
            <a:solidFill>
              <a:srgbClr val="C0000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33" name="Shape 333"/>
            <p:cNvSpPr txBox="1"/>
            <p:nvPr/>
          </p:nvSpPr>
          <p:spPr>
            <a:xfrm>
              <a:off x="1616434" y="3407956"/>
              <a:ext cx="225793" cy="215869"/>
            </a:xfrm>
            <a:prstGeom prst="rect">
              <a:avLst/>
            </a:prstGeom>
            <a:noFill/>
            <a:ln>
              <a:noFill/>
            </a:ln>
          </p:spPr>
          <p:txBody>
            <a:bodyPr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Arial"/>
                <a:ea typeface="Arial"/>
                <a:cs typeface="Arial"/>
                <a:sym typeface="Arial"/>
              </a:endParaRPr>
            </a:p>
          </p:txBody>
        </p:sp>
        <p:sp>
          <p:nvSpPr>
            <p:cNvPr id="334" name="Shape 334"/>
            <p:cNvSpPr/>
            <p:nvPr/>
          </p:nvSpPr>
          <p:spPr>
            <a:xfrm>
              <a:off x="0" y="3767738"/>
              <a:ext cx="3458662" cy="836275"/>
            </a:xfrm>
            <a:prstGeom prst="roundRect">
              <a:avLst>
                <a:gd name="adj" fmla="val 10000"/>
              </a:avLst>
            </a:prstGeom>
            <a:solidFill>
              <a:srgbClr val="FFC000"/>
            </a:solidFill>
            <a:ln>
              <a:noFill/>
            </a:ln>
            <a:effectLst>
              <a:outerShdw blurRad="40000" dist="23000" dir="5400000" rotWithShape="0">
                <a:srgbClr val="000000">
                  <a:alpha val="34901"/>
                </a:srgbClr>
              </a:outerShdw>
            </a:effectLst>
          </p:spPr>
          <p:txBody>
            <a:bodyPr wrap="square" lIns="91425" tIns="91425" rIns="91425" bIns="91425" anchor="ctr" anchorCtr="0">
              <a:noAutofit/>
            </a:bodyPr>
            <a:lstStyle/>
            <a:p>
              <a:pPr marL="0" lvl="0" indent="0">
                <a:spcBef>
                  <a:spcPts val="0"/>
                </a:spcBef>
                <a:buNone/>
              </a:pPr>
              <a:endParaRPr/>
            </a:p>
          </p:txBody>
        </p:sp>
        <p:sp>
          <p:nvSpPr>
            <p:cNvPr id="335" name="Shape 335"/>
            <p:cNvSpPr txBox="1"/>
            <p:nvPr/>
          </p:nvSpPr>
          <p:spPr>
            <a:xfrm>
              <a:off x="24494" y="3792232"/>
              <a:ext cx="3409674" cy="787287"/>
            </a:xfrm>
            <a:prstGeom prst="rect">
              <a:avLst/>
            </a:prstGeom>
            <a:noFill/>
            <a:ln>
              <a:noFill/>
            </a:ln>
          </p:spPr>
          <p:txBody>
            <a:bodyPr wrap="square" lIns="91425" tIns="91425" rIns="91425" bIns="91425" anchor="ctr" anchorCtr="0">
              <a:noAutofit/>
            </a:bodyPr>
            <a:lstStyle/>
            <a:p>
              <a:pPr marL="0" marR="0" lvl="0" indent="0" algn="ctr" rtl="0">
                <a:lnSpc>
                  <a:spcPct val="90000"/>
                </a:lnSpc>
                <a:spcBef>
                  <a:spcPts val="0"/>
                </a:spcBef>
                <a:spcAft>
                  <a:spcPts val="0"/>
                </a:spcAft>
                <a:buNone/>
              </a:pPr>
              <a:r>
                <a:rPr lang="zh-TW" sz="2400" b="1" i="0" u="none" strike="noStrike" cap="none">
                  <a:solidFill>
                    <a:srgbClr val="C00000"/>
                  </a:solidFill>
                  <a:latin typeface="Arial"/>
                  <a:ea typeface="Arial"/>
                  <a:cs typeface="Arial"/>
                  <a:sym typeface="Arial"/>
                </a:rPr>
                <a:t>審核結果(成績)公告</a:t>
              </a:r>
            </a:p>
          </p:txBody>
        </p:sp>
      </p:grpSp>
      <p:sp>
        <p:nvSpPr>
          <p:cNvPr id="336" name="Shape 336"/>
          <p:cNvSpPr txBox="1"/>
          <p:nvPr/>
        </p:nvSpPr>
        <p:spPr>
          <a:xfrm>
            <a:off x="4427984" y="1412776"/>
            <a:ext cx="4538594" cy="2862322"/>
          </a:xfrm>
          <a:prstGeom prst="rect">
            <a:avLst/>
          </a:prstGeom>
          <a:solidFill>
            <a:srgbClr val="FFFF00"/>
          </a:solidFill>
          <a:ln>
            <a:noFill/>
          </a:ln>
        </p:spPr>
        <p:txBody>
          <a:bodyPr wrap="square" lIns="91425" tIns="45700" rIns="91425" bIns="45700" anchor="t" anchorCtr="0">
            <a:noAutofit/>
          </a:bodyPr>
          <a:lstStyle/>
          <a:p>
            <a:pPr lvl="0"/>
            <a:r>
              <a:rPr lang="zh-TW" sz="2000" b="0" i="0" u="none" strike="noStrike" cap="none" dirty="0">
                <a:solidFill>
                  <a:schemeClr val="tx1"/>
                </a:solidFill>
                <a:latin typeface="Arial"/>
                <a:ea typeface="Arial"/>
                <a:cs typeface="Arial"/>
                <a:sym typeface="Arial"/>
              </a:rPr>
              <a:t>1.</a:t>
            </a:r>
            <a:r>
              <a:rPr lang="zh-TW" altLang="en-US" sz="2000" dirty="0">
                <a:solidFill>
                  <a:schemeClr val="tx1"/>
                </a:solidFill>
              </a:rPr>
              <a:t>學生於臺南區高級中等學校免試入學作業平臺線上填報競賽成績</a:t>
            </a:r>
            <a:r>
              <a:rPr lang="zh-TW" altLang="en-US" sz="2000" b="1" dirty="0">
                <a:solidFill>
                  <a:schemeClr val="tx1"/>
                </a:solidFill>
              </a:rPr>
              <a:t>（</a:t>
            </a:r>
            <a:r>
              <a:rPr lang="en-US" altLang="zh-TW" sz="2000" b="1" dirty="0">
                <a:solidFill>
                  <a:schemeClr val="tx1"/>
                </a:solidFill>
              </a:rPr>
              <a:t>2/25~3/3</a:t>
            </a:r>
            <a:r>
              <a:rPr lang="zh-TW" altLang="en-US" sz="2000" b="1" dirty="0">
                <a:solidFill>
                  <a:schemeClr val="tx1"/>
                </a:solidFill>
              </a:rPr>
              <a:t>）</a:t>
            </a:r>
            <a:endParaRPr lang="en-US" altLang="zh-TW" sz="2000" b="1" dirty="0">
              <a:solidFill>
                <a:schemeClr val="tx1"/>
              </a:solidFill>
            </a:endParaRPr>
          </a:p>
          <a:p>
            <a:pPr lvl="0"/>
            <a:r>
              <a:rPr lang="zh-TW" sz="2000" dirty="0">
                <a:solidFill>
                  <a:srgbClr val="000000"/>
                </a:solidFill>
                <a:latin typeface="Arial"/>
                <a:ea typeface="Arial"/>
                <a:cs typeface="Arial"/>
                <a:sym typeface="Arial"/>
              </a:rPr>
              <a:t>2.國中承辦人於作業平臺列印「</a:t>
            </a:r>
            <a:r>
              <a:rPr lang="en-US" altLang="zh-TW" sz="2000" dirty="0">
                <a:solidFill>
                  <a:srgbClr val="000000"/>
                </a:solidFill>
                <a:latin typeface="Arial"/>
                <a:ea typeface="Arial"/>
                <a:cs typeface="Arial"/>
                <a:sym typeface="Arial"/>
              </a:rPr>
              <a:t>111</a:t>
            </a:r>
            <a:r>
              <a:rPr lang="zh-TW" sz="2000" dirty="0">
                <a:solidFill>
                  <a:srgbClr val="000000"/>
                </a:solidFill>
                <a:latin typeface="Arial"/>
                <a:ea typeface="Arial"/>
                <a:cs typeface="Arial"/>
                <a:sym typeface="Arial"/>
              </a:rPr>
              <a:t>學年度臺南區高級中等學校免試入學超額比序項目「競賽成績」採計分數審查</a:t>
            </a:r>
            <a:r>
              <a:rPr lang="zh-TW" altLang="en-US" sz="2000" u="sng" dirty="0">
                <a:solidFill>
                  <a:schemeClr val="hlink"/>
                </a:solidFill>
                <a:latin typeface="Arial"/>
                <a:ea typeface="Arial"/>
                <a:cs typeface="Arial"/>
                <a:sym typeface="Arial"/>
                <a:hlinkClick r:id="rId3" action="ppaction://hlinkfile"/>
              </a:rPr>
              <a:t>申請表</a:t>
            </a:r>
            <a:r>
              <a:rPr lang="zh-TW" sz="2000" dirty="0">
                <a:solidFill>
                  <a:srgbClr val="000000"/>
                </a:solidFill>
                <a:latin typeface="Arial"/>
                <a:ea typeface="Arial"/>
                <a:cs typeface="Arial"/>
                <a:sym typeface="Arial"/>
              </a:rPr>
              <a:t>」交還學生確認(</a:t>
            </a:r>
            <a:r>
              <a:rPr lang="zh-TW" sz="2000" dirty="0">
                <a:solidFill>
                  <a:srgbClr val="FF0000"/>
                </a:solidFill>
                <a:latin typeface="Arial"/>
                <a:ea typeface="Arial"/>
                <a:cs typeface="Arial"/>
                <a:sym typeface="Arial"/>
              </a:rPr>
              <a:t>須家長或監護人簽章</a:t>
            </a:r>
            <a:r>
              <a:rPr lang="zh-TW" sz="2000" dirty="0">
                <a:solidFill>
                  <a:srgbClr val="000000"/>
                </a:solidFill>
                <a:latin typeface="Arial"/>
                <a:ea typeface="Arial"/>
                <a:cs typeface="Arial"/>
                <a:sym typeface="Arial"/>
              </a:rPr>
              <a:t>)</a:t>
            </a:r>
          </a:p>
          <a:p>
            <a:pPr marL="0" marR="0" lvl="0" indent="0" algn="l" rtl="0">
              <a:spcBef>
                <a:spcPts val="0"/>
              </a:spcBef>
              <a:spcAft>
                <a:spcPts val="0"/>
              </a:spcAft>
              <a:buNone/>
            </a:pPr>
            <a:r>
              <a:rPr lang="zh-TW" sz="2000" dirty="0">
                <a:solidFill>
                  <a:srgbClr val="000000"/>
                </a:solidFill>
                <a:latin typeface="Arial"/>
                <a:ea typeface="Arial"/>
                <a:cs typeface="Arial"/>
                <a:sym typeface="Arial"/>
              </a:rPr>
              <a:t>3.學生將申請表繳至各國中承辦審核之處室</a:t>
            </a:r>
          </a:p>
        </p:txBody>
      </p:sp>
      <p:cxnSp>
        <p:nvCxnSpPr>
          <p:cNvPr id="337" name="Shape 337"/>
          <p:cNvCxnSpPr/>
          <p:nvPr/>
        </p:nvCxnSpPr>
        <p:spPr>
          <a:xfrm>
            <a:off x="3707904" y="2276872"/>
            <a:ext cx="720080" cy="0"/>
          </a:xfrm>
          <a:prstGeom prst="straightConnector1">
            <a:avLst/>
          </a:prstGeom>
          <a:solidFill>
            <a:schemeClr val="accent1"/>
          </a:solidFill>
          <a:ln w="38100" cap="flat" cmpd="sng">
            <a:solidFill>
              <a:srgbClr val="7030A0"/>
            </a:solidFill>
            <a:prstDash val="dash"/>
            <a:round/>
            <a:headEnd type="none" w="med" len="med"/>
            <a:tailEnd type="none" w="med" len="med"/>
          </a:ln>
        </p:spPr>
      </p:cxnSp>
      <p:sp>
        <p:nvSpPr>
          <p:cNvPr id="338" name="Shape 338"/>
          <p:cNvSpPr txBox="1"/>
          <p:nvPr/>
        </p:nvSpPr>
        <p:spPr>
          <a:xfrm>
            <a:off x="4422793" y="4376719"/>
            <a:ext cx="4533658" cy="1446550"/>
          </a:xfrm>
          <a:prstGeom prst="rect">
            <a:avLst/>
          </a:prstGeom>
          <a:solidFill>
            <a:srgbClr val="FFCCFF"/>
          </a:solidFill>
          <a:ln>
            <a:noFill/>
          </a:ln>
        </p:spPr>
        <p:txBody>
          <a:bodyPr wrap="square" lIns="91425" tIns="45700" rIns="91425" bIns="45700" anchor="t" anchorCtr="0">
            <a:noAutofit/>
          </a:bodyPr>
          <a:lstStyle/>
          <a:p>
            <a:pPr marL="0" marR="0" lvl="0" indent="0" algn="l" rtl="0">
              <a:spcBef>
                <a:spcPts val="0"/>
              </a:spcBef>
              <a:spcAft>
                <a:spcPts val="0"/>
              </a:spcAft>
              <a:buNone/>
            </a:pPr>
            <a:r>
              <a:rPr lang="zh-TW" sz="2200" dirty="0">
                <a:solidFill>
                  <a:srgbClr val="000000"/>
                </a:solidFill>
                <a:latin typeface="Arial"/>
                <a:ea typeface="Arial"/>
                <a:cs typeface="Arial"/>
                <a:sym typeface="Arial"/>
              </a:rPr>
              <a:t>1.國中承辦處室進行學生送審資料</a:t>
            </a:r>
            <a:r>
              <a:rPr lang="zh-TW" sz="2200" dirty="0">
                <a:solidFill>
                  <a:srgbClr val="FF0000"/>
                </a:solidFill>
                <a:latin typeface="Arial"/>
                <a:ea typeface="Arial"/>
                <a:cs typeface="Arial"/>
                <a:sym typeface="Arial"/>
              </a:rPr>
              <a:t>點收彙整</a:t>
            </a:r>
            <a:r>
              <a:rPr lang="zh-TW" sz="2200" dirty="0">
                <a:solidFill>
                  <a:srgbClr val="000000"/>
                </a:solidFill>
                <a:latin typeface="Arial"/>
                <a:ea typeface="Arial"/>
                <a:cs typeface="Arial"/>
                <a:sym typeface="Arial"/>
              </a:rPr>
              <a:t>，請</a:t>
            </a:r>
            <a:r>
              <a:rPr lang="zh-TW" sz="2200" dirty="0">
                <a:solidFill>
                  <a:srgbClr val="FF0000"/>
                </a:solidFill>
                <a:latin typeface="Arial"/>
                <a:ea typeface="Arial"/>
                <a:cs typeface="Arial"/>
                <a:sym typeface="Arial"/>
              </a:rPr>
              <a:t>蓋職名章確認</a:t>
            </a:r>
            <a:r>
              <a:rPr lang="zh-TW" sz="2200" dirty="0">
                <a:solidFill>
                  <a:srgbClr val="000000"/>
                </a:solidFill>
                <a:latin typeface="Arial"/>
                <a:ea typeface="Arial"/>
                <a:cs typeface="Arial"/>
                <a:sym typeface="Arial"/>
              </a:rPr>
              <a:t>。</a:t>
            </a:r>
          </a:p>
          <a:p>
            <a:pPr lvl="0"/>
            <a:r>
              <a:rPr lang="zh-TW" sz="2200" dirty="0">
                <a:solidFill>
                  <a:srgbClr val="000000"/>
                </a:solidFill>
                <a:latin typeface="Arial"/>
                <a:ea typeface="Arial"/>
                <a:cs typeface="Arial"/>
                <a:sym typeface="Arial"/>
              </a:rPr>
              <a:t>2.彙整後，依指定日期送本會</a:t>
            </a:r>
            <a:r>
              <a:rPr lang="zh-TW" sz="2200" b="1" dirty="0">
                <a:solidFill>
                  <a:srgbClr val="000000"/>
                </a:solidFill>
                <a:latin typeface="Arial"/>
                <a:ea typeface="Arial"/>
                <a:cs typeface="Arial"/>
                <a:sym typeface="Arial"/>
              </a:rPr>
              <a:t>(</a:t>
            </a:r>
            <a:r>
              <a:rPr lang="zh-TW" altLang="en-US" sz="2200" b="1" dirty="0"/>
              <a:t>國立新化高級工業職業學校</a:t>
            </a:r>
            <a:r>
              <a:rPr lang="en-US" altLang="zh-TW" sz="2200" b="1" dirty="0"/>
              <a:t>)</a:t>
            </a:r>
            <a:r>
              <a:rPr lang="zh-TW" sz="2200" dirty="0">
                <a:solidFill>
                  <a:srgbClr val="000000"/>
                </a:solidFill>
                <a:latin typeface="Arial"/>
                <a:ea typeface="Arial"/>
                <a:cs typeface="Arial"/>
                <a:sym typeface="Arial"/>
              </a:rPr>
              <a:t>審查</a:t>
            </a:r>
          </a:p>
        </p:txBody>
      </p:sp>
      <p:grpSp>
        <p:nvGrpSpPr>
          <p:cNvPr id="339" name="Shape 339"/>
          <p:cNvGrpSpPr/>
          <p:nvPr/>
        </p:nvGrpSpPr>
        <p:grpSpPr>
          <a:xfrm>
            <a:off x="3707904" y="3645024"/>
            <a:ext cx="720080" cy="1224136"/>
            <a:chOff x="3707904" y="3645024"/>
            <a:chExt cx="720080" cy="1224136"/>
          </a:xfrm>
        </p:grpSpPr>
        <p:cxnSp>
          <p:nvCxnSpPr>
            <p:cNvPr id="340" name="Shape 340"/>
            <p:cNvCxnSpPr/>
            <p:nvPr/>
          </p:nvCxnSpPr>
          <p:spPr>
            <a:xfrm>
              <a:off x="3707904" y="3645024"/>
              <a:ext cx="360040" cy="0"/>
            </a:xfrm>
            <a:prstGeom prst="straightConnector1">
              <a:avLst/>
            </a:prstGeom>
            <a:solidFill>
              <a:schemeClr val="accent1"/>
            </a:solidFill>
            <a:ln w="38100" cap="flat" cmpd="sng">
              <a:solidFill>
                <a:srgbClr val="7030A0"/>
              </a:solidFill>
              <a:prstDash val="dash"/>
              <a:round/>
              <a:headEnd type="none" w="med" len="med"/>
              <a:tailEnd type="none" w="med" len="med"/>
            </a:ln>
          </p:spPr>
        </p:cxnSp>
        <p:cxnSp>
          <p:nvCxnSpPr>
            <p:cNvPr id="341" name="Shape 341"/>
            <p:cNvCxnSpPr/>
            <p:nvPr/>
          </p:nvCxnSpPr>
          <p:spPr>
            <a:xfrm>
              <a:off x="4067944" y="3645024"/>
              <a:ext cx="0" cy="1152128"/>
            </a:xfrm>
            <a:prstGeom prst="straightConnector1">
              <a:avLst/>
            </a:prstGeom>
            <a:solidFill>
              <a:schemeClr val="accent1"/>
            </a:solidFill>
            <a:ln w="38100" cap="flat" cmpd="sng">
              <a:solidFill>
                <a:srgbClr val="7030A0"/>
              </a:solidFill>
              <a:prstDash val="dash"/>
              <a:round/>
              <a:headEnd type="none" w="med" len="med"/>
              <a:tailEnd type="none" w="med" len="med"/>
            </a:ln>
          </p:spPr>
        </p:cxnSp>
        <p:cxnSp>
          <p:nvCxnSpPr>
            <p:cNvPr id="342" name="Shape 342"/>
            <p:cNvCxnSpPr/>
            <p:nvPr/>
          </p:nvCxnSpPr>
          <p:spPr>
            <a:xfrm>
              <a:off x="4067944" y="4869160"/>
              <a:ext cx="360040" cy="0"/>
            </a:xfrm>
            <a:prstGeom prst="straightConnector1">
              <a:avLst/>
            </a:prstGeom>
            <a:solidFill>
              <a:schemeClr val="accent1"/>
            </a:solidFill>
            <a:ln w="38100" cap="flat" cmpd="sng">
              <a:solidFill>
                <a:srgbClr val="7030A0"/>
              </a:solidFill>
              <a:prstDash val="dash"/>
              <a:round/>
              <a:headEnd type="none" w="med" len="med"/>
              <a:tailEnd type="none" w="med" len="med"/>
            </a:ln>
          </p:spPr>
        </p:cxnSp>
      </p:grpSp>
      <p:cxnSp>
        <p:nvCxnSpPr>
          <p:cNvPr id="343" name="Shape 343"/>
          <p:cNvCxnSpPr/>
          <p:nvPr/>
        </p:nvCxnSpPr>
        <p:spPr>
          <a:xfrm>
            <a:off x="3753323" y="6165304"/>
            <a:ext cx="720080" cy="0"/>
          </a:xfrm>
          <a:prstGeom prst="straightConnector1">
            <a:avLst/>
          </a:prstGeom>
          <a:solidFill>
            <a:schemeClr val="accent1"/>
          </a:solidFill>
          <a:ln w="38100" cap="flat" cmpd="sng">
            <a:solidFill>
              <a:srgbClr val="7030A0"/>
            </a:solidFill>
            <a:prstDash val="dash"/>
            <a:round/>
            <a:headEnd type="none" w="med" len="med"/>
            <a:tailEnd type="none" w="med" len="med"/>
          </a:ln>
        </p:spPr>
      </p:cxnSp>
      <p:sp>
        <p:nvSpPr>
          <p:cNvPr id="344" name="Shape 344"/>
          <p:cNvSpPr txBox="1"/>
          <p:nvPr/>
        </p:nvSpPr>
        <p:spPr>
          <a:xfrm>
            <a:off x="4417679" y="5959446"/>
            <a:ext cx="4533658" cy="415498"/>
          </a:xfrm>
          <a:prstGeom prst="rect">
            <a:avLst/>
          </a:prstGeom>
          <a:solidFill>
            <a:srgbClr val="CCECFF"/>
          </a:solidFill>
          <a:ln>
            <a:noFill/>
          </a:ln>
        </p:spPr>
        <p:txBody>
          <a:bodyPr wrap="square" lIns="91425" tIns="45700" rIns="91425" bIns="45700" anchor="t" anchorCtr="0">
            <a:noAutofit/>
          </a:bodyPr>
          <a:lstStyle/>
          <a:p>
            <a:pPr marL="0" marR="0" lvl="0" indent="0" algn="l" rtl="0">
              <a:spcBef>
                <a:spcPts val="0"/>
              </a:spcBef>
              <a:spcAft>
                <a:spcPts val="0"/>
              </a:spcAft>
              <a:buNone/>
            </a:pPr>
            <a:r>
              <a:rPr lang="zh-TW" sz="2100">
                <a:solidFill>
                  <a:srgbClr val="000000"/>
                </a:solidFill>
                <a:latin typeface="Arial"/>
                <a:ea typeface="Arial"/>
                <a:cs typeface="Arial"/>
                <a:sym typeface="Arial"/>
              </a:rPr>
              <a:t>各國中至免試入學作業平臺下載結果</a:t>
            </a:r>
          </a:p>
        </p:txBody>
      </p:sp>
    </p:spTree>
    <p:extLst>
      <p:ext uri="{BB962C8B-B14F-4D97-AF65-F5344CB8AC3E}">
        <p14:creationId xmlns:p14="http://schemas.microsoft.com/office/powerpoint/2010/main" val="210074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Rectangle 8"/>
          <p:cNvSpPr>
            <a:spLocks noChangeArrowheads="1"/>
          </p:cNvSpPr>
          <p:nvPr/>
        </p:nvSpPr>
        <p:spPr bwMode="auto">
          <a:xfrm>
            <a:off x="611560" y="1173597"/>
            <a:ext cx="7345363" cy="79216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確保每一個孩子學習成功</a:t>
            </a:r>
          </a:p>
        </p:txBody>
      </p:sp>
      <p:sp>
        <p:nvSpPr>
          <p:cNvPr id="2" name="Rectangle 8"/>
          <p:cNvSpPr>
            <a:spLocks noChangeArrowheads="1"/>
          </p:cNvSpPr>
          <p:nvPr/>
        </p:nvSpPr>
        <p:spPr bwMode="auto">
          <a:xfrm>
            <a:off x="60336" y="273485"/>
            <a:ext cx="7345363" cy="900112"/>
          </a:xfrm>
          <a:prstGeom prst="rect">
            <a:avLst/>
          </a:prstGeom>
          <a:noFill/>
          <a:ln>
            <a:noFill/>
          </a:ln>
          <a:effectLst>
            <a:outerShdw dist="35921"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zh-TW" altLang="en-US" sz="4600" b="1" dirty="0">
                <a:solidFill>
                  <a:srgbClr val="660066"/>
                </a:solidFill>
                <a:effectLst>
                  <a:outerShdw blurRad="38100" dist="38100" dir="2700000" algn="tl">
                    <a:srgbClr val="000000">
                      <a:alpha val="43137"/>
                    </a:srgbClr>
                  </a:outerShdw>
                </a:effectLst>
                <a:latin typeface="微軟正黑體" pitchFamily="34" charset="-120"/>
                <a:ea typeface="微軟正黑體" pitchFamily="34" charset="-120"/>
              </a:rPr>
              <a:t>推動十二年國民基本教育</a:t>
            </a:r>
          </a:p>
        </p:txBody>
      </p:sp>
      <p:sp>
        <p:nvSpPr>
          <p:cNvPr id="19" name="Rectangle 20"/>
          <p:cNvSpPr>
            <a:spLocks noChangeArrowheads="1"/>
          </p:cNvSpPr>
          <p:nvPr/>
        </p:nvSpPr>
        <p:spPr bwMode="auto">
          <a:xfrm>
            <a:off x="235383" y="3283243"/>
            <a:ext cx="8712738" cy="3016210"/>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lIns="0" tIns="0" rIns="0" bIns="0" anchor="ctr">
            <a:spAutoFit/>
          </a:bodyPr>
          <a:lstStyle/>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教育部十二年國教網站</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3"/>
              </a:rPr>
              <a:t>http://12basic.edu.tw</a:t>
            </a:r>
            <a:endParaRPr lang="en-US" altLang="zh-TW" sz="2800" b="1" dirty="0">
              <a:solidFill>
                <a:srgbClr val="000066"/>
              </a:solidFill>
              <a:latin typeface="標楷體" pitchFamily="65" charset="-120"/>
              <a:ea typeface="標楷體" pitchFamily="65"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教育局</a:t>
            </a:r>
            <a:r>
              <a:rPr lang="en-US" altLang="zh-TW" sz="2800" b="1" dirty="0">
                <a:solidFill>
                  <a:srgbClr val="000066"/>
                </a:solidFill>
                <a:latin typeface="微軟正黑體" panose="020B0604030504040204" pitchFamily="34" charset="-120"/>
                <a:ea typeface="微軟正黑體" panose="020B0604030504040204" pitchFamily="34" charset="-120"/>
              </a:rPr>
              <a:t>12</a:t>
            </a:r>
            <a:r>
              <a:rPr lang="zh-TW" altLang="en-US" sz="2800" b="1" dirty="0">
                <a:solidFill>
                  <a:srgbClr val="000066"/>
                </a:solidFill>
                <a:latin typeface="微軟正黑體" panose="020B0604030504040204" pitchFamily="34" charset="-120"/>
                <a:ea typeface="微軟正黑體" panose="020B0604030504040204" pitchFamily="34" charset="-120"/>
              </a:rPr>
              <a:t>年國教資訊網</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en-US" altLang="zh-TW" sz="2800" b="1" dirty="0">
                <a:solidFill>
                  <a:srgbClr val="000066"/>
                </a:solidFill>
                <a:latin typeface="標楷體" pitchFamily="65" charset="-120"/>
                <a:ea typeface="標楷體" pitchFamily="65" charset="-120"/>
                <a:hlinkClick r:id="rId4"/>
              </a:rPr>
              <a:t>http://12basic.tn.edu.tw/</a:t>
            </a:r>
            <a:endParaRPr lang="en-US" altLang="zh-TW" sz="2800" b="1" dirty="0">
              <a:solidFill>
                <a:srgbClr val="000066"/>
              </a:solidFill>
              <a:latin typeface="標楷體" pitchFamily="65" charset="-120"/>
              <a:ea typeface="標楷體" pitchFamily="65" charset="-120"/>
            </a:endParaRPr>
          </a:p>
          <a:p>
            <a:pPr>
              <a:defRPr/>
            </a:pPr>
            <a:r>
              <a:rPr lang="zh-TW" altLang="en-US" sz="2800" b="1">
                <a:solidFill>
                  <a:srgbClr val="000066"/>
                </a:solidFill>
                <a:latin typeface="微軟正黑體" panose="020B0604030504040204" pitchFamily="34" charset="-120"/>
                <a:ea typeface="微軟正黑體" panose="020B0604030504040204" pitchFamily="34" charset="-120"/>
              </a:rPr>
              <a:t>臺</a:t>
            </a:r>
            <a:r>
              <a:rPr lang="zh-TW" altLang="en-US" sz="2800" b="1" dirty="0">
                <a:solidFill>
                  <a:srgbClr val="000066"/>
                </a:solidFill>
                <a:latin typeface="微軟正黑體" panose="020B0604030504040204" pitchFamily="34" charset="-120"/>
                <a:ea typeface="微軟正黑體" panose="020B0604030504040204" pitchFamily="34" charset="-120"/>
              </a:rPr>
              <a:t>南區高級中等學校免試入學委員會</a:t>
            </a:r>
            <a:endParaRPr lang="en-US" altLang="zh-TW" sz="2800" b="1" dirty="0">
              <a:solidFill>
                <a:srgbClr val="000066"/>
              </a:solidFill>
              <a:latin typeface="微軟正黑體" panose="020B0604030504040204" pitchFamily="34" charset="-120"/>
              <a:ea typeface="微軟正黑體" panose="020B0604030504040204" pitchFamily="34" charset="-120"/>
            </a:endParaRPr>
          </a:p>
          <a:p>
            <a:pPr>
              <a:defRPr/>
            </a:pPr>
            <a:r>
              <a:rPr lang="zh-TW" altLang="en-US" sz="2800" b="1" dirty="0">
                <a:solidFill>
                  <a:srgbClr val="000066"/>
                </a:solidFill>
                <a:latin typeface="微軟正黑體" panose="020B0604030504040204" pitchFamily="34" charset="-120"/>
                <a:ea typeface="微軟正黑體" panose="020B0604030504040204" pitchFamily="34" charset="-120"/>
              </a:rPr>
              <a:t>考試分發入學系統平臺</a:t>
            </a:r>
          </a:p>
          <a:p>
            <a:pPr>
              <a:defRPr/>
            </a:pPr>
            <a:r>
              <a:rPr lang="en-US" altLang="zh-TW" sz="2800" dirty="0">
                <a:hlinkClick r:id="rId5"/>
              </a:rPr>
              <a:t>https://tn.entry.edu.tw</a:t>
            </a:r>
            <a:endParaRPr lang="zh-TW" altLang="en-US" sz="2800" dirty="0">
              <a:latin typeface="標楷體" pitchFamily="65" charset="-120"/>
              <a:ea typeface="標楷體" pitchFamily="65" charset="-120"/>
            </a:endParaRPr>
          </a:p>
        </p:txBody>
      </p:sp>
      <p:sp>
        <p:nvSpPr>
          <p:cNvPr id="20" name="矩形 6"/>
          <p:cNvSpPr>
            <a:spLocks noChangeArrowheads="1"/>
          </p:cNvSpPr>
          <p:nvPr/>
        </p:nvSpPr>
        <p:spPr bwMode="auto">
          <a:xfrm>
            <a:off x="34263" y="2057905"/>
            <a:ext cx="9144000" cy="504825"/>
          </a:xfrm>
          <a:prstGeom prst="rect">
            <a:avLst/>
          </a:prstGeom>
          <a:solidFill>
            <a:srgbClr val="FFCCFF"/>
          </a:solidFill>
          <a:ln w="25400" algn="ctr">
            <a:solidFill>
              <a:srgbClr val="FF33CC"/>
            </a:solidFill>
            <a:round/>
            <a:headEnd/>
            <a:tailEnd/>
          </a:ln>
        </p:spPr>
        <p:txBody>
          <a:bodyPr anchor="ct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lnSpc>
                <a:spcPts val="2600"/>
              </a:lnSpc>
              <a:spcBef>
                <a:spcPct val="0"/>
              </a:spcBef>
              <a:buFontTx/>
              <a:buNone/>
            </a:pPr>
            <a:r>
              <a:rPr lang="zh-TW" altLang="en-US" sz="2800" b="1" dirty="0">
                <a:solidFill>
                  <a:srgbClr val="C00000"/>
                </a:solidFill>
                <a:latin typeface="標楷體" pitchFamily="65" charset="-120"/>
                <a:ea typeface="標楷體" pitchFamily="65" charset="-120"/>
                <a:sym typeface="Wingdings" pitchFamily="2" charset="2"/>
              </a:rPr>
              <a:t></a:t>
            </a:r>
            <a:r>
              <a:rPr lang="zh-TW" altLang="en-US" sz="2800" b="1" dirty="0">
                <a:solidFill>
                  <a:srgbClr val="7030A0"/>
                </a:solidFill>
                <a:latin typeface="微軟正黑體" panose="020B0604030504040204" pitchFamily="34" charset="-120"/>
                <a:ea typeface="微軟正黑體" panose="020B0604030504040204" pitchFamily="34" charset="-120"/>
                <a:sym typeface="Wingdings" pitchFamily="2" charset="2"/>
              </a:rPr>
              <a:t>十二年國教網站資源</a:t>
            </a:r>
            <a:endParaRPr lang="zh-TW" altLang="en-US" sz="2800" b="1" dirty="0">
              <a:solidFill>
                <a:srgbClr val="7030A0"/>
              </a:solidFill>
              <a:latin typeface="微軟正黑體" panose="020B0604030504040204" pitchFamily="34" charset="-120"/>
              <a:ea typeface="微軟正黑體" panose="020B0604030504040204" pitchFamily="34" charset="-120"/>
            </a:endParaRPr>
          </a:p>
        </p:txBody>
      </p:sp>
      <p:pic>
        <p:nvPicPr>
          <p:cNvPr id="44127" name="Picture 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1435" y="2024195"/>
            <a:ext cx="1450975"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圖片 10"/>
          <p:cNvPicPr>
            <a:picLocks noChangeAspect="1"/>
          </p:cNvPicPr>
          <p:nvPr/>
        </p:nvPicPr>
        <p:blipFill>
          <a:blip r:embed="rId7" cstate="print"/>
          <a:srcRect/>
          <a:stretch>
            <a:fillRect/>
          </a:stretch>
        </p:blipFill>
        <p:spPr bwMode="auto">
          <a:xfrm>
            <a:off x="7646335" y="4221088"/>
            <a:ext cx="1343286" cy="2321849"/>
          </a:xfrm>
          <a:prstGeom prst="rect">
            <a:avLst/>
          </a:prstGeom>
          <a:noFill/>
          <a:ln w="9525">
            <a:noFill/>
            <a:miter lim="800000"/>
            <a:headEnd/>
            <a:tailEnd/>
          </a:ln>
        </p:spPr>
      </p:pic>
      <p:pic>
        <p:nvPicPr>
          <p:cNvPr id="23" name="圖片 1"/>
          <p:cNvPicPr>
            <a:picLocks noChangeAspect="1"/>
          </p:cNvPicPr>
          <p:nvPr/>
        </p:nvPicPr>
        <p:blipFill>
          <a:blip r:embed="rId8" cstate="print"/>
          <a:srcRect/>
          <a:stretch>
            <a:fillRect/>
          </a:stretch>
        </p:blipFill>
        <p:spPr bwMode="auto">
          <a:xfrm>
            <a:off x="5114354" y="2145034"/>
            <a:ext cx="1846263" cy="2174875"/>
          </a:xfrm>
          <a:prstGeom prst="rect">
            <a:avLst/>
          </a:prstGeom>
          <a:noFill/>
          <a:ln w="9525">
            <a:noFill/>
            <a:miter lim="800000"/>
            <a:headEnd/>
            <a:tailEnd/>
          </a:ln>
        </p:spPr>
      </p:pic>
      <p:sp>
        <p:nvSpPr>
          <p:cNvPr id="9" name="投影片編號版面配置區 1">
            <a:extLst>
              <a:ext uri="{FF2B5EF4-FFF2-40B4-BE49-F238E27FC236}">
                <a16:creationId xmlns:a16="http://schemas.microsoft.com/office/drawing/2014/main" xmlns="" id="{7ADECCD8-8ADF-4D61-B71F-4357D1DFFE96}"/>
              </a:ext>
            </a:extLst>
          </p:cNvPr>
          <p:cNvSpPr txBox="1">
            <a:spLocks/>
          </p:cNvSpPr>
          <p:nvPr/>
        </p:nvSpPr>
        <p:spPr bwMode="auto">
          <a:xfrm>
            <a:off x="8779572" y="6496709"/>
            <a:ext cx="360000" cy="360000"/>
          </a:xfrm>
          <a:prstGeom prst="rect">
            <a:avLst/>
          </a:prstGeom>
          <a:noFill/>
          <a:ln>
            <a:miter lim="800000"/>
            <a:headEnd/>
            <a:tailEnd/>
          </a:ln>
        </p:spPr>
        <p:txBody>
          <a:bodyPr wrap="square" numCol="1" anchorCtr="0" compatLnSpc="1">
            <a:prstTxWarp prst="textNoShape">
              <a:avLst/>
            </a:prstTxWarp>
          </a:bodyPr>
          <a:lstStyle>
            <a:defPPr>
              <a:defRPr lang="en-US"/>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z="1000" smtClean="0">
                <a:ea typeface="新細明體" charset="-120"/>
              </a:rPr>
              <a:pPr/>
              <a:t>19</a:t>
            </a:fld>
            <a:endParaRPr lang="zh-TW" altLang="en-US" sz="1000" dirty="0">
              <a:ea typeface="新細明體" charset="-120"/>
            </a:endParaRPr>
          </a:p>
        </p:txBody>
      </p:sp>
    </p:spTree>
    <p:extLst>
      <p:ext uri="{BB962C8B-B14F-4D97-AF65-F5344CB8AC3E}">
        <p14:creationId xmlns:p14="http://schemas.microsoft.com/office/powerpoint/2010/main" val="222636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671A2470-7296-47C7-AFD1-03D5CBDA6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72184" cy="6853715"/>
          </a:xfrm>
          <a:prstGeom prst="rect">
            <a:avLst/>
          </a:prstGeom>
        </p:spPr>
      </p:pic>
      <p:sp>
        <p:nvSpPr>
          <p:cNvPr id="4" name="投影片編號版面配置區 1">
            <a:extLst>
              <a:ext uri="{FF2B5EF4-FFF2-40B4-BE49-F238E27FC236}">
                <a16:creationId xmlns:a16="http://schemas.microsoft.com/office/drawing/2014/main" xmlns="" id="{9DB70A9E-D8D7-4147-8D2E-DD6465E76A1E}"/>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2</a:t>
            </a:fld>
            <a:endParaRPr lang="zh-TW" altLang="en-US">
              <a:ea typeface="新細明體" charset="-120"/>
            </a:endParaRPr>
          </a:p>
        </p:txBody>
      </p:sp>
    </p:spTree>
    <p:extLst>
      <p:ext uri="{BB962C8B-B14F-4D97-AF65-F5344CB8AC3E}">
        <p14:creationId xmlns:p14="http://schemas.microsoft.com/office/powerpoint/2010/main" val="39329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1814513" y="1200150"/>
            <a:ext cx="4629150" cy="642938"/>
          </a:xfrm>
          <a:solidFill>
            <a:srgbClr val="006600"/>
          </a:solidFill>
        </p:spPr>
        <p:txBody>
          <a:bodyPr/>
          <a:lstStyle/>
          <a:p>
            <a:pPr algn="ctr" eaLnBrk="1" hangingPunct="1"/>
            <a:r>
              <a:rPr lang="zh-TW" altLang="en-US" sz="3000" dirty="0" smtClean="0">
                <a:solidFill>
                  <a:schemeClr val="bg1"/>
                </a:solidFill>
                <a:latin typeface="標楷體" panose="03000509000000000000" pitchFamily="65" charset="-120"/>
                <a:ea typeface="標楷體" panose="03000509000000000000" pitchFamily="65" charset="-120"/>
              </a:rPr>
              <a:t>免試</a:t>
            </a:r>
            <a:r>
              <a:rPr lang="zh-TW" altLang="en-US" sz="3000" dirty="0">
                <a:solidFill>
                  <a:schemeClr val="bg1"/>
                </a:solidFill>
                <a:latin typeface="標楷體" panose="03000509000000000000" pitchFamily="65" charset="-120"/>
                <a:ea typeface="標楷體" panose="03000509000000000000" pitchFamily="65" charset="-120"/>
              </a:rPr>
              <a:t>入學同分比序</a:t>
            </a:r>
          </a:p>
        </p:txBody>
      </p:sp>
      <p:sp>
        <p:nvSpPr>
          <p:cNvPr id="126979" name="矩形 1"/>
          <p:cNvSpPr>
            <a:spLocks noChangeArrowheads="1"/>
          </p:cNvSpPr>
          <p:nvPr/>
        </p:nvSpPr>
        <p:spPr bwMode="auto">
          <a:xfrm>
            <a:off x="1396604" y="2828925"/>
            <a:ext cx="6703219"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(2)</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(3)</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endPar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endParaRPr lang="en-US" altLang="zh-TW"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endParaRP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(5)</a:t>
            </a:r>
            <a:r>
              <a:rPr lang="zh-TW"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含總標示及國英數自社分科標示</a:t>
            </a:r>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p>
          <a:p>
            <a:r>
              <a:rPr lang="en-US" altLang="zh-TW"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2700" b="1" dirty="0">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志願序內之學校序及科別序</a:t>
            </a:r>
            <a:r>
              <a:rPr lang="zh-TW" altLang="en-US" sz="2700" b="1"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2700" dirty="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xmlns="" id="{FC38BC6E-2BD6-470E-BEED-55FEDE094D9C}"/>
              </a:ext>
            </a:extLst>
          </p:cNvPr>
          <p:cNvSpPr/>
          <p:nvPr/>
        </p:nvSpPr>
        <p:spPr>
          <a:xfrm>
            <a:off x="2698060" y="2038351"/>
            <a:ext cx="1852613" cy="642937"/>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t>經濟弱勢</a:t>
            </a:r>
            <a:r>
              <a:rPr lang="en-US" altLang="zh-TW" sz="1500" b="1" dirty="0"/>
              <a:t>(</a:t>
            </a:r>
            <a:r>
              <a:rPr lang="zh-TW" altLang="en-US" sz="1500" b="1" dirty="0"/>
              <a:t>低收入戶</a:t>
            </a:r>
            <a:r>
              <a:rPr lang="en-US" altLang="zh-TW" sz="1500" b="1" dirty="0"/>
              <a:t>)</a:t>
            </a:r>
            <a:r>
              <a:rPr lang="zh-TW" altLang="en-US" sz="1500" b="1" dirty="0"/>
              <a:t>學生優先錄取</a:t>
            </a:r>
          </a:p>
        </p:txBody>
      </p:sp>
      <p:sp>
        <p:nvSpPr>
          <p:cNvPr id="6" name="投影片編號版面配置區 11">
            <a:extLst>
              <a:ext uri="{FF2B5EF4-FFF2-40B4-BE49-F238E27FC236}">
                <a16:creationId xmlns:a16="http://schemas.microsoft.com/office/drawing/2014/main" xmlns="" id="{48449F20-7884-4E81-B053-E5461F63C653}"/>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3</a:t>
            </a:fld>
            <a:endParaRPr lang="zh-TW" altLang="en-US" sz="1350" dirty="0">
              <a:solidFill>
                <a:srgbClr val="FFFFFF"/>
              </a:solidFill>
              <a:latin typeface="Arial"/>
              <a:ea typeface="微软雅黑"/>
            </a:endParaRPr>
          </a:p>
        </p:txBody>
      </p:sp>
      <p:sp>
        <p:nvSpPr>
          <p:cNvPr id="7" name="投影片編號版面配置區 1">
            <a:extLst>
              <a:ext uri="{FF2B5EF4-FFF2-40B4-BE49-F238E27FC236}">
                <a16:creationId xmlns:a16="http://schemas.microsoft.com/office/drawing/2014/main" xmlns="" id="{D8BF7928-F228-4321-9230-3A0CF6D4D7B1}"/>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3</a:t>
            </a:fld>
            <a:endParaRPr lang="zh-TW" altLang="en-US">
              <a:ea typeface="新細明體" charset="-12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eaLnBrk="1" hangingPunct="1"/>
            <a:r>
              <a:rPr lang="zh-TW" altLang="zh-TW" dirty="0">
                <a:solidFill>
                  <a:srgbClr val="FF0066"/>
                </a:solidFill>
                <a:latin typeface="華康魏碑體" panose="03000709000000000000" pitchFamily="65" charset="-120"/>
                <a:ea typeface="華康魏碑體" panose="03000709000000000000" pitchFamily="65" charset="-120"/>
              </a:rPr>
              <a:t>功過相抵後，無懲處紀錄者給予基本分3分</a:t>
            </a:r>
            <a:r>
              <a:rPr lang="zh-TW" altLang="en-US" dirty="0">
                <a:solidFill>
                  <a:srgbClr val="FF0066"/>
                </a:solidFill>
                <a:latin typeface="華康魏碑體" panose="03000709000000000000" pitchFamily="65" charset="-120"/>
                <a:ea typeface="華康魏碑體" panose="03000709000000000000" pitchFamily="65" charset="-120"/>
              </a:rPr>
              <a:t>。</a:t>
            </a:r>
            <a:endParaRPr lang="en-US" altLang="zh-TW" dirty="0">
              <a:solidFill>
                <a:srgbClr val="FF0066"/>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嘉獎</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分、小功</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分、大功</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r>
              <a:rPr lang="zh-TW" altLang="en-US" dirty="0">
                <a:solidFill>
                  <a:schemeClr val="tx1"/>
                </a:solidFill>
                <a:latin typeface="華康魏碑體" panose="03000709000000000000" pitchFamily="65" charset="-120"/>
                <a:ea typeface="華康魏碑體" panose="03000709000000000000" pitchFamily="65" charset="-120"/>
              </a:rPr>
              <a:t>警告</a:t>
            </a:r>
            <a:r>
              <a:rPr lang="en-US" altLang="zh-TW" dirty="0">
                <a:solidFill>
                  <a:schemeClr val="tx1"/>
                </a:solidFill>
                <a:latin typeface="華康魏碑體" panose="03000709000000000000" pitchFamily="65" charset="-120"/>
                <a:ea typeface="華康魏碑體" panose="03000709000000000000" pitchFamily="65" charset="-120"/>
              </a:rPr>
              <a:t>-0.5</a:t>
            </a:r>
            <a:r>
              <a:rPr lang="zh-TW" altLang="en-US" dirty="0">
                <a:solidFill>
                  <a:schemeClr val="tx1"/>
                </a:solidFill>
                <a:latin typeface="華康魏碑體" panose="03000709000000000000" pitchFamily="65" charset="-120"/>
                <a:ea typeface="華康魏碑體" panose="03000709000000000000" pitchFamily="65" charset="-120"/>
              </a:rPr>
              <a:t>分、小過</a:t>
            </a:r>
            <a:r>
              <a:rPr lang="en-US" altLang="zh-TW" dirty="0">
                <a:solidFill>
                  <a:schemeClr val="tx1"/>
                </a:solidFill>
                <a:latin typeface="華康魏碑體" panose="03000709000000000000" pitchFamily="65" charset="-120"/>
                <a:ea typeface="華康魏碑體" panose="03000709000000000000" pitchFamily="65" charset="-120"/>
              </a:rPr>
              <a:t>-1.5</a:t>
            </a:r>
            <a:r>
              <a:rPr lang="zh-TW" altLang="en-US" dirty="0">
                <a:solidFill>
                  <a:schemeClr val="tx1"/>
                </a:solidFill>
                <a:latin typeface="華康魏碑體" panose="03000709000000000000" pitchFamily="65" charset="-120"/>
                <a:ea typeface="華康魏碑體" panose="03000709000000000000" pitchFamily="65" charset="-120"/>
              </a:rPr>
              <a:t>分、大過</a:t>
            </a:r>
            <a:r>
              <a:rPr lang="en-US" altLang="zh-TW" dirty="0">
                <a:solidFill>
                  <a:schemeClr val="tx1"/>
                </a:solidFill>
                <a:latin typeface="華康魏碑體" panose="03000709000000000000" pitchFamily="65" charset="-120"/>
                <a:ea typeface="華康魏碑體" panose="03000709000000000000" pitchFamily="65" charset="-120"/>
              </a:rPr>
              <a:t>-4.5</a:t>
            </a:r>
            <a:r>
              <a:rPr lang="zh-TW" altLang="en-US" dirty="0">
                <a:solidFill>
                  <a:schemeClr val="tx1"/>
                </a:solidFill>
                <a:latin typeface="華康魏碑體" panose="03000709000000000000" pitchFamily="65" charset="-120"/>
                <a:ea typeface="華康魏碑體" panose="03000709000000000000" pitchFamily="65" charset="-120"/>
              </a:rPr>
              <a:t>分。</a:t>
            </a:r>
            <a:endParaRPr lang="en-US" altLang="zh-TW" dirty="0">
              <a:solidFill>
                <a:schemeClr val="tx1"/>
              </a:solidFill>
              <a:latin typeface="華康魏碑體" panose="03000709000000000000" pitchFamily="65" charset="-120"/>
              <a:ea typeface="華康魏碑體" panose="03000709000000000000" pitchFamily="65" charset="-120"/>
            </a:endParaRPr>
          </a:p>
          <a:p>
            <a:pPr eaLnBrk="1" hangingPunct="1"/>
            <a:endParaRPr lang="zh-TW" altLang="en-US" sz="2000" dirty="0">
              <a:latin typeface="華康魏碑體" panose="03000709000000000000" pitchFamily="65" charset="-120"/>
              <a:ea typeface="華康魏碑體" panose="03000709000000000000" pitchFamily="65" charset="-120"/>
            </a:endParaRPr>
          </a:p>
        </p:txBody>
      </p:sp>
      <p:sp>
        <p:nvSpPr>
          <p:cNvPr id="5" name="矩形 4"/>
          <p:cNvSpPr/>
          <p:nvPr/>
        </p:nvSpPr>
        <p:spPr bwMode="auto">
          <a:xfrm>
            <a:off x="2560091" y="4713627"/>
            <a:ext cx="1470907" cy="451247"/>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400" dirty="0">
                <a:solidFill>
                  <a:prstClr val="black"/>
                </a:solidFill>
                <a:latin typeface="華康魏碑體" panose="03000709000000000000" pitchFamily="65" charset="-120"/>
                <a:ea typeface="華康魏碑體" panose="03000709000000000000" pitchFamily="65" charset="-120"/>
              </a:rPr>
              <a:t>3</a:t>
            </a:r>
            <a:r>
              <a:rPr kumimoji="0" lang="zh-TW" altLang="en-US" sz="2400" dirty="0">
                <a:solidFill>
                  <a:prstClr val="black"/>
                </a:solidFill>
                <a:latin typeface="華康魏碑體" panose="03000709000000000000" pitchFamily="65" charset="-120"/>
                <a:ea typeface="華康魏碑體" panose="03000709000000000000" pitchFamily="65" charset="-120"/>
              </a:rPr>
              <a:t>分</a:t>
            </a:r>
          </a:p>
        </p:txBody>
      </p:sp>
      <p:sp>
        <p:nvSpPr>
          <p:cNvPr id="6" name="矩形 5"/>
          <p:cNvSpPr/>
          <p:nvPr/>
        </p:nvSpPr>
        <p:spPr bwMode="auto">
          <a:xfrm>
            <a:off x="4030998" y="4713627"/>
            <a:ext cx="3556495" cy="451247"/>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fontAlgn="auto">
              <a:spcBef>
                <a:spcPts val="0"/>
              </a:spcBef>
              <a:spcAft>
                <a:spcPts val="0"/>
              </a:spcAft>
              <a:defRPr/>
            </a:pPr>
            <a:r>
              <a:rPr kumimoji="0" lang="en-US" altLang="zh-TW" sz="2700" dirty="0">
                <a:solidFill>
                  <a:prstClr val="black"/>
                </a:solidFill>
                <a:latin typeface="華康魏碑體" panose="03000709000000000000" pitchFamily="65" charset="-120"/>
                <a:ea typeface="華康魏碑體" panose="03000709000000000000" pitchFamily="65" charset="-120"/>
              </a:rPr>
              <a:t>12</a:t>
            </a:r>
            <a:r>
              <a:rPr kumimoji="0" lang="zh-TW" altLang="en-US" sz="2700" dirty="0">
                <a:solidFill>
                  <a:prstClr val="black"/>
                </a:solidFill>
                <a:latin typeface="華康魏碑體" panose="03000709000000000000" pitchFamily="65" charset="-120"/>
                <a:ea typeface="華康魏碑體" panose="03000709000000000000" pitchFamily="65" charset="-120"/>
              </a:rPr>
              <a:t>分</a:t>
            </a:r>
          </a:p>
        </p:txBody>
      </p:sp>
      <p:sp>
        <p:nvSpPr>
          <p:cNvPr id="152582" name="文字方塊 8"/>
          <p:cNvSpPr txBox="1">
            <a:spLocks noChangeArrowheads="1"/>
          </p:cNvSpPr>
          <p:nvPr/>
        </p:nvSpPr>
        <p:spPr bwMode="auto">
          <a:xfrm>
            <a:off x="2466502" y="5225809"/>
            <a:ext cx="15644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zh-TW" dirty="0">
                <a:solidFill>
                  <a:srgbClr val="FF0066"/>
                </a:solidFill>
                <a:latin typeface="華康魏碑體" panose="03000709000000000000" pitchFamily="65" charset="-120"/>
                <a:ea typeface="華康魏碑體" panose="03000709000000000000" pitchFamily="65" charset="-120"/>
              </a:rPr>
              <a:t>功過相抵後，無懲處紀錄者</a:t>
            </a:r>
            <a:endParaRPr kumimoji="0" lang="zh-TW" altLang="en-US" dirty="0">
              <a:solidFill>
                <a:srgbClr val="FF0066"/>
              </a:solidFill>
              <a:latin typeface="華康魏碑體" panose="03000709000000000000" pitchFamily="65" charset="-120"/>
              <a:ea typeface="華康魏碑體" panose="03000709000000000000" pitchFamily="65" charset="-120"/>
            </a:endParaRPr>
          </a:p>
        </p:txBody>
      </p:sp>
      <p:sp>
        <p:nvSpPr>
          <p:cNvPr id="152583" name="文字方塊 9"/>
          <p:cNvSpPr txBox="1">
            <a:spLocks noChangeArrowheads="1"/>
          </p:cNvSpPr>
          <p:nvPr/>
        </p:nvSpPr>
        <p:spPr bwMode="auto">
          <a:xfrm>
            <a:off x="4760073" y="5282216"/>
            <a:ext cx="2738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sz="2400" dirty="0">
                <a:solidFill>
                  <a:srgbClr val="000000"/>
                </a:solidFill>
                <a:latin typeface="華康魏碑體" panose="03000709000000000000" pitchFamily="65" charset="-120"/>
                <a:ea typeface="華康魏碑體" panose="03000709000000000000" pitchFamily="65" charset="-120"/>
              </a:rPr>
              <a:t>至少</a:t>
            </a:r>
            <a:r>
              <a:rPr kumimoji="0" lang="en-US" altLang="zh-TW" sz="2400" dirty="0">
                <a:solidFill>
                  <a:srgbClr val="000000"/>
                </a:solidFill>
                <a:latin typeface="華康魏碑體" panose="03000709000000000000" pitchFamily="65" charset="-120"/>
                <a:ea typeface="華康魏碑體" panose="03000709000000000000" pitchFamily="65" charset="-120"/>
              </a:rPr>
              <a:t>24</a:t>
            </a:r>
            <a:r>
              <a:rPr kumimoji="0" lang="zh-TW" altLang="en-US" sz="2400" dirty="0">
                <a:solidFill>
                  <a:srgbClr val="000000"/>
                </a:solidFill>
                <a:latin typeface="華康魏碑體" panose="03000709000000000000" pitchFamily="65" charset="-120"/>
                <a:ea typeface="華康魏碑體" panose="03000709000000000000" pitchFamily="65" charset="-120"/>
              </a:rPr>
              <a:t>次嘉獎</a:t>
            </a:r>
          </a:p>
        </p:txBody>
      </p:sp>
      <p:sp>
        <p:nvSpPr>
          <p:cNvPr id="9" name="投影片編號版面配置區 1">
            <a:extLst>
              <a:ext uri="{FF2B5EF4-FFF2-40B4-BE49-F238E27FC236}">
                <a16:creationId xmlns:a16="http://schemas.microsoft.com/office/drawing/2014/main" xmlns="" id="{0C9F1EEA-CECD-409C-950F-09DBC945C78A}"/>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4</a:t>
            </a:fld>
            <a:endParaRPr lang="zh-TW" altLang="en-US">
              <a:ea typeface="新細明體" charset="-120"/>
            </a:endParaRPr>
          </a:p>
        </p:txBody>
      </p:sp>
    </p:spTree>
    <p:extLst>
      <p:ext uri="{BB962C8B-B14F-4D97-AF65-F5344CB8AC3E}">
        <p14:creationId xmlns:p14="http://schemas.microsoft.com/office/powerpoint/2010/main" val="210955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標題 1"/>
          <p:cNvSpPr>
            <a:spLocks noGrp="1"/>
          </p:cNvSpPr>
          <p:nvPr>
            <p:ph type="title"/>
          </p:nvPr>
        </p:nvSpPr>
        <p:spPr>
          <a:xfrm>
            <a:off x="1115616" y="751498"/>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獎勵紀錄</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2579" name="內容版面配置區 2"/>
          <p:cNvSpPr>
            <a:spLocks noGrp="1"/>
          </p:cNvSpPr>
          <p:nvPr>
            <p:ph idx="1"/>
          </p:nvPr>
        </p:nvSpPr>
        <p:spPr>
          <a:xfrm>
            <a:off x="1077386" y="1677130"/>
            <a:ext cx="7560840" cy="2638425"/>
          </a:xfrm>
        </p:spPr>
        <p:txBody>
          <a:bodyPr/>
          <a:lstStyle/>
          <a:p>
            <a:pPr>
              <a:defRPr/>
            </a:pPr>
            <a:r>
              <a:rPr lang="zh-TW" altLang="zh-TW" dirty="0">
                <a:solidFill>
                  <a:srgbClr val="000066"/>
                </a:solidFill>
                <a:latin typeface="微軟正黑體" panose="020B0604030504040204" pitchFamily="34" charset="-120"/>
                <a:ea typeface="微軟正黑體" panose="020B0604030504040204" pitchFamily="34" charset="-120"/>
              </a:rPr>
              <a:t>獎懲紀錄之「銷過」日期，</a:t>
            </a:r>
            <a:r>
              <a:rPr lang="zh-TW" altLang="zh-TW" dirty="0">
                <a:solidFill>
                  <a:srgbClr val="C00000"/>
                </a:solidFill>
                <a:latin typeface="微軟正黑體" panose="020B0604030504040204" pitchFamily="34" charset="-120"/>
                <a:ea typeface="微軟正黑體" panose="020B0604030504040204" pitchFamily="34" charset="-120"/>
              </a:rPr>
              <a:t>採計至</a:t>
            </a:r>
            <a:r>
              <a:rPr lang="en-US" altLang="zh-TW" dirty="0">
                <a:solidFill>
                  <a:srgbClr val="C00000"/>
                </a:solidFill>
                <a:latin typeface="微軟正黑體" panose="020B0604030504040204" pitchFamily="34" charset="-120"/>
                <a:ea typeface="微軟正黑體" panose="020B0604030504040204" pitchFamily="34" charset="-120"/>
              </a:rPr>
              <a:t>111</a:t>
            </a:r>
            <a:r>
              <a:rPr lang="zh-TW" altLang="en-US"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2</a:t>
            </a:r>
            <a:r>
              <a:rPr lang="zh-TW" altLang="zh-TW"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10</a:t>
            </a:r>
            <a:r>
              <a:rPr lang="zh-TW" altLang="zh-TW" dirty="0">
                <a:solidFill>
                  <a:srgbClr val="C00000"/>
                </a:solidFill>
                <a:latin typeface="微軟正黑體" panose="020B0604030504040204" pitchFamily="34" charset="-120"/>
                <a:ea typeface="微軟正黑體" panose="020B0604030504040204" pitchFamily="34" charset="-120"/>
              </a:rPr>
              <a:t>日止</a:t>
            </a:r>
            <a:r>
              <a:rPr lang="zh-TW" altLang="zh-TW" dirty="0">
                <a:solidFill>
                  <a:srgbClr val="000066"/>
                </a:solidFill>
                <a:latin typeface="微軟正黑體" panose="020B0604030504040204" pitchFamily="34" charset="-120"/>
                <a:ea typeface="微軟正黑體" panose="020B0604030504040204" pitchFamily="34" charset="-120"/>
              </a:rPr>
              <a:t>。</a:t>
            </a:r>
            <a:endParaRPr lang="en-US" altLang="zh-TW" dirty="0">
              <a:solidFill>
                <a:srgbClr val="000066"/>
              </a:solidFill>
              <a:latin typeface="微軟正黑體" panose="020B0604030504040204" pitchFamily="34" charset="-120"/>
              <a:ea typeface="微軟正黑體" panose="020B0604030504040204" pitchFamily="34" charset="-120"/>
            </a:endParaRPr>
          </a:p>
          <a:p>
            <a:pPr>
              <a:defRPr/>
            </a:pPr>
            <a:r>
              <a:rPr lang="en-US" altLang="zh-TW" dirty="0">
                <a:solidFill>
                  <a:srgbClr val="C00000"/>
                </a:solidFill>
                <a:latin typeface="微軟正黑體" panose="020B0604030504040204" pitchFamily="34" charset="-120"/>
                <a:ea typeface="微軟正黑體" panose="020B0604030504040204" pitchFamily="34" charset="-120"/>
              </a:rPr>
              <a:t>111</a:t>
            </a:r>
            <a:r>
              <a:rPr lang="zh-TW" altLang="zh-TW" dirty="0">
                <a:solidFill>
                  <a:srgbClr val="C00000"/>
                </a:solidFill>
                <a:latin typeface="微軟正黑體" panose="020B0604030504040204" pitchFamily="34" charset="-120"/>
                <a:ea typeface="微軟正黑體" panose="020B0604030504040204" pitchFamily="34" charset="-120"/>
              </a:rPr>
              <a:t>年</a:t>
            </a:r>
            <a:r>
              <a:rPr lang="en-US" altLang="zh-TW" dirty="0">
                <a:solidFill>
                  <a:srgbClr val="C00000"/>
                </a:solidFill>
                <a:latin typeface="微軟正黑體" panose="020B0604030504040204" pitchFamily="34" charset="-120"/>
                <a:ea typeface="微軟正黑體" panose="020B0604030504040204" pitchFamily="34" charset="-120"/>
              </a:rPr>
              <a:t>4</a:t>
            </a:r>
            <a:r>
              <a:rPr lang="zh-TW" altLang="en-US" dirty="0">
                <a:solidFill>
                  <a:srgbClr val="C00000"/>
                </a:solidFill>
                <a:latin typeface="微軟正黑體" panose="020B0604030504040204" pitchFamily="34" charset="-120"/>
                <a:ea typeface="微軟正黑體" panose="020B0604030504040204" pitchFamily="34" charset="-120"/>
              </a:rPr>
              <a:t>月</a:t>
            </a:r>
            <a:r>
              <a:rPr lang="en-US" altLang="zh-TW" dirty="0">
                <a:solidFill>
                  <a:srgbClr val="C00000"/>
                </a:solidFill>
                <a:latin typeface="微軟正黑體" panose="020B0604030504040204" pitchFamily="34" charset="-120"/>
                <a:ea typeface="微軟正黑體" panose="020B0604030504040204" pitchFamily="34" charset="-120"/>
              </a:rPr>
              <a:t>6</a:t>
            </a:r>
            <a:r>
              <a:rPr lang="zh-TW" altLang="en-US" dirty="0">
                <a:solidFill>
                  <a:srgbClr val="C00000"/>
                </a:solidFill>
                <a:latin typeface="微軟正黑體" panose="020B0604030504040204" pitchFamily="34" charset="-120"/>
                <a:ea typeface="微軟正黑體" panose="020B0604030504040204" pitchFamily="34" charset="-120"/>
              </a:rPr>
              <a:t>日</a:t>
            </a:r>
            <a:r>
              <a:rPr lang="en-US" altLang="zh-TW" dirty="0">
                <a:solidFill>
                  <a:srgbClr val="C00000"/>
                </a:solidFill>
                <a:latin typeface="微軟正黑體" panose="020B0604030504040204" pitchFamily="34" charset="-120"/>
                <a:ea typeface="微軟正黑體" panose="020B0604030504040204" pitchFamily="34" charset="-120"/>
              </a:rPr>
              <a:t>24:00</a:t>
            </a:r>
            <a:r>
              <a:rPr lang="zh-TW" altLang="en-US" dirty="0">
                <a:solidFill>
                  <a:srgbClr val="C00000"/>
                </a:solidFill>
                <a:latin typeface="微軟正黑體" panose="020B0604030504040204" pitchFamily="34" charset="-120"/>
                <a:ea typeface="微軟正黑體" panose="020B0604030504040204" pitchFamily="34" charset="-120"/>
              </a:rPr>
              <a:t>前</a:t>
            </a:r>
            <a:r>
              <a:rPr lang="zh-TW" altLang="en-US" dirty="0">
                <a:solidFill>
                  <a:srgbClr val="000066"/>
                </a:solidFill>
                <a:latin typeface="微軟正黑體" panose="020B0604030504040204" pitchFamily="34" charset="-120"/>
                <a:ea typeface="微軟正黑體" panose="020B0604030504040204" pitchFamily="34" charset="-120"/>
              </a:rPr>
              <a:t>將所有多元學習記錄（包含銷過記錄）都登錄完畢。</a:t>
            </a:r>
            <a:endParaRPr lang="en-US" altLang="zh-TW" dirty="0">
              <a:solidFill>
                <a:srgbClr val="000066"/>
              </a:solidFill>
              <a:latin typeface="微軟正黑體" panose="020B0604030504040204" pitchFamily="34" charset="-120"/>
              <a:ea typeface="微軟正黑體" panose="020B0604030504040204" pitchFamily="34" charset="-120"/>
            </a:endParaRPr>
          </a:p>
        </p:txBody>
      </p:sp>
      <p:sp>
        <p:nvSpPr>
          <p:cNvPr id="5" name="投影片編號版面配置區 1">
            <a:extLst>
              <a:ext uri="{FF2B5EF4-FFF2-40B4-BE49-F238E27FC236}">
                <a16:creationId xmlns:a16="http://schemas.microsoft.com/office/drawing/2014/main" xmlns="" id="{22FF3983-61A5-4EC8-B7B6-881C2ABE7528}"/>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5</a:t>
            </a:fld>
            <a:endParaRPr lang="zh-TW" altLang="en-US">
              <a:ea typeface="新細明體" charset="-120"/>
            </a:endParaRPr>
          </a:p>
        </p:txBody>
      </p:sp>
    </p:spTree>
    <p:extLst>
      <p:ext uri="{BB962C8B-B14F-4D97-AF65-F5344CB8AC3E}">
        <p14:creationId xmlns:p14="http://schemas.microsoft.com/office/powerpoint/2010/main" val="39774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標題 1"/>
          <p:cNvSpPr>
            <a:spLocks noGrp="1"/>
          </p:cNvSpPr>
          <p:nvPr>
            <p:ph type="title"/>
          </p:nvPr>
        </p:nvSpPr>
        <p:spPr>
          <a:xfrm>
            <a:off x="1619672" y="1268760"/>
            <a:ext cx="5013722"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社團參與</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3603" name="內容版面配置區 2"/>
          <p:cNvSpPr>
            <a:spLocks noGrp="1"/>
          </p:cNvSpPr>
          <p:nvPr>
            <p:ph idx="1"/>
          </p:nvPr>
        </p:nvSpPr>
        <p:spPr>
          <a:xfrm>
            <a:off x="1331640" y="2187179"/>
            <a:ext cx="7416824"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每學期滿</a:t>
            </a:r>
            <a:r>
              <a:rPr lang="en-US" altLang="zh-TW" dirty="0">
                <a:solidFill>
                  <a:schemeClr val="tx1"/>
                </a:solidFill>
                <a:latin typeface="新細明體" panose="02020500000000000000" pitchFamily="18" charset="-120"/>
                <a:ea typeface="新細明體" panose="02020500000000000000" pitchFamily="18" charset="-120"/>
              </a:rPr>
              <a:t>16</a:t>
            </a:r>
            <a:r>
              <a:rPr lang="zh-TW" altLang="en-US" dirty="0">
                <a:solidFill>
                  <a:schemeClr val="tx1"/>
                </a:solidFill>
                <a:latin typeface="新細明體" panose="02020500000000000000" pitchFamily="18" charset="-120"/>
                <a:ea typeface="新細明體" panose="02020500000000000000" pitchFamily="18" charset="-120"/>
              </a:rPr>
              <a:t>小時</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節</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以上，並經教師</a:t>
            </a:r>
            <a:r>
              <a:rPr lang="zh-TW" altLang="en-US" dirty="0">
                <a:solidFill>
                  <a:srgbClr val="FF0000"/>
                </a:solidFill>
                <a:latin typeface="新細明體" panose="02020500000000000000" pitchFamily="18" charset="-120"/>
                <a:ea typeface="新細明體" panose="02020500000000000000" pitchFamily="18" charset="-120"/>
              </a:rPr>
              <a:t>評核通過者</a:t>
            </a:r>
            <a:r>
              <a:rPr lang="zh-TW" altLang="en-US" dirty="0">
                <a:solidFill>
                  <a:schemeClr val="tx1"/>
                </a:solidFill>
                <a:latin typeface="新細明體" panose="02020500000000000000" pitchFamily="18" charset="-120"/>
                <a:ea typeface="新細明體" panose="02020500000000000000" pitchFamily="18" charset="-120"/>
              </a:rPr>
              <a:t>給</a:t>
            </a:r>
            <a:r>
              <a:rPr lang="en-US" altLang="zh-TW" dirty="0">
                <a:solidFill>
                  <a:schemeClr val="tx1"/>
                </a:solidFill>
                <a:latin typeface="新細明體" panose="02020500000000000000" pitchFamily="18" charset="-120"/>
                <a:ea typeface="新細明體" panose="02020500000000000000" pitchFamily="18" charset="-120"/>
              </a:rPr>
              <a:t>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技藝課程亦列為社團採計。</a:t>
            </a:r>
          </a:p>
        </p:txBody>
      </p:sp>
      <p:sp>
        <p:nvSpPr>
          <p:cNvPr id="5" name="投影片編號版面配置區 1">
            <a:extLst>
              <a:ext uri="{FF2B5EF4-FFF2-40B4-BE49-F238E27FC236}">
                <a16:creationId xmlns:a16="http://schemas.microsoft.com/office/drawing/2014/main" xmlns="" id="{229F4398-6CC0-4F4F-9322-B64B0573DFFD}"/>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6</a:t>
            </a:fld>
            <a:endParaRPr lang="zh-TW" altLang="en-US">
              <a:ea typeface="新細明體" charset="-120"/>
            </a:endParaRPr>
          </a:p>
        </p:txBody>
      </p:sp>
    </p:spTree>
    <p:extLst>
      <p:ext uri="{BB962C8B-B14F-4D97-AF65-F5344CB8AC3E}">
        <p14:creationId xmlns:p14="http://schemas.microsoft.com/office/powerpoint/2010/main" val="49078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448992" y="1198960"/>
            <a:ext cx="6935390" cy="647700"/>
          </a:xfrm>
          <a:solidFill>
            <a:srgbClr val="7030A0"/>
          </a:solidFill>
        </p:spPr>
        <p:txBody>
          <a:bodyPr/>
          <a:lstStyle/>
          <a:p>
            <a:pPr eaLnBrk="1" hangingPunct="1"/>
            <a:r>
              <a:rPr lang="en-US" altLang="zh-TW" sz="3000" dirty="0">
                <a:solidFill>
                  <a:srgbClr val="FFFF00"/>
                </a:solidFill>
                <a:latin typeface="標楷體" panose="03000509000000000000" pitchFamily="65" charset="-120"/>
                <a:ea typeface="標楷體" panose="03000509000000000000" pitchFamily="65" charset="-120"/>
              </a:rPr>
              <a:t>※</a:t>
            </a:r>
            <a:r>
              <a:rPr lang="zh-TW" altLang="en-US" sz="3000" dirty="0">
                <a:solidFill>
                  <a:srgbClr val="FFFF00"/>
                </a:solidFill>
                <a:latin typeface="標楷體" panose="03000509000000000000" pitchFamily="65" charset="-120"/>
                <a:ea typeface="標楷體" panose="03000509000000000000" pitchFamily="65" charset="-120"/>
              </a:rPr>
              <a:t>因應疫情三級警戒調整注意事項</a:t>
            </a:r>
          </a:p>
        </p:txBody>
      </p:sp>
      <p:sp>
        <p:nvSpPr>
          <p:cNvPr id="6" name="投影片編號版面配置區 11">
            <a:extLst>
              <a:ext uri="{FF2B5EF4-FFF2-40B4-BE49-F238E27FC236}">
                <a16:creationId xmlns:a16="http://schemas.microsoft.com/office/drawing/2014/main" xmlns="" id="{AF3B1C3D-3283-4389-8290-902FEBB623F1}"/>
              </a:ext>
            </a:extLst>
          </p:cNvPr>
          <p:cNvSpPr>
            <a:spLocks noGrp="1"/>
          </p:cNvSpPr>
          <p:nvPr>
            <p:ph type="sldNum" sz="quarter" idx="12"/>
          </p:nvPr>
        </p:nvSpPr>
        <p:spPr>
          <a:xfrm>
            <a:off x="398860" y="1447800"/>
            <a:ext cx="584597" cy="273844"/>
          </a:xfrm>
          <a:prstGeom prst="rect">
            <a:avLst/>
          </a:prstGeom>
        </p:spPr>
        <p:txBody>
          <a:bodyPr/>
          <a:lstStyle/>
          <a:p>
            <a:pPr algn="l" defTabSz="685783" fontAlgn="auto">
              <a:spcBef>
                <a:spcPts val="0"/>
              </a:spcBef>
              <a:spcAft>
                <a:spcPts val="0"/>
              </a:spcAft>
              <a:defRPr/>
            </a:pPr>
            <a:fld id="{A97BCE92-EB7B-4203-B62B-3B5BA4CEB04B}" type="slidenum">
              <a:rPr lang="zh-TW" altLang="en-US" sz="1350">
                <a:solidFill>
                  <a:srgbClr val="FFFFFF"/>
                </a:solidFill>
                <a:latin typeface="Arial"/>
                <a:ea typeface="微软雅黑"/>
              </a:rPr>
              <a:pPr algn="l" defTabSz="685783" fontAlgn="auto">
                <a:spcBef>
                  <a:spcPts val="0"/>
                </a:spcBef>
                <a:spcAft>
                  <a:spcPts val="0"/>
                </a:spcAft>
                <a:defRPr/>
              </a:pPr>
              <a:t>7</a:t>
            </a:fld>
            <a:endParaRPr lang="zh-TW" altLang="en-US" sz="1350" dirty="0">
              <a:solidFill>
                <a:srgbClr val="FFFFFF"/>
              </a:solidFill>
              <a:latin typeface="Arial"/>
              <a:ea typeface="微软雅黑"/>
            </a:endParaRPr>
          </a:p>
        </p:txBody>
      </p:sp>
      <p:sp>
        <p:nvSpPr>
          <p:cNvPr id="7" name="內容版面配置區 2">
            <a:extLst>
              <a:ext uri="{FF2B5EF4-FFF2-40B4-BE49-F238E27FC236}">
                <a16:creationId xmlns:a16="http://schemas.microsoft.com/office/drawing/2014/main" xmlns="" id="{D1572A44-39E2-4C71-B6BC-C8E9B6ADE3A3}"/>
              </a:ext>
            </a:extLst>
          </p:cNvPr>
          <p:cNvSpPr>
            <a:spLocks noGrp="1"/>
          </p:cNvSpPr>
          <p:nvPr>
            <p:ph idx="1"/>
          </p:nvPr>
        </p:nvSpPr>
        <p:spPr>
          <a:xfrm>
            <a:off x="1448991" y="2017332"/>
            <a:ext cx="6935390" cy="3754636"/>
          </a:xfrm>
        </p:spPr>
        <p:txBody>
          <a:bodyPr/>
          <a:lstStyle/>
          <a:p>
            <a:pPr>
              <a:buFontTx/>
              <a:buBlip>
                <a:blip r:embed="rId3"/>
              </a:buBlip>
            </a:pPr>
            <a:r>
              <a:rPr lang="zh-TW" altLang="en-US" sz="2400" dirty="0">
                <a:solidFill>
                  <a:srgbClr val="000066"/>
                </a:solidFill>
                <a:latin typeface="標楷體" panose="03000509000000000000" pitchFamily="65" charset="-120"/>
                <a:ea typeface="標楷體" panose="03000509000000000000" pitchFamily="65" charset="-120"/>
              </a:rPr>
              <a:t>因應全國實施疫情警戒第三級時間延長，為降低群聚感染之風險而停課，影響本市</a:t>
            </a:r>
            <a:r>
              <a:rPr lang="en-US" altLang="zh-TW" sz="2400" dirty="0">
                <a:solidFill>
                  <a:srgbClr val="FF0000"/>
                </a:solidFill>
                <a:latin typeface="標楷體" panose="03000509000000000000" pitchFamily="65" charset="-120"/>
                <a:ea typeface="標楷體" panose="03000509000000000000" pitchFamily="65" charset="-120"/>
              </a:rPr>
              <a:t>111</a:t>
            </a:r>
            <a:r>
              <a:rPr lang="zh-TW" altLang="en-US" sz="2400" dirty="0">
                <a:solidFill>
                  <a:srgbClr val="FF0000"/>
                </a:solidFill>
                <a:latin typeface="標楷體" panose="03000509000000000000" pitchFamily="65" charset="-120"/>
                <a:ea typeface="標楷體" panose="03000509000000000000" pitchFamily="65" charset="-120"/>
              </a:rPr>
              <a:t>及</a:t>
            </a:r>
            <a:r>
              <a:rPr lang="en-US" altLang="zh-TW" sz="2400" dirty="0">
                <a:solidFill>
                  <a:srgbClr val="FF0000"/>
                </a:solidFill>
                <a:latin typeface="標楷體" panose="03000509000000000000" pitchFamily="65" charset="-120"/>
                <a:ea typeface="標楷體" panose="03000509000000000000" pitchFamily="65" charset="-120"/>
              </a:rPr>
              <a:t>112</a:t>
            </a:r>
            <a:r>
              <a:rPr lang="zh-TW" altLang="en-US" sz="2400" dirty="0">
                <a:solidFill>
                  <a:srgbClr val="FF0000"/>
                </a:solidFill>
                <a:latin typeface="標楷體" panose="03000509000000000000" pitchFamily="65" charset="-120"/>
                <a:ea typeface="標楷體" panose="03000509000000000000" pitchFamily="65" charset="-120"/>
              </a:rPr>
              <a:t>學年度入學高級中等學校之學生</a:t>
            </a:r>
            <a:r>
              <a:rPr lang="zh-TW" altLang="en-US" sz="2400" dirty="0">
                <a:solidFill>
                  <a:srgbClr val="000066"/>
                </a:solidFill>
                <a:latin typeface="標楷體" panose="03000509000000000000" pitchFamily="65" charset="-120"/>
                <a:ea typeface="標楷體" panose="03000509000000000000" pitchFamily="65" charset="-120"/>
              </a:rPr>
              <a:t>多元學習表現「社團參與」與「服務學習」項目。</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en-US" altLang="zh-TW" sz="24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en-US" altLang="zh-TW" sz="2400" dirty="0">
                <a:solidFill>
                  <a:srgbClr val="FF0000"/>
                </a:solidFill>
                <a:latin typeface="標楷體" panose="03000509000000000000" pitchFamily="65" charset="-120"/>
                <a:ea typeface="標楷體" panose="03000509000000000000" pitchFamily="65" charset="-120"/>
              </a:rPr>
              <a:t>109</a:t>
            </a:r>
            <a:r>
              <a:rPr lang="zh-TW" altLang="en-US" sz="2400" dirty="0">
                <a:solidFill>
                  <a:srgbClr val="FF0000"/>
                </a:solidFill>
                <a:latin typeface="標楷體" panose="03000509000000000000" pitchFamily="65" charset="-120"/>
                <a:ea typeface="標楷體" panose="03000509000000000000" pitchFamily="65" charset="-120"/>
              </a:rPr>
              <a:t>學年度第</a:t>
            </a:r>
            <a:r>
              <a:rPr lang="en-US" altLang="zh-TW" sz="2400" dirty="0">
                <a:solidFill>
                  <a:srgbClr val="FF0000"/>
                </a:solidFill>
                <a:latin typeface="標楷體" panose="03000509000000000000" pitchFamily="65" charset="-120"/>
                <a:ea typeface="標楷體" panose="03000509000000000000" pitchFamily="65" charset="-120"/>
              </a:rPr>
              <a:t>2</a:t>
            </a:r>
            <a:r>
              <a:rPr lang="zh-TW" altLang="en-US" sz="2400" dirty="0">
                <a:solidFill>
                  <a:srgbClr val="FF0000"/>
                </a:solidFill>
                <a:latin typeface="標楷體" panose="03000509000000000000" pitchFamily="65" charset="-120"/>
                <a:ea typeface="標楷體" panose="03000509000000000000" pitchFamily="65" charset="-120"/>
              </a:rPr>
              <a:t>學期社團參與</a:t>
            </a:r>
            <a:r>
              <a:rPr lang="zh-TW" altLang="en-US" sz="2400" dirty="0">
                <a:solidFill>
                  <a:srgbClr val="000066"/>
                </a:solidFill>
                <a:latin typeface="標楷體" panose="03000509000000000000" pitchFamily="65" charset="-120"/>
                <a:ea typeface="標楷體" panose="03000509000000000000" pitchFamily="65" charset="-120"/>
              </a:rPr>
              <a:t>分數之採計以</a:t>
            </a:r>
            <a:r>
              <a:rPr lang="zh-TW" altLang="en-US" sz="2400" dirty="0">
                <a:solidFill>
                  <a:srgbClr val="FF0000"/>
                </a:solidFill>
                <a:latin typeface="標楷體" panose="03000509000000000000" pitchFamily="65" charset="-120"/>
                <a:ea typeface="標楷體" panose="03000509000000000000" pitchFamily="65" charset="-120"/>
              </a:rPr>
              <a:t>滿</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en-US" sz="2400" dirty="0">
                <a:solidFill>
                  <a:srgbClr val="FF0000"/>
                </a:solidFill>
                <a:latin typeface="標楷體" panose="03000509000000000000" pitchFamily="65" charset="-120"/>
                <a:ea typeface="標楷體" panose="03000509000000000000" pitchFamily="65" charset="-120"/>
              </a:rPr>
              <a:t>小時</a:t>
            </a:r>
            <a:r>
              <a:rPr lang="zh-TW" altLang="en-US" sz="2400" dirty="0">
                <a:solidFill>
                  <a:srgbClr val="000066"/>
                </a:solidFill>
                <a:latin typeface="標楷體" panose="03000509000000000000" pitchFamily="65" charset="-120"/>
                <a:ea typeface="標楷體" panose="03000509000000000000" pitchFamily="65" charset="-120"/>
              </a:rPr>
              <a:t>（節），並經教師評核通過者計</a:t>
            </a:r>
            <a:r>
              <a:rPr lang="en-US" altLang="zh-TW" sz="2400" dirty="0">
                <a:solidFill>
                  <a:srgbClr val="000066"/>
                </a:solidFill>
                <a:latin typeface="標楷體" panose="03000509000000000000" pitchFamily="65" charset="-120"/>
                <a:ea typeface="標楷體" panose="03000509000000000000" pitchFamily="65" charset="-120"/>
              </a:rPr>
              <a:t>3</a:t>
            </a:r>
            <a:r>
              <a:rPr lang="zh-TW" altLang="en-US" sz="2400" dirty="0">
                <a:solidFill>
                  <a:srgbClr val="000066"/>
                </a:solidFill>
                <a:latin typeface="標楷體" panose="03000509000000000000" pitchFamily="65" charset="-120"/>
                <a:ea typeface="標楷體" panose="03000509000000000000" pitchFamily="65" charset="-120"/>
              </a:rPr>
              <a:t>分。</a:t>
            </a:r>
            <a:endParaRPr lang="en-US" altLang="zh-TW" sz="2400" dirty="0">
              <a:solidFill>
                <a:srgbClr val="000066"/>
              </a:solidFill>
              <a:latin typeface="標楷體" panose="03000509000000000000" pitchFamily="65" charset="-120"/>
              <a:ea typeface="標楷體" panose="03000509000000000000" pitchFamily="65" charset="-120"/>
            </a:endParaRPr>
          </a:p>
          <a:p>
            <a:pPr marL="0" indent="0">
              <a:buNone/>
            </a:pPr>
            <a:endParaRPr lang="zh-TW" altLang="en-US" sz="2400" dirty="0">
              <a:solidFill>
                <a:srgbClr val="FF0000"/>
              </a:solidFill>
              <a:latin typeface="標楷體" panose="03000509000000000000" pitchFamily="65" charset="-120"/>
              <a:ea typeface="標楷體" panose="03000509000000000000" pitchFamily="65" charset="-120"/>
            </a:endParaRPr>
          </a:p>
        </p:txBody>
      </p:sp>
      <p:sp>
        <p:nvSpPr>
          <p:cNvPr id="5" name="投影片編號版面配置區 1">
            <a:extLst>
              <a:ext uri="{FF2B5EF4-FFF2-40B4-BE49-F238E27FC236}">
                <a16:creationId xmlns:a16="http://schemas.microsoft.com/office/drawing/2014/main" xmlns="" id="{95508917-1C07-4EE4-B448-97FEDEC8C410}"/>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7</a:t>
            </a:fld>
            <a:endParaRPr lang="zh-TW" altLang="en-US">
              <a:ea typeface="新細明體" charset="-120"/>
            </a:endParaRPr>
          </a:p>
        </p:txBody>
      </p:sp>
    </p:spTree>
    <p:extLst>
      <p:ext uri="{BB962C8B-B14F-4D97-AF65-F5344CB8AC3E}">
        <p14:creationId xmlns:p14="http://schemas.microsoft.com/office/powerpoint/2010/main" val="201821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標題 1"/>
          <p:cNvSpPr>
            <a:spLocks noGrp="1"/>
          </p:cNvSpPr>
          <p:nvPr>
            <p:ph type="title"/>
          </p:nvPr>
        </p:nvSpPr>
        <p:spPr>
          <a:xfrm>
            <a:off x="1391934" y="836712"/>
            <a:ext cx="6056120" cy="72151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服務學習</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5651" name="內容版面配置區 2"/>
          <p:cNvSpPr>
            <a:spLocks noGrp="1"/>
          </p:cNvSpPr>
          <p:nvPr>
            <p:ph idx="1"/>
          </p:nvPr>
        </p:nvSpPr>
        <p:spPr>
          <a:xfrm>
            <a:off x="1009744" y="1663006"/>
            <a:ext cx="7704856" cy="2125265"/>
          </a:xfrm>
        </p:spPr>
        <p:txBody>
          <a:bodyPr/>
          <a:lstStyle/>
          <a:p>
            <a:pPr eaLnBrk="1" hangingPunct="1"/>
            <a:r>
              <a:rPr lang="zh-TW" altLang="en-US" dirty="0">
                <a:solidFill>
                  <a:schemeClr val="tx1"/>
                </a:solidFill>
                <a:latin typeface="新細明體" panose="02020500000000000000" pitchFamily="18" charset="-120"/>
                <a:ea typeface="新細明體" panose="02020500000000000000" pitchFamily="18" charset="-120"/>
              </a:rPr>
              <a:t>總時數以</a:t>
            </a:r>
            <a:r>
              <a:rPr lang="en-US" altLang="zh-TW" dirty="0">
                <a:solidFill>
                  <a:schemeClr val="tx1"/>
                </a:solidFill>
                <a:latin typeface="新細明體" panose="02020500000000000000" pitchFamily="18" charset="-120"/>
                <a:ea typeface="新細明體" panose="02020500000000000000" pitchFamily="18" charset="-120"/>
              </a:rPr>
              <a:t>50</a:t>
            </a:r>
            <a:r>
              <a:rPr lang="zh-TW" altLang="en-US" dirty="0">
                <a:solidFill>
                  <a:schemeClr val="tx1"/>
                </a:solidFill>
                <a:latin typeface="新細明體" panose="02020500000000000000" pitchFamily="18" charset="-120"/>
                <a:ea typeface="新細明體" panose="02020500000000000000" pitchFamily="18" charset="-120"/>
              </a:rPr>
              <a:t>小時計，每小時</a:t>
            </a:r>
            <a:r>
              <a:rPr lang="en-US" altLang="zh-TW" dirty="0">
                <a:solidFill>
                  <a:schemeClr val="tx1"/>
                </a:solidFill>
                <a:latin typeface="新細明體" panose="02020500000000000000" pitchFamily="18" charset="-120"/>
                <a:ea typeface="新細明體" panose="02020500000000000000" pitchFamily="18" charset="-120"/>
              </a:rPr>
              <a:t>0.3</a:t>
            </a:r>
            <a:r>
              <a:rPr lang="zh-TW" altLang="en-US" dirty="0">
                <a:solidFill>
                  <a:schemeClr val="tx1"/>
                </a:solidFill>
                <a:latin typeface="新細明體" panose="02020500000000000000" pitchFamily="18" charset="-120"/>
                <a:ea typeface="新細明體" panose="02020500000000000000" pitchFamily="18" charset="-120"/>
              </a:rPr>
              <a:t>分。</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solidFill>
                  <a:schemeClr val="tx1"/>
                </a:solidFill>
                <a:latin typeface="新細明體" panose="02020500000000000000" pitchFamily="18" charset="-120"/>
                <a:ea typeface="新細明體" panose="02020500000000000000" pitchFamily="18" charset="-120"/>
              </a:rPr>
              <a:t>分成三類：校內服務、學校與校外機構合作、校外服務</a:t>
            </a:r>
            <a:r>
              <a:rPr lang="en-US" altLang="zh-TW" dirty="0">
                <a:solidFill>
                  <a:schemeClr val="tx1"/>
                </a:solidFill>
                <a:latin typeface="新細明體" panose="02020500000000000000" pitchFamily="18" charset="-120"/>
                <a:ea typeface="新細明體" panose="02020500000000000000" pitchFamily="18" charset="-120"/>
              </a:rPr>
              <a:t>(</a:t>
            </a:r>
            <a:r>
              <a:rPr lang="zh-TW" altLang="en-US" dirty="0">
                <a:solidFill>
                  <a:schemeClr val="tx1"/>
                </a:solidFill>
                <a:latin typeface="新細明體" panose="02020500000000000000" pitchFamily="18" charset="-120"/>
                <a:ea typeface="新細明體" panose="02020500000000000000" pitchFamily="18" charset="-120"/>
              </a:rPr>
              <a:t>教育局之服務學習機構一覽表：</a:t>
            </a:r>
            <a:r>
              <a:rPr lang="en-US" altLang="zh-TW" sz="2400" dirty="0">
                <a:latin typeface="新細明體" panose="02020500000000000000" pitchFamily="18" charset="-120"/>
                <a:ea typeface="新細明體" panose="02020500000000000000" pitchFamily="18" charset="-120"/>
                <a:hlinkClick r:id="rId2"/>
              </a:rPr>
              <a:t>http://163.26.134.3/12service/12service.aspx</a:t>
            </a:r>
            <a:endParaRPr lang="en-US" altLang="zh-TW" dirty="0">
              <a:solidFill>
                <a:schemeClr val="tx1"/>
              </a:solidFill>
              <a:latin typeface="新細明體" panose="02020500000000000000" pitchFamily="18" charset="-120"/>
              <a:ea typeface="新細明體" panose="02020500000000000000" pitchFamily="18" charset="-120"/>
            </a:endParaRPr>
          </a:p>
          <a:p>
            <a:pPr eaLnBrk="1" hangingPunct="1"/>
            <a:r>
              <a:rPr lang="zh-TW" altLang="en-US" dirty="0">
                <a:latin typeface="新細明體" panose="02020500000000000000" pitchFamily="18" charset="-120"/>
                <a:ea typeface="新細明體" panose="02020500000000000000" pitchFamily="18" charset="-120"/>
              </a:rPr>
              <a:t>校外服務學習</a:t>
            </a:r>
            <a:r>
              <a:rPr lang="zh-TW" altLang="en-US" dirty="0">
                <a:solidFill>
                  <a:srgbClr val="FF0000"/>
                </a:solidFill>
                <a:latin typeface="新細明體" panose="02020500000000000000" pitchFamily="18" charset="-120"/>
                <a:ea typeface="新細明體" panose="02020500000000000000" pitchFamily="18" charset="-120"/>
              </a:rPr>
              <a:t>需事先經家長同意後，向學校申請登記參加</a:t>
            </a:r>
            <a:r>
              <a:rPr lang="zh-TW" altLang="en-US" dirty="0">
                <a:latin typeface="新細明體" panose="02020500000000000000" pitchFamily="18" charset="-120"/>
                <a:ea typeface="新細明體" panose="02020500000000000000" pitchFamily="18" charset="-120"/>
              </a:rPr>
              <a:t>後，始得採計</a:t>
            </a:r>
            <a:r>
              <a:rPr lang="zh-TW" altLang="en-US" dirty="0" smtClean="0">
                <a:latin typeface="新細明體" panose="02020500000000000000" pitchFamily="18" charset="-120"/>
                <a:ea typeface="新細明體" panose="02020500000000000000" pitchFamily="18" charset="-120"/>
              </a:rPr>
              <a:t>。</a:t>
            </a:r>
            <a:endParaRPr lang="en-US" altLang="zh-TW" dirty="0" smtClean="0">
              <a:latin typeface="新細明體" panose="02020500000000000000" pitchFamily="18" charset="-120"/>
              <a:ea typeface="新細明體" panose="02020500000000000000" pitchFamily="18" charset="-120"/>
            </a:endParaRPr>
          </a:p>
          <a:p>
            <a:pPr eaLnBrk="1" hangingPunct="1"/>
            <a:r>
              <a:rPr lang="zh-TW" altLang="en-US" dirty="0" smtClean="0">
                <a:latin typeface="新細明體" panose="02020500000000000000" pitchFamily="18" charset="-120"/>
                <a:ea typeface="新細明體" panose="02020500000000000000" pitchFamily="18" charset="-120"/>
              </a:rPr>
              <a:t>交通、環保尖兵、各處室服務志工、各類活動服務同學 、各類校內競賽參與、承辦教育局各類活動服務同學</a:t>
            </a:r>
            <a:endParaRPr lang="en-US" altLang="zh-TW" dirty="0" smtClean="0">
              <a:latin typeface="新細明體" panose="02020500000000000000" pitchFamily="18" charset="-120"/>
              <a:ea typeface="新細明體" panose="02020500000000000000" pitchFamily="18" charset="-120"/>
            </a:endParaRPr>
          </a:p>
          <a:p>
            <a:pPr marL="0" indent="0" eaLnBrk="1" hangingPunct="1">
              <a:buNone/>
            </a:pPr>
            <a:endParaRPr lang="en-US" altLang="zh-TW" dirty="0">
              <a:latin typeface="新細明體" panose="02020500000000000000" pitchFamily="18" charset="-120"/>
              <a:ea typeface="新細明體" panose="02020500000000000000" pitchFamily="18" charset="-120"/>
            </a:endParaRPr>
          </a:p>
        </p:txBody>
      </p:sp>
      <p:sp>
        <p:nvSpPr>
          <p:cNvPr id="5" name="投影片編號版面配置區 1">
            <a:extLst>
              <a:ext uri="{FF2B5EF4-FFF2-40B4-BE49-F238E27FC236}">
                <a16:creationId xmlns:a16="http://schemas.microsoft.com/office/drawing/2014/main" xmlns="" id="{005056F2-EEBC-43DA-A609-116829C76D44}"/>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8</a:t>
            </a:fld>
            <a:endParaRPr lang="zh-TW" altLang="en-US">
              <a:ea typeface="新細明體" charset="-120"/>
            </a:endParaRPr>
          </a:p>
        </p:txBody>
      </p:sp>
    </p:spTree>
    <p:extLst>
      <p:ext uri="{BB962C8B-B14F-4D97-AF65-F5344CB8AC3E}">
        <p14:creationId xmlns:p14="http://schemas.microsoft.com/office/powerpoint/2010/main" val="34373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403648" y="587209"/>
            <a:ext cx="5013722" cy="720329"/>
          </a:xfrm>
        </p:spPr>
        <p:txBody>
          <a:bodyPr/>
          <a:lstStyle/>
          <a:p>
            <a:r>
              <a:rPr lang="zh-TW" altLang="en-US" sz="3600" dirty="0">
                <a:solidFill>
                  <a:srgbClr val="C00000"/>
                </a:solidFill>
                <a:latin typeface="華康華綜體W5" panose="020B0509000000000000" pitchFamily="49" charset="-120"/>
                <a:ea typeface="華康華綜體W5" panose="020B0509000000000000" pitchFamily="49" charset="-120"/>
              </a:rPr>
              <a:t>服務學習</a:t>
            </a:r>
            <a:r>
              <a:rPr lang="en-US" altLang="zh-TW" sz="3600" dirty="0">
                <a:solidFill>
                  <a:srgbClr val="C00000"/>
                </a:solidFill>
                <a:latin typeface="華康華綜體W5" panose="020B0509000000000000" pitchFamily="49" charset="-120"/>
                <a:ea typeface="華康華綜體W5" panose="020B0509000000000000" pitchFamily="49" charset="-120"/>
              </a:rPr>
              <a:t>(15</a:t>
            </a:r>
            <a:r>
              <a:rPr lang="zh-TW" altLang="en-US" sz="3600" dirty="0">
                <a:solidFill>
                  <a:srgbClr val="C00000"/>
                </a:solidFill>
                <a:latin typeface="華康華綜體W5" panose="020B0509000000000000" pitchFamily="49" charset="-120"/>
                <a:ea typeface="華康華綜體W5" panose="020B0509000000000000" pitchFamily="49" charset="-120"/>
              </a:rPr>
              <a:t>分</a:t>
            </a:r>
            <a:r>
              <a:rPr lang="en-US" altLang="zh-TW" sz="3600" dirty="0">
                <a:solidFill>
                  <a:srgbClr val="C00000"/>
                </a:solidFill>
                <a:latin typeface="華康華綜體W5" panose="020B0509000000000000" pitchFamily="49" charset="-120"/>
                <a:ea typeface="華康華綜體W5" panose="020B0509000000000000" pitchFamily="49" charset="-120"/>
              </a:rPr>
              <a:t>)</a:t>
            </a:r>
            <a:endParaRPr lang="zh-TW" altLang="en-US" sz="3600" dirty="0">
              <a:solidFill>
                <a:srgbClr val="C00000"/>
              </a:solidFill>
              <a:latin typeface="華康華綜體W5" panose="020B0509000000000000" pitchFamily="49" charset="-120"/>
              <a:ea typeface="華康華綜體W5" panose="020B0509000000000000" pitchFamily="49" charset="-120"/>
            </a:endParaRPr>
          </a:p>
        </p:txBody>
      </p:sp>
      <p:sp>
        <p:nvSpPr>
          <p:cNvPr id="156675" name="內容版面配置區 2"/>
          <p:cNvSpPr>
            <a:spLocks noGrp="1"/>
          </p:cNvSpPr>
          <p:nvPr>
            <p:ph idx="1"/>
          </p:nvPr>
        </p:nvSpPr>
        <p:spPr>
          <a:xfrm>
            <a:off x="1402457" y="1465753"/>
            <a:ext cx="5014913" cy="353616"/>
          </a:xfrm>
        </p:spPr>
        <p:txBody>
          <a:bodyPr/>
          <a:lstStyle/>
          <a:p>
            <a:pPr eaLnBrk="1" hangingPunct="1"/>
            <a:r>
              <a:rPr lang="zh-TW" altLang="en-US" sz="2100" dirty="0"/>
              <a:t>學生申請服務學習示意圖</a:t>
            </a:r>
          </a:p>
        </p:txBody>
      </p:sp>
      <p:sp>
        <p:nvSpPr>
          <p:cNvPr id="3" name="Rectangle 2"/>
          <p:cNvSpPr>
            <a:spLocks noChangeArrowheads="1"/>
          </p:cNvSpPr>
          <p:nvPr/>
        </p:nvSpPr>
        <p:spPr bwMode="auto">
          <a:xfrm>
            <a:off x="2412809" y="2398923"/>
            <a:ext cx="184731" cy="248209"/>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fontAlgn="auto">
              <a:spcBef>
                <a:spcPts val="0"/>
              </a:spcBef>
              <a:spcAft>
                <a:spcPts val="0"/>
              </a:spcAft>
              <a:defRPr/>
            </a:pPr>
            <a:endParaRPr kumimoji="0" lang="zh-TW" altLang="en-US" sz="1013">
              <a:solidFill>
                <a:prstClr val="black"/>
              </a:solidFill>
              <a:latin typeface="Century Gothic"/>
            </a:endParaRPr>
          </a:p>
        </p:txBody>
      </p:sp>
      <p:sp>
        <p:nvSpPr>
          <p:cNvPr id="7" name="Rectangle 3"/>
          <p:cNvSpPr>
            <a:spLocks noChangeArrowheads="1"/>
          </p:cNvSpPr>
          <p:nvPr/>
        </p:nvSpPr>
        <p:spPr bwMode="auto">
          <a:xfrm>
            <a:off x="2412809" y="4159857"/>
            <a:ext cx="184731" cy="248209"/>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fontAlgn="auto">
              <a:spcBef>
                <a:spcPts val="0"/>
              </a:spcBef>
              <a:spcAft>
                <a:spcPts val="0"/>
              </a:spcAft>
              <a:defRPr/>
            </a:pPr>
            <a:endParaRPr kumimoji="0" lang="zh-TW" altLang="en-US" sz="1013">
              <a:solidFill>
                <a:prstClr val="black"/>
              </a:solidFill>
              <a:latin typeface="Century Gothic"/>
            </a:endParaRPr>
          </a:p>
        </p:txBody>
      </p:sp>
      <p:sp>
        <p:nvSpPr>
          <p:cNvPr id="182277" name="Text Box 2"/>
          <p:cNvSpPr txBox="1">
            <a:spLocks noChangeArrowheads="1"/>
          </p:cNvSpPr>
          <p:nvPr/>
        </p:nvSpPr>
        <p:spPr bwMode="auto">
          <a:xfrm>
            <a:off x="1405480" y="5575810"/>
            <a:ext cx="6840761" cy="805518"/>
          </a:xfrm>
          <a:prstGeom prst="rect">
            <a:avLst/>
          </a:prstGeom>
          <a:solidFill>
            <a:srgbClr val="FFFFFF"/>
          </a:solidFill>
          <a:ln w="9525">
            <a:noFill/>
            <a:miter lim="800000"/>
            <a:headEnd/>
            <a:tailEnd/>
          </a:ln>
        </p:spPr>
        <p:txBody>
          <a:bodyPr/>
          <a:lstStyle/>
          <a:p>
            <a:pPr eaLnBrk="1" hangingPunct="1">
              <a:defRPr/>
            </a:pPr>
            <a:r>
              <a:rPr lang="zh-TW" altLang="en-US" sz="2400" dirty="0">
                <a:solidFill>
                  <a:srgbClr val="FF0000"/>
                </a:solidFill>
                <a:latin typeface="華康魏碑體" panose="03000709000000000000" pitchFamily="65" charset="-120"/>
                <a:ea typeface="華康魏碑體" panose="03000709000000000000" pitchFamily="65" charset="-120"/>
                <a:cs typeface="Mangal" pitchFamily="2"/>
              </a:rPr>
              <a:t>非上述服務學習機構之單位，請向教育局或學校申請列入市級或學校校外服務學務機構一覽表。</a:t>
            </a:r>
            <a:endParaRPr lang="zh-TW" altLang="en-US" sz="1100" dirty="0">
              <a:solidFill>
                <a:prstClr val="black"/>
              </a:solidFill>
              <a:latin typeface="華康魏碑體" panose="03000709000000000000" pitchFamily="65" charset="-120"/>
              <a:ea typeface="華康魏碑體" panose="03000709000000000000" pitchFamily="65" charset="-120"/>
              <a:cs typeface="Mangal" pitchFamily="2"/>
            </a:endParaRPr>
          </a:p>
        </p:txBody>
      </p:sp>
      <p:pic>
        <p:nvPicPr>
          <p:cNvPr id="156679"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2116755"/>
            <a:ext cx="6974998" cy="3342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投影片編號版面配置區 1">
            <a:extLst>
              <a:ext uri="{FF2B5EF4-FFF2-40B4-BE49-F238E27FC236}">
                <a16:creationId xmlns:a16="http://schemas.microsoft.com/office/drawing/2014/main" xmlns="" id="{3CD47AFE-832D-447E-A9D1-211F554C362D}"/>
              </a:ext>
            </a:extLst>
          </p:cNvPr>
          <p:cNvSpPr txBox="1">
            <a:spLocks/>
          </p:cNvSpPr>
          <p:nvPr/>
        </p:nvSpPr>
        <p:spPr bwMode="auto">
          <a:xfrm>
            <a:off x="8779572" y="6496709"/>
            <a:ext cx="360000" cy="360000"/>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umimoji="0" sz="1000"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a:lstStyle>
          <a:p>
            <a:fld id="{6E539045-938D-4228-B1E0-C6632D12EB13}" type="slidenum">
              <a:rPr lang="zh-TW" altLang="en-US" smtClean="0">
                <a:ea typeface="新細明體" charset="-120"/>
              </a:rPr>
              <a:pPr/>
              <a:t>9</a:t>
            </a:fld>
            <a:endParaRPr lang="zh-TW" altLang="en-US">
              <a:ea typeface="新細明體" charset="-120"/>
            </a:endParaRPr>
          </a:p>
        </p:txBody>
      </p:sp>
    </p:spTree>
    <p:extLst>
      <p:ext uri="{BB962C8B-B14F-4D97-AF65-F5344CB8AC3E}">
        <p14:creationId xmlns:p14="http://schemas.microsoft.com/office/powerpoint/2010/main" val="262551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佈景主題1">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238TGp_spraut_light _v2">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ea typeface="標楷體" pitchFamily="65" charset="-12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佈景主題1</Template>
  <TotalTime>15376</TotalTime>
  <Words>1466</Words>
  <Application>Microsoft Office PowerPoint</Application>
  <PresentationFormat>如螢幕大小 (4:3)</PresentationFormat>
  <Paragraphs>148</Paragraphs>
  <Slides>19</Slides>
  <Notes>5</Notes>
  <HiddenSlides>0</HiddenSlides>
  <MMClips>0</MMClips>
  <ScaleCrop>false</ScaleCrop>
  <HeadingPairs>
    <vt:vector size="8" baseType="variant">
      <vt:variant>
        <vt:lpstr>使用字型</vt:lpstr>
      </vt:variant>
      <vt:variant>
        <vt:i4>16</vt:i4>
      </vt:variant>
      <vt:variant>
        <vt:lpstr>佈景主題</vt:lpstr>
      </vt:variant>
      <vt:variant>
        <vt:i4>3</vt:i4>
      </vt:variant>
      <vt:variant>
        <vt:lpstr>內嵌 OLE 伺服程式</vt:lpstr>
      </vt:variant>
      <vt:variant>
        <vt:i4>1</vt:i4>
      </vt:variant>
      <vt:variant>
        <vt:lpstr>投影片標題</vt:lpstr>
      </vt:variant>
      <vt:variant>
        <vt:i4>19</vt:i4>
      </vt:variant>
    </vt:vector>
  </HeadingPairs>
  <TitlesOfParts>
    <vt:vector size="39" baseType="lpstr">
      <vt:lpstr>微软雅黑</vt:lpstr>
      <vt:lpstr>Noto Sans Symbols</vt:lpstr>
      <vt:lpstr>華康華綜體W5</vt:lpstr>
      <vt:lpstr>華康魏碑體</vt:lpstr>
      <vt:lpstr>華康儷粗宋</vt:lpstr>
      <vt:lpstr>超研澤粗魏碑</vt:lpstr>
      <vt:lpstr>微軟正黑體</vt:lpstr>
      <vt:lpstr>新細明體</vt:lpstr>
      <vt:lpstr>標楷體</vt:lpstr>
      <vt:lpstr>Arial</vt:lpstr>
      <vt:lpstr>Calibri</vt:lpstr>
      <vt:lpstr>Century Gothic</vt:lpstr>
      <vt:lpstr>Mangal</vt:lpstr>
      <vt:lpstr>Times New Roman</vt:lpstr>
      <vt:lpstr>Verdana</vt:lpstr>
      <vt:lpstr>Wingdings</vt:lpstr>
      <vt:lpstr>Network</vt:lpstr>
      <vt:lpstr>佈景主題1</vt:lpstr>
      <vt:lpstr>1_238TGp_spraut_light _v2</vt:lpstr>
      <vt:lpstr>Image</vt:lpstr>
      <vt:lpstr>多元學習分數介紹</vt:lpstr>
      <vt:lpstr>PowerPoint 簡報</vt:lpstr>
      <vt:lpstr>免試入學同分比序</vt:lpstr>
      <vt:lpstr>獎勵紀錄(15分)</vt:lpstr>
      <vt:lpstr>獎勵紀錄(15分)</vt:lpstr>
      <vt:lpstr>社團參與(15分)</vt:lpstr>
      <vt:lpstr>※因應疫情三級警戒調整注意事項</vt:lpstr>
      <vt:lpstr>服務學習(15分)</vt:lpstr>
      <vt:lpstr>服務學習(15分)</vt:lpstr>
      <vt:lpstr>※因應疫情三級警戒調整注意事項</vt:lpstr>
      <vt:lpstr>PowerPoint 簡報</vt:lpstr>
      <vt:lpstr>體適能(10分)</vt:lpstr>
      <vt:lpstr>體適能(10分)</vt:lpstr>
      <vt:lpstr>體適能(10分)</vt:lpstr>
      <vt:lpstr>「多元學習表現」分數計算</vt:lpstr>
      <vt:lpstr>競賽成績(正向表列)</vt:lpstr>
      <vt:lpstr>競賽加分語言認證注意事項</vt:lpstr>
      <vt:lpstr>競賽語言審查作業流程</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lioujc</dc:creator>
  <cp:lastModifiedBy>User</cp:lastModifiedBy>
  <cp:revision>934</cp:revision>
  <cp:lastPrinted>2021-12-16T02:50:08Z</cp:lastPrinted>
  <dcterms:created xsi:type="dcterms:W3CDTF">1601-01-01T00:00:00Z</dcterms:created>
  <dcterms:modified xsi:type="dcterms:W3CDTF">2022-01-08T01:51:10Z</dcterms:modified>
</cp:coreProperties>
</file>