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handoutMasterIdLst>
    <p:handoutMasterId r:id="rId21"/>
  </p:handoutMasterIdLst>
  <p:sldIdLst>
    <p:sldId id="721" r:id="rId4"/>
    <p:sldId id="603" r:id="rId5"/>
    <p:sldId id="604" r:id="rId6"/>
    <p:sldId id="717" r:id="rId7"/>
    <p:sldId id="605" r:id="rId8"/>
    <p:sldId id="606" r:id="rId9"/>
    <p:sldId id="607" r:id="rId10"/>
    <p:sldId id="608" r:id="rId11"/>
    <p:sldId id="722" r:id="rId12"/>
    <p:sldId id="611" r:id="rId13"/>
    <p:sldId id="612" r:id="rId14"/>
    <p:sldId id="723" r:id="rId15"/>
    <p:sldId id="614" r:id="rId16"/>
    <p:sldId id="615" r:id="rId17"/>
    <p:sldId id="716" r:id="rId18"/>
    <p:sldId id="699" r:id="rId19"/>
  </p:sldIdLst>
  <p:sldSz cx="12192000" cy="6858000"/>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2H>
      <a:tcStyle>
        <a:tcBdr/>
      </a:tcStyle>
    </a:band2H>
    <a:band1V>
      <a:tcStyle>
        <a:tcBdr/>
        <a:fill>
          <a:solidFill>
            <a:srgbClr val="E7F3F4"/>
          </a:solidFill>
        </a:fill>
      </a:tcStyle>
    </a:band1V>
    <a:band2V>
      <a:tcStyle>
        <a:tcBdr/>
      </a:tcStyle>
    </a:band2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F"/>
          </a:solidFill>
        </a:fill>
      </a:tcStyle>
    </a:wholeTbl>
    <a:band1H>
      <a:tcStyle>
        <a:tcBdr/>
        <a:fill>
          <a:solidFill>
            <a:srgbClr val="CDCDDE"/>
          </a:solidFill>
        </a:fill>
      </a:tcStyle>
    </a:band1H>
    <a:band2H>
      <a:tcStyle>
        <a:tcBdr/>
      </a:tcStyle>
    </a:band2H>
    <a:band1V>
      <a:tcStyle>
        <a:tcBdr/>
        <a:fill>
          <a:solidFill>
            <a:srgbClr val="CDCDDE"/>
          </a:solidFill>
        </a:fill>
      </a:tcStyle>
    </a:band1V>
    <a:band2V>
      <a:tcStyle>
        <a:tcBdr/>
      </a:tcStyle>
    </a:band2V>
    <a:lastCol>
      <a:tcTxStyle b="on">
        <a:font>
          <a:latin typeface="+mn-lt"/>
          <a:ea typeface="+mn-ea"/>
          <a:cs typeface="+mn-cs"/>
        </a:font>
        <a:srgbClr val="FFFFFF"/>
      </a:tcTxStyle>
      <a:tcStyle>
        <a:tcBdr/>
        <a:fill>
          <a:solidFill>
            <a:srgbClr val="333399"/>
          </a:solidFill>
        </a:fill>
      </a:tcStyle>
    </a:lastCol>
    <a:firstCol>
      <a:tcTxStyle b="on">
        <a:font>
          <a:latin typeface="+mn-lt"/>
          <a:ea typeface="+mn-ea"/>
          <a:cs typeface="+mn-cs"/>
        </a:font>
        <a:srgbClr val="FFFFFF"/>
      </a:tcTxStyle>
      <a:tcStyle>
        <a:tcBdr/>
        <a:fill>
          <a:solidFill>
            <a:srgbClr val="33339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33339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333399"/>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D"/>
          </a:solidFill>
        </a:fill>
      </a:tcStyle>
    </a:wholeTbl>
    <a:band1H>
      <a:tcStyle>
        <a:tcBdr/>
        <a:fill>
          <a:solidFill>
            <a:srgbClr val="CDCDDA"/>
          </a:solidFill>
        </a:fill>
      </a:tcStyle>
    </a:band1H>
    <a:band2H>
      <a:tcStyle>
        <a:tcBdr/>
      </a:tcStyle>
    </a:band2H>
    <a:band1V>
      <a:tcStyle>
        <a:tcBdr/>
        <a:fill>
          <a:solidFill>
            <a:srgbClr val="CDCDDA"/>
          </a:solidFill>
        </a:fill>
      </a:tcStyle>
    </a:band1V>
    <a:band2V>
      <a:tcStyle>
        <a:tcBdr/>
      </a:tcStyle>
    </a:band2V>
    <a:lastCol>
      <a:tcTxStyle b="on">
        <a:font>
          <a:latin typeface="+mn-lt"/>
          <a:ea typeface="+mn-ea"/>
          <a:cs typeface="+mn-cs"/>
        </a:font>
        <a:srgbClr val="FFFFFF"/>
      </a:tcTxStyle>
      <a:tcStyle>
        <a:tcBdr/>
        <a:fill>
          <a:solidFill>
            <a:srgbClr val="2D2D8A"/>
          </a:solidFill>
        </a:fill>
      </a:tcStyle>
    </a:lastCol>
    <a:firstCol>
      <a:tcTxStyle b="on">
        <a:font>
          <a:latin typeface="+mn-lt"/>
          <a:ea typeface="+mn-ea"/>
          <a:cs typeface="+mn-cs"/>
        </a:font>
        <a:srgbClr val="FFFFFF"/>
      </a:tcTxStyle>
      <a:tcStyle>
        <a:tcBdr/>
        <a:fill>
          <a:solidFill>
            <a:srgbClr val="2D2D8A"/>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2D2D8A"/>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2D2D8A"/>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8FCFC"/>
          </a:solidFill>
        </a:fill>
      </a:tcStyle>
    </a:wholeTbl>
    <a:band1H>
      <a:tcStyle>
        <a:tcBdr/>
        <a:fill>
          <a:solidFill>
            <a:srgbClr val="F1F8F9"/>
          </a:solidFill>
        </a:fill>
      </a:tcStyle>
    </a:band1H>
    <a:band2H>
      <a:tcStyle>
        <a:tcBdr/>
      </a:tcStyle>
    </a:band2H>
    <a:band1V>
      <a:tcStyle>
        <a:tcBdr/>
        <a:fill>
          <a:solidFill>
            <a:srgbClr val="F1F8F9"/>
          </a:solidFill>
        </a:fill>
      </a:tcStyle>
    </a:band1V>
    <a:band2V>
      <a:tcStyle>
        <a:tcBdr/>
      </a:tcStyle>
    </a:band2V>
    <a:lastCol>
      <a:tcTxStyle b="on">
        <a:font>
          <a:latin typeface="+mn-lt"/>
          <a:ea typeface="+mn-ea"/>
          <a:cs typeface="+mn-cs"/>
        </a:font>
        <a:srgbClr val="FFFFFF"/>
      </a:tcTxStyle>
      <a:tcStyle>
        <a:tcBdr/>
        <a:fill>
          <a:solidFill>
            <a:srgbClr val="DAEDEF"/>
          </a:solidFill>
        </a:fill>
      </a:tcStyle>
    </a:lastCol>
    <a:firstCol>
      <a:tcTxStyle b="on">
        <a:font>
          <a:latin typeface="+mn-lt"/>
          <a:ea typeface="+mn-ea"/>
          <a:cs typeface="+mn-cs"/>
        </a:font>
        <a:srgbClr val="FFFFFF"/>
      </a:tcTxStyle>
      <a:tcStyle>
        <a:tcBdr/>
        <a:fill>
          <a:solidFill>
            <a:srgbClr val="DAEDEF"/>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DAEDEF"/>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DAEDEF"/>
          </a:solidFill>
        </a:fill>
      </a:tcStyle>
    </a:firstRow>
  </a:tblStyle>
  <a:tblStyle styleId="{37CE84F3-28C3-443E-9E96-99CF82512B78}" styleName="">
    <a:wholeTbl>
      <a:tcTxStyle>
        <a:font>
          <a:latin typeface="+mn-lt"/>
          <a:ea typeface="+mn-ea"/>
          <a:cs typeface="+mn-cs"/>
        </a:font>
        <a:srgbClr val="FFFFFF"/>
      </a:tcTxStyle>
      <a:tcStyle>
        <a:tcBdr/>
        <a:fill>
          <a:solidFill>
            <a:srgbClr val="C0504D"/>
          </a:solidFill>
        </a:fill>
      </a:tcStyle>
    </a:wholeTbl>
    <a:band1H>
      <a:tcStyle>
        <a:tcBdr/>
        <a:fill>
          <a:solidFill>
            <a:srgbClr val="993E3C"/>
          </a:solidFill>
        </a:fill>
      </a:tcStyle>
    </a:band1H>
    <a:band1V>
      <a:tcStyle>
        <a:tcBdr/>
        <a:fill>
          <a:solidFill>
            <a:srgbClr val="993E3C"/>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993E3C"/>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993E3C"/>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7F3230"/>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BBE0E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c:style val="2"/>
  <c:chart>
    <c:autoTitleDeleted val="1"/>
    <c:plotArea>
      <c:layout/>
      <c:pieChart>
        <c:varyColors val="1"/>
        <c:ser>
          <c:idx val="0"/>
          <c:order val="0"/>
          <c:tx>
            <c:v>數列1</c:v>
          </c:tx>
          <c:dPt>
            <c:idx val="0"/>
            <c:bubble3D val="0"/>
            <c:spPr>
              <a:solidFill>
                <a:srgbClr val="4472C4"/>
              </a:solidFill>
              <a:ln w="19046">
                <a:solidFill>
                  <a:srgbClr val="FFFFFF"/>
                </a:solidFill>
                <a:prstDash val="solid"/>
              </a:ln>
            </c:spPr>
          </c:dPt>
          <c:dPt>
            <c:idx val="1"/>
            <c:bubble3D val="0"/>
            <c:spPr>
              <a:solidFill>
                <a:srgbClr val="ED7D31"/>
              </a:solidFill>
              <a:ln w="19046">
                <a:solidFill>
                  <a:srgbClr val="FFFFFF"/>
                </a:solidFill>
                <a:prstDash val="solid"/>
              </a:ln>
            </c:spPr>
          </c:dPt>
          <c:dLbls>
            <c:dLbl>
              <c:idx val="0"/>
              <c:layout>
                <c:manualLayout>
                  <c:xMode val="edge"/>
                  <c:yMode val="edge"/>
                  <c:x val="0.52083333333333337"/>
                  <c:y val="0.30555555555555558"/>
                </c:manualLayout>
              </c:layout>
              <c:tx>
                <c:rich>
                  <a:bodyPr lIns="0" tIns="0" rIns="0" bIns="0"/>
                  <a:lstStyle/>
                  <a:p>
                    <a:pPr marL="0" marR="0" indent="0" algn="ctr" defTabSz="914400" fontAlgn="auto" hangingPunct="1">
                      <a:lnSpc>
                        <a:spcPct val="100000"/>
                      </a:lnSpc>
                      <a:spcBef>
                        <a:spcPts val="0"/>
                      </a:spcBef>
                      <a:spcAft>
                        <a:spcPts val="0"/>
                      </a:spcAft>
                      <a:tabLst/>
                      <a:defRPr sz="2400" b="0" i="0" u="none" strike="noStrike" kern="1200" baseline="0">
                        <a:solidFill>
                          <a:srgbClr val="FFFFFF"/>
                        </a:solidFill>
                        <a:latin typeface="Times New Roman" pitchFamily="18"/>
                        <a:cs typeface="Times New Roman" pitchFamily="18"/>
                      </a:defRPr>
                    </a:pPr>
                    <a:r>
                      <a:rPr lang="en-US" altLang="zh-TW" sz="2400" b="0" i="0" u="none" strike="noStrike" kern="1200" cap="none" spc="0" baseline="0">
                        <a:solidFill>
                          <a:srgbClr val="FFFFFF"/>
                        </a:solidFill>
                        <a:uFillTx/>
                        <a:latin typeface="Times New Roman" pitchFamily="18"/>
                        <a:cs typeface="Times New Roman" pitchFamily="18"/>
                      </a:rPr>
                      <a:t>20%</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Mode val="edge"/>
                  <c:yMode val="edge"/>
                  <c:x val="0.32957567804024496"/>
                  <c:y val="0.51622666958296881"/>
                </c:manualLayout>
              </c:layout>
              <c:tx>
                <c:rich>
                  <a:bodyPr vert="horz" lIns="0" tIns="0" rIns="0" bIns="0"/>
                  <a:lstStyle/>
                  <a:p>
                    <a:pPr marL="0" marR="0" indent="0" algn="ctr" defTabSz="914400" rtl="0" fontAlgn="auto" hangingPunct="1">
                      <a:lnSpc>
                        <a:spcPct val="100000"/>
                      </a:lnSpc>
                      <a:spcBef>
                        <a:spcPts val="0"/>
                      </a:spcBef>
                      <a:spcAft>
                        <a:spcPts val="0"/>
                      </a:spcAft>
                      <a:tabLst/>
                      <a:defRPr sz="2400" b="0" i="0" u="none" strike="noStrike" kern="1200" baseline="0">
                        <a:solidFill>
                          <a:srgbClr val="000000"/>
                        </a:solidFill>
                        <a:latin typeface="Times New Roman" pitchFamily="18"/>
                        <a:cs typeface="Times New Roman" pitchFamily="18"/>
                      </a:defRPr>
                    </a:pPr>
                    <a:r>
                      <a:rPr lang="en-US" altLang="zh-TW" sz="2400" b="0" i="0" u="none" strike="noStrike" kern="1200" cap="none" spc="0" baseline="0">
                        <a:solidFill>
                          <a:srgbClr val="000000"/>
                        </a:solidFill>
                        <a:uFillTx/>
                        <a:latin typeface="Times New Roman" pitchFamily="18"/>
                        <a:cs typeface="Times New Roman" pitchFamily="18"/>
                      </a:rPr>
                      <a:t>80%</a:t>
                    </a:r>
                    <a:r>
                      <a:rPr lang="zh-TW" altLang="en-US" sz="2400" b="0" i="0" u="none" strike="noStrike" kern="1200" cap="none" spc="0" baseline="0">
                        <a:solidFill>
                          <a:srgbClr val="000000"/>
                        </a:solidFill>
                        <a:uFillTx/>
                        <a:latin typeface="Times New Roman" pitchFamily="18"/>
                        <a:cs typeface="Times New Roman" pitchFamily="18"/>
                      </a:rPr>
                      <a:t>閱讀</a:t>
                    </a:r>
                    <a:br>
                      <a:rPr lang="zh-TW" altLang="en-US" sz="2400" b="0" i="0" u="none" strike="noStrike" kern="1200" cap="none" spc="0" baseline="0">
                        <a:solidFill>
                          <a:srgbClr val="000000"/>
                        </a:solidFill>
                        <a:uFillTx/>
                        <a:latin typeface="Times New Roman" pitchFamily="18"/>
                        <a:cs typeface="Times New Roman" pitchFamily="18"/>
                      </a:rPr>
                    </a:br>
                    <a:endParaRPr lang="zh-TW" altLang="en-US" sz="2400" b="0" i="0" u="none" strike="noStrike" kern="1200" cap="none" spc="0" baseline="0">
                      <a:solidFill>
                        <a:srgbClr val="000000"/>
                      </a:solidFill>
                      <a:uFillTx/>
                      <a:latin typeface="Times New Roman" pitchFamily="18"/>
                      <a:cs typeface="Times New Roman" pitchFamily="18"/>
                    </a:endParaRP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2400" b="0" i="0" u="none" strike="noStrike" kern="1200" baseline="0">
                    <a:solidFill>
                      <a:srgbClr val="FFFFFF"/>
                    </a:solidFill>
                    <a:latin typeface="Calibri"/>
                  </a:defRPr>
                </a:pPr>
                <a:endParaRPr lang="zh-TW"/>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Lit>
              <c:ptCount val="2"/>
              <c:pt idx="0">
                <c:v>聽力</c:v>
              </c:pt>
              <c:pt idx="1">
                <c:v>閱讀</c:v>
              </c:pt>
            </c:strLit>
          </c:cat>
          <c:val>
            <c:numLit>
              <c:formatCode>General</c:formatCode>
              <c:ptCount val="2"/>
              <c:pt idx="0">
                <c:v>0.2</c:v>
              </c:pt>
              <c:pt idx="1">
                <c:v>0.8</c:v>
              </c:pt>
            </c:numLit>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c:style val="2"/>
  <c:chart>
    <c:autoTitleDeleted val="1"/>
    <c:plotArea>
      <c:layout/>
      <c:pieChart>
        <c:varyColors val="1"/>
        <c:ser>
          <c:idx val="0"/>
          <c:order val="0"/>
          <c:tx>
            <c:v>數列1</c:v>
          </c:tx>
          <c:dPt>
            <c:idx val="0"/>
            <c:bubble3D val="0"/>
            <c:spPr>
              <a:solidFill>
                <a:srgbClr val="70AD47"/>
              </a:solidFill>
              <a:ln w="19046">
                <a:solidFill>
                  <a:srgbClr val="FFFFFF"/>
                </a:solidFill>
                <a:prstDash val="solid"/>
              </a:ln>
            </c:spPr>
          </c:dPt>
          <c:dPt>
            <c:idx val="1"/>
            <c:bubble3D val="0"/>
            <c:spPr>
              <a:solidFill>
                <a:srgbClr val="5B9BD5"/>
              </a:solidFill>
              <a:ln w="19046">
                <a:solidFill>
                  <a:srgbClr val="FFFFFF"/>
                </a:solidFill>
                <a:prstDash val="solid"/>
              </a:ln>
            </c:spPr>
          </c:dPt>
          <c:dLbls>
            <c:dLbl>
              <c:idx val="0"/>
              <c:tx>
                <c:rich>
                  <a:bodyPr lIns="0" tIns="0" rIns="0" bIns="0"/>
                  <a:lstStyle/>
                  <a:p>
                    <a:pPr marL="0" marR="0" indent="0" algn="ctr" defTabSz="914400" fontAlgn="auto" hangingPunct="1">
                      <a:lnSpc>
                        <a:spcPct val="100000"/>
                      </a:lnSpc>
                      <a:spcBef>
                        <a:spcPts val="0"/>
                      </a:spcBef>
                      <a:spcAft>
                        <a:spcPts val="0"/>
                      </a:spcAft>
                      <a:tabLst/>
                      <a:defRPr sz="2400" b="0" i="0" u="none" strike="noStrike" kern="1200" baseline="0">
                        <a:solidFill>
                          <a:srgbClr val="404040"/>
                        </a:solidFill>
                        <a:latin typeface="Times New Roman" pitchFamily="18"/>
                        <a:cs typeface="Times New Roman" pitchFamily="18"/>
                      </a:defRPr>
                    </a:pPr>
                    <a:r>
                      <a:rPr lang="en-US" altLang="zh-TW" sz="2400" b="0" i="0" u="none" strike="noStrike" kern="1200" cap="none" spc="0" baseline="0">
                        <a:solidFill>
                          <a:srgbClr val="404040"/>
                        </a:solidFill>
                        <a:uFillTx/>
                        <a:latin typeface="Times New Roman" pitchFamily="18"/>
                        <a:cs typeface="Times New Roman" pitchFamily="18"/>
                      </a:rPr>
                      <a:t>15%</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Mode val="edge"/>
                  <c:yMode val="edge"/>
                  <c:x val="0.33060126859142608"/>
                  <c:y val="0.54631926217556137"/>
                </c:manualLayout>
              </c:layout>
              <c:tx>
                <c:rich>
                  <a:bodyPr vert="horz" lIns="0" tIns="0" rIns="0" bIns="0"/>
                  <a:lstStyle/>
                  <a:p>
                    <a:pPr marL="0" marR="0" indent="0" algn="ctr" defTabSz="914400" rtl="0" fontAlgn="auto" hangingPunct="1">
                      <a:lnSpc>
                        <a:spcPct val="100000"/>
                      </a:lnSpc>
                      <a:spcBef>
                        <a:spcPts val="0"/>
                      </a:spcBef>
                      <a:spcAft>
                        <a:spcPts val="0"/>
                      </a:spcAft>
                      <a:tabLst/>
                      <a:defRPr sz="2400" b="0" i="0" u="none" strike="noStrike" kern="1200" baseline="0">
                        <a:solidFill>
                          <a:srgbClr val="404040"/>
                        </a:solidFill>
                        <a:latin typeface="Times New Roman" pitchFamily="18"/>
                        <a:cs typeface="Times New Roman" pitchFamily="18"/>
                      </a:defRPr>
                    </a:pPr>
                    <a:r>
                      <a:rPr lang="en-US" altLang="zh-TW" sz="2400" b="0" i="0" u="none" strike="noStrike" kern="1200" cap="none" spc="0" baseline="0">
                        <a:solidFill>
                          <a:srgbClr val="404040"/>
                        </a:solidFill>
                        <a:uFillTx/>
                        <a:latin typeface="Times New Roman" pitchFamily="18"/>
                        <a:cs typeface="Times New Roman" pitchFamily="18"/>
                      </a:rPr>
                      <a:t>85%</a:t>
                    </a:r>
                    <a:r>
                      <a:rPr lang="zh-TW" altLang="en-US" sz="2400" b="0" i="0" u="none" strike="noStrike" kern="1200" cap="none" spc="0" baseline="0">
                        <a:solidFill>
                          <a:srgbClr val="404040"/>
                        </a:solidFill>
                        <a:uFillTx/>
                        <a:latin typeface="Times New Roman" pitchFamily="18"/>
                        <a:cs typeface="Times New Roman" pitchFamily="18"/>
                      </a:rPr>
                      <a:t>選擇題</a:t>
                    </a:r>
                    <a:br>
                      <a:rPr lang="zh-TW" altLang="en-US" sz="2400" b="0" i="0" u="none" strike="noStrike" kern="1200" cap="none" spc="0" baseline="0">
                        <a:solidFill>
                          <a:srgbClr val="404040"/>
                        </a:solidFill>
                        <a:uFillTx/>
                        <a:latin typeface="Times New Roman" pitchFamily="18"/>
                        <a:cs typeface="Times New Roman" pitchFamily="18"/>
                      </a:rPr>
                    </a:br>
                    <a:endParaRPr lang="zh-TW" altLang="en-US" sz="2400" b="0" i="0" u="none" strike="noStrike" kern="1200" cap="none" spc="0" baseline="0">
                      <a:solidFill>
                        <a:srgbClr val="404040"/>
                      </a:solidFill>
                      <a:uFillTx/>
                      <a:latin typeface="Times New Roman" pitchFamily="18"/>
                      <a:cs typeface="Times New Roman" pitchFamily="18"/>
                    </a:endParaRP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2400" b="0" i="0" u="none" strike="noStrike" kern="1200" baseline="0">
                    <a:solidFill>
                      <a:srgbClr val="404040"/>
                    </a:solidFill>
                    <a:latin typeface="Calibri"/>
                  </a:defRPr>
                </a:pPr>
                <a:endParaRPr lang="zh-TW"/>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Lit>
              <c:ptCount val="2"/>
              <c:pt idx="0">
                <c:v>聽力</c:v>
              </c:pt>
              <c:pt idx="1">
                <c:v>閱讀</c:v>
              </c:pt>
            </c:strLit>
          </c:cat>
          <c:val>
            <c:numLit>
              <c:formatCode>General</c:formatCode>
              <c:ptCount val="2"/>
              <c:pt idx="0">
                <c:v>0.15</c:v>
              </c:pt>
              <c:pt idx="1">
                <c:v>0.85</c:v>
              </c:pt>
            </c:numLit>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a:defRPr>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3" name="Rectangle 3"/>
          <p:cNvSpPr txBox="1">
            <a:spLocks noGrp="1"/>
          </p:cNvSpPr>
          <p:nvPr>
            <p:ph type="dt" sz="quarter"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4" name="Rectangle 4"/>
          <p:cNvSpPr txBox="1">
            <a:spLocks noGrp="1"/>
          </p:cNvSpPr>
          <p:nvPr>
            <p:ph type="ftr" sz="quarter" idx="2"/>
          </p:nvPr>
        </p:nvSpPr>
        <p:spPr>
          <a:xfrm>
            <a:off x="0"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5" name="Rectangle 5"/>
          <p:cNvSpPr txBox="1">
            <a:spLocks noGrp="1"/>
          </p:cNvSpPr>
          <p:nvPr>
            <p:ph type="sldNum" sz="quarter" idx="3"/>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3DB417-5331-4B44-A609-18A1FA1AA077}" type="slidenum">
              <a:t>‹#›</a:t>
            </a:fld>
            <a:endParaRPr lang="zh-TW" alt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780533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3" name="Rectangle 3"/>
          <p:cNvSpPr txBox="1">
            <a:spLocks noGrp="1"/>
          </p:cNvSpPr>
          <p:nvPr>
            <p:ph type="dt"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4" name="Rectangle 4"/>
          <p:cNvSpPr>
            <a:spLocks noGrp="1" noRot="1" noChangeAspect="1"/>
          </p:cNvSpPr>
          <p:nvPr>
            <p:ph type="sldImg" idx="2"/>
          </p:nvPr>
        </p:nvSpPr>
        <p:spPr>
          <a:xfrm>
            <a:off x="92070" y="746122"/>
            <a:ext cx="6616698"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79454" y="4716466"/>
            <a:ext cx="5438778" cy="4468809"/>
          </a:xfrm>
          <a:prstGeom prst="rect">
            <a:avLst/>
          </a:prstGeom>
          <a:noFill/>
          <a:ln>
            <a:noFill/>
          </a:ln>
        </p:spPr>
        <p:txBody>
          <a:bodyPr vert="horz" wrap="square" lIns="91979" tIns="45985" rIns="91979" bIns="45985" anchor="t" anchorCtr="0" compatLnSpc="1">
            <a:noAutofit/>
          </a:bodyPr>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6" name="Rectangle 6"/>
          <p:cNvSpPr txBox="1">
            <a:spLocks noGrp="1"/>
          </p:cNvSpPr>
          <p:nvPr>
            <p:ph type="ftr" sz="quarter" idx="4"/>
          </p:nvPr>
        </p:nvSpPr>
        <p:spPr>
          <a:xfrm>
            <a:off x="0"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7" name="Rectangle 7"/>
          <p:cNvSpPr txBox="1">
            <a:spLocks noGrp="1"/>
          </p:cNvSpPr>
          <p:nvPr>
            <p:ph type="sldNum" sz="quarter" idx="5"/>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fld id="{E575DB90-495E-456A-960F-A5C89FB09CE6}" type="slidenum">
              <a:t>‹#›</a:t>
            </a:fld>
            <a:endParaRPr lang="en-US"/>
          </a:p>
        </p:txBody>
      </p:sp>
    </p:spTree>
    <p:extLst>
      <p:ext uri="{BB962C8B-B14F-4D97-AF65-F5344CB8AC3E}">
        <p14:creationId xmlns:p14="http://schemas.microsoft.com/office/powerpoint/2010/main" val="41183908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1pPr>
    <a:lvl2pPr marL="347664" marR="0" lvl="1"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2pPr>
    <a:lvl3pPr marL="696909" marR="0" lvl="2"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3pPr>
    <a:lvl4pPr marL="1046165" marR="0" lvl="3"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4pPr>
    <a:lvl5pPr marL="1395410" marR="0" lvl="4"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6700" cy="3722688"/>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32922"/>
            <a:ext cx="2946397" cy="495303"/>
          </a:xfrm>
          <a:prstGeom prst="rect">
            <a:avLst/>
          </a:prstGeom>
          <a:noFill/>
          <a:ln cap="flat">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726FBB-46B4-411D-BAF6-2B2328BAAD39}" type="slidenum">
              <a:t>2</a:t>
            </a:fld>
            <a:endParaRPr lang="zh-TW" alt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225761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075" y="746125"/>
            <a:ext cx="6616700" cy="3722688"/>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32922"/>
            <a:ext cx="2946397" cy="495303"/>
          </a:xfrm>
          <a:prstGeom prst="rect">
            <a:avLst/>
          </a:prstGeom>
          <a:noFill/>
          <a:ln cap="flat">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10408A-977B-4D3F-99DF-ABFB2B075BAF}" type="slidenum">
              <a:t>4</a:t>
            </a:fld>
            <a:endParaRPr lang="zh-TW" alt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350095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914400" y="2130423"/>
            <a:ext cx="10363196" cy="1470026"/>
          </a:xfrm>
        </p:spPr>
        <p:txBody>
          <a:bodyPr/>
          <a:lstStyle>
            <a:lvl1pPr>
              <a:defRPr/>
            </a:lvl1pPr>
          </a:lstStyle>
          <a:p>
            <a:pPr lvl="0"/>
            <a:r>
              <a:rPr lang="zh-TW"/>
              <a:t>按一下以編輯母片標題樣式</a:t>
            </a:r>
          </a:p>
        </p:txBody>
      </p:sp>
      <p:sp>
        <p:nvSpPr>
          <p:cNvPr id="3" name="副標題 2"/>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zh-TW"/>
              <a:t>按一下以編輯母片副標題樣式</a:t>
            </a:r>
          </a:p>
        </p:txBody>
      </p:sp>
      <p:sp>
        <p:nvSpPr>
          <p:cNvPr id="4" name="日期版面配置區 3"/>
          <p:cNvSpPr txBox="1">
            <a:spLocks noGrp="1"/>
          </p:cNvSpPr>
          <p:nvPr>
            <p:ph type="dt" sz="half" idx="7"/>
          </p:nvPr>
        </p:nvSpPr>
        <p:spPr/>
        <p:txBody>
          <a:bodyPr/>
          <a:lstStyle>
            <a:lvl1pPr>
              <a:defRPr/>
            </a:lvl1pPr>
          </a:lstStyle>
          <a:p>
            <a:pPr lvl="0"/>
            <a:fld id="{4A838906-CD24-4CA7-B74F-00F6371FCDCE}"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13E59D72-8EB3-42C7-8292-EE7F65A0EA6A}" type="slidenum">
              <a:t>‹#›</a:t>
            </a:fld>
            <a:endParaRPr lang="en-US"/>
          </a:p>
        </p:txBody>
      </p:sp>
    </p:spTree>
    <p:extLst>
      <p:ext uri="{BB962C8B-B14F-4D97-AF65-F5344CB8AC3E}">
        <p14:creationId xmlns:p14="http://schemas.microsoft.com/office/powerpoint/2010/main" val="9258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073A85D9-168B-406B-9178-949F9494461B}"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1433E55-D17D-4DA4-92E0-02E02072F793}" type="slidenum">
              <a:t>‹#›</a:t>
            </a:fld>
            <a:endParaRPr lang="en-US"/>
          </a:p>
        </p:txBody>
      </p:sp>
    </p:spTree>
    <p:extLst>
      <p:ext uri="{BB962C8B-B14F-4D97-AF65-F5344CB8AC3E}">
        <p14:creationId xmlns:p14="http://schemas.microsoft.com/office/powerpoint/2010/main" val="3347416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839203" y="274640"/>
            <a:ext cx="2743200" cy="5851529"/>
          </a:xfrm>
        </p:spPr>
        <p:txBody>
          <a:bodyPr vert="eaVert"/>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2F43665C-2A3D-45FE-B2A8-34C9A542CD1E}"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AB37046-5A6B-4C61-8067-C6214B270997}" type="slidenum">
              <a:t>‹#›</a:t>
            </a:fld>
            <a:endParaRPr lang="en-US"/>
          </a:p>
        </p:txBody>
      </p:sp>
    </p:spTree>
    <p:extLst>
      <p:ext uri="{BB962C8B-B14F-4D97-AF65-F5344CB8AC3E}">
        <p14:creationId xmlns:p14="http://schemas.microsoft.com/office/powerpoint/2010/main" val="2039050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日期版面配置區 3"/>
          <p:cNvSpPr txBox="1">
            <a:spLocks noGrp="1"/>
          </p:cNvSpPr>
          <p:nvPr>
            <p:ph type="dt" sz="half" idx="7"/>
          </p:nvPr>
        </p:nvSpPr>
        <p:spPr/>
        <p:txBody>
          <a:bodyPr/>
          <a:lstStyle>
            <a:lvl1pPr>
              <a:defRPr/>
            </a:lvl1pPr>
          </a:lstStyle>
          <a:p>
            <a:pPr lvl="0"/>
            <a:fld id="{7EF6A14F-C424-4031-A775-63A276AB7126}" type="datetime1">
              <a:rPr lang="en-US"/>
              <a:pPr lvl="0"/>
              <a:t>9/7/2022</a:t>
            </a:fld>
            <a:endParaRPr lang="en-US"/>
          </a:p>
        </p:txBody>
      </p:sp>
      <p:sp>
        <p:nvSpPr>
          <p:cNvPr id="3" name="頁尾版面配置區 4"/>
          <p:cNvSpPr txBox="1">
            <a:spLocks noGrp="1"/>
          </p:cNvSpPr>
          <p:nvPr>
            <p:ph type="ftr" sz="quarter" idx="9"/>
          </p:nvPr>
        </p:nvSpPr>
        <p:spPr/>
        <p:txBody>
          <a:bodyPr/>
          <a:lstStyle>
            <a:lvl1pPr>
              <a:defRPr/>
            </a:lvl1pPr>
          </a:lstStyle>
          <a:p>
            <a:pPr lvl="0"/>
            <a:endParaRPr lang="en-US"/>
          </a:p>
        </p:txBody>
      </p:sp>
      <p:sp>
        <p:nvSpPr>
          <p:cNvPr id="4" name="投影片編號版面配置區 5"/>
          <p:cNvSpPr txBox="1">
            <a:spLocks noGrp="1"/>
          </p:cNvSpPr>
          <p:nvPr>
            <p:ph type="sldNum" sz="quarter" idx="8"/>
          </p:nvPr>
        </p:nvSpPr>
        <p:spPr/>
        <p:txBody>
          <a:bodyPr/>
          <a:lstStyle>
            <a:lvl1pPr>
              <a:defRPr/>
            </a:lvl1pPr>
          </a:lstStyle>
          <a:p>
            <a:pPr lvl="0"/>
            <a:fld id="{9A81F2CF-5AA6-4C55-B56B-75D970107D01}" type="slidenum">
              <a:t>‹#›</a:t>
            </a:fld>
            <a:endParaRPr lang="en-US"/>
          </a:p>
        </p:txBody>
      </p:sp>
      <p:sp>
        <p:nvSpPr>
          <p:cNvPr id="5" name="標題 1"/>
          <p:cNvSpPr txBox="1">
            <a:spLocks noGrp="1"/>
          </p:cNvSpPr>
          <p:nvPr>
            <p:ph type="title"/>
          </p:nvPr>
        </p:nvSpPr>
        <p:spPr>
          <a:xfrm>
            <a:off x="5519647" y="1775408"/>
            <a:ext cx="6159727" cy="1470026"/>
          </a:xfrm>
        </p:spPr>
        <p:txBody>
          <a:bodyPr/>
          <a:lstStyle>
            <a:lvl1pPr>
              <a:defRPr sz="6000" b="1"/>
            </a:lvl1pPr>
          </a:lstStyle>
          <a:p>
            <a:pPr lvl="0"/>
            <a:r>
              <a:rPr lang="zh-TW"/>
              <a:t>按一下以編輯母片標題樣式</a:t>
            </a:r>
          </a:p>
        </p:txBody>
      </p:sp>
    </p:spTree>
    <p:extLst>
      <p:ext uri="{BB962C8B-B14F-4D97-AF65-F5344CB8AC3E}">
        <p14:creationId xmlns:p14="http://schemas.microsoft.com/office/powerpoint/2010/main" val="3930198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83817C2E-F5C9-4CFF-AF29-3AE82D7F8285}"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E20EED9D-3F6E-461E-89D9-AFC50977A92C}" type="slidenum">
              <a:t>‹#›</a:t>
            </a:fld>
            <a:endParaRPr lang="en-US"/>
          </a:p>
        </p:txBody>
      </p:sp>
    </p:spTree>
    <p:extLst>
      <p:ext uri="{BB962C8B-B14F-4D97-AF65-F5344CB8AC3E}">
        <p14:creationId xmlns:p14="http://schemas.microsoft.com/office/powerpoint/2010/main" val="3738953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963082" y="4406905"/>
            <a:ext cx="10363196" cy="1362071"/>
          </a:xfrm>
        </p:spPr>
        <p:txBody>
          <a:bodyPr anchor="t" anchorCtr="0"/>
          <a:lstStyle>
            <a:lvl1pPr algn="l">
              <a:defRPr sz="4000" b="1" cap="all"/>
            </a:lvl1pPr>
          </a:lstStyle>
          <a:p>
            <a:pPr lvl="0"/>
            <a:r>
              <a:rPr lang="zh-TW"/>
              <a:t>按一下以編輯母片標題樣式</a:t>
            </a:r>
          </a:p>
        </p:txBody>
      </p:sp>
      <p:sp>
        <p:nvSpPr>
          <p:cNvPr id="3" name="文字版面配置區 2"/>
          <p:cNvSpPr txBox="1">
            <a:spLocks noGrp="1"/>
          </p:cNvSpPr>
          <p:nvPr>
            <p:ph type="body" idx="1"/>
          </p:nvPr>
        </p:nvSpPr>
        <p:spPr>
          <a:xfrm>
            <a:off x="963082" y="2906713"/>
            <a:ext cx="10363196"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15434FD1-B2E5-4D05-82F1-077D15E8CC5D}"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7542C09B-42B8-4F92-8F3C-DACB5C2D6779}" type="slidenum">
              <a:t>‹#›</a:t>
            </a:fld>
            <a:endParaRPr lang="en-US"/>
          </a:p>
        </p:txBody>
      </p:sp>
    </p:spTree>
    <p:extLst>
      <p:ext uri="{BB962C8B-B14F-4D97-AF65-F5344CB8AC3E}">
        <p14:creationId xmlns:p14="http://schemas.microsoft.com/office/powerpoint/2010/main" val="1630925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a:xfrm>
            <a:off x="609603"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內容版面配置區 3"/>
          <p:cNvSpPr txBox="1">
            <a:spLocks noGrp="1"/>
          </p:cNvSpPr>
          <p:nvPr>
            <p:ph idx="2"/>
          </p:nvPr>
        </p:nvSpPr>
        <p:spPr>
          <a:xfrm>
            <a:off x="6197602"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日期版面配置區 3"/>
          <p:cNvSpPr txBox="1">
            <a:spLocks noGrp="1"/>
          </p:cNvSpPr>
          <p:nvPr>
            <p:ph type="dt" sz="half" idx="7"/>
          </p:nvPr>
        </p:nvSpPr>
        <p:spPr/>
        <p:txBody>
          <a:bodyPr/>
          <a:lstStyle>
            <a:lvl1pPr>
              <a:defRPr/>
            </a:lvl1pPr>
          </a:lstStyle>
          <a:p>
            <a:pPr lvl="0"/>
            <a:fld id="{93281495-D6BA-41E4-937C-F930AA45BFDF}"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C3D07167-49B8-449B-A425-DE9DC583307D}" type="slidenum">
              <a:t>‹#›</a:t>
            </a:fld>
            <a:endParaRPr lang="en-US"/>
          </a:p>
        </p:txBody>
      </p:sp>
    </p:spTree>
    <p:extLst>
      <p:ext uri="{BB962C8B-B14F-4D97-AF65-F5344CB8AC3E}">
        <p14:creationId xmlns:p14="http://schemas.microsoft.com/office/powerpoint/2010/main" val="1500077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文字版面配置區 2"/>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文字版面配置區 4"/>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7" name="日期版面配置區 3"/>
          <p:cNvSpPr txBox="1">
            <a:spLocks noGrp="1"/>
          </p:cNvSpPr>
          <p:nvPr>
            <p:ph type="dt" sz="half" idx="7"/>
          </p:nvPr>
        </p:nvSpPr>
        <p:spPr/>
        <p:txBody>
          <a:bodyPr/>
          <a:lstStyle>
            <a:lvl1pPr>
              <a:defRPr/>
            </a:lvl1pPr>
          </a:lstStyle>
          <a:p>
            <a:pPr lvl="0"/>
            <a:fld id="{AD528849-E62D-4669-9249-AACBBB6F3A5D}" type="datetime1">
              <a:rPr lang="en-US"/>
              <a:pPr lvl="0"/>
              <a:t>9/7/2022</a:t>
            </a:fld>
            <a:endParaRPr lang="en-US"/>
          </a:p>
        </p:txBody>
      </p:sp>
      <p:sp>
        <p:nvSpPr>
          <p:cNvPr id="8" name="頁尾版面配置區 4"/>
          <p:cNvSpPr txBox="1">
            <a:spLocks noGrp="1"/>
          </p:cNvSpPr>
          <p:nvPr>
            <p:ph type="ftr" sz="quarter" idx="9"/>
          </p:nvPr>
        </p:nvSpPr>
        <p:spPr/>
        <p:txBody>
          <a:bodyPr/>
          <a:lstStyle>
            <a:lvl1pPr>
              <a:defRPr/>
            </a:lvl1pPr>
          </a:lstStyle>
          <a:p>
            <a:pPr lvl="0"/>
            <a:endParaRPr lang="en-US"/>
          </a:p>
        </p:txBody>
      </p:sp>
      <p:sp>
        <p:nvSpPr>
          <p:cNvPr id="9" name="投影片編號版面配置區 5"/>
          <p:cNvSpPr txBox="1">
            <a:spLocks noGrp="1"/>
          </p:cNvSpPr>
          <p:nvPr>
            <p:ph type="sldNum" sz="quarter" idx="8"/>
          </p:nvPr>
        </p:nvSpPr>
        <p:spPr/>
        <p:txBody>
          <a:bodyPr/>
          <a:lstStyle>
            <a:lvl1pPr>
              <a:defRPr/>
            </a:lvl1pPr>
          </a:lstStyle>
          <a:p>
            <a:pPr lvl="0"/>
            <a:fld id="{40EF0D42-312B-4E0F-A0C4-B6641481DB8A}" type="slidenum">
              <a:t>‹#›</a:t>
            </a:fld>
            <a:endParaRPr lang="en-US"/>
          </a:p>
        </p:txBody>
      </p:sp>
    </p:spTree>
    <p:extLst>
      <p:ext uri="{BB962C8B-B14F-4D97-AF65-F5344CB8AC3E}">
        <p14:creationId xmlns:p14="http://schemas.microsoft.com/office/powerpoint/2010/main" val="1481738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日期版面配置區 3"/>
          <p:cNvSpPr txBox="1">
            <a:spLocks noGrp="1"/>
          </p:cNvSpPr>
          <p:nvPr>
            <p:ph type="dt" sz="half" idx="7"/>
          </p:nvPr>
        </p:nvSpPr>
        <p:spPr/>
        <p:txBody>
          <a:bodyPr/>
          <a:lstStyle>
            <a:lvl1pPr>
              <a:defRPr/>
            </a:lvl1pPr>
          </a:lstStyle>
          <a:p>
            <a:pPr lvl="0"/>
            <a:fld id="{65F7C77B-4D7E-460C-8D6B-2507BC398C85}" type="datetime1">
              <a:rPr lang="en-US"/>
              <a:pPr lvl="0"/>
              <a:t>9/7/2022</a:t>
            </a:fld>
            <a:endParaRPr lang="en-US"/>
          </a:p>
        </p:txBody>
      </p:sp>
      <p:sp>
        <p:nvSpPr>
          <p:cNvPr id="4" name="頁尾版面配置區 4"/>
          <p:cNvSpPr txBox="1">
            <a:spLocks noGrp="1"/>
          </p:cNvSpPr>
          <p:nvPr>
            <p:ph type="ftr" sz="quarter" idx="9"/>
          </p:nvPr>
        </p:nvSpPr>
        <p:spPr/>
        <p:txBody>
          <a:bodyPr/>
          <a:lstStyle>
            <a:lvl1pPr>
              <a:defRPr/>
            </a:lvl1pPr>
          </a:lstStyle>
          <a:p>
            <a:pPr lvl="0"/>
            <a:endParaRPr lang="en-US"/>
          </a:p>
        </p:txBody>
      </p:sp>
      <p:sp>
        <p:nvSpPr>
          <p:cNvPr id="5" name="投影片編號版面配置區 5"/>
          <p:cNvSpPr txBox="1">
            <a:spLocks noGrp="1"/>
          </p:cNvSpPr>
          <p:nvPr>
            <p:ph type="sldNum" sz="quarter" idx="8"/>
          </p:nvPr>
        </p:nvSpPr>
        <p:spPr/>
        <p:txBody>
          <a:bodyPr/>
          <a:lstStyle>
            <a:lvl1pPr>
              <a:defRPr/>
            </a:lvl1pPr>
          </a:lstStyle>
          <a:p>
            <a:pPr lvl="0"/>
            <a:fld id="{809D446A-5249-4357-A804-430B271908C0}" type="slidenum">
              <a:t>‹#›</a:t>
            </a:fld>
            <a:endParaRPr lang="en-US"/>
          </a:p>
        </p:txBody>
      </p:sp>
    </p:spTree>
    <p:extLst>
      <p:ext uri="{BB962C8B-B14F-4D97-AF65-F5344CB8AC3E}">
        <p14:creationId xmlns:p14="http://schemas.microsoft.com/office/powerpoint/2010/main" val="972163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txBox="1">
            <a:spLocks noGrp="1"/>
          </p:cNvSpPr>
          <p:nvPr>
            <p:ph type="dt" sz="half" idx="7"/>
          </p:nvPr>
        </p:nvSpPr>
        <p:spPr/>
        <p:txBody>
          <a:bodyPr/>
          <a:lstStyle>
            <a:lvl1pPr>
              <a:defRPr/>
            </a:lvl1pPr>
          </a:lstStyle>
          <a:p>
            <a:pPr lvl="0"/>
            <a:fld id="{DF7FAD24-D595-4757-9814-77986A81F9D5}" type="datetime1">
              <a:rPr lang="en-US"/>
              <a:pPr lvl="0"/>
              <a:t>9/7/2022</a:t>
            </a:fld>
            <a:endParaRPr lang="en-US"/>
          </a:p>
        </p:txBody>
      </p:sp>
      <p:sp>
        <p:nvSpPr>
          <p:cNvPr id="3" name="頁尾版面配置區 4"/>
          <p:cNvSpPr txBox="1">
            <a:spLocks noGrp="1"/>
          </p:cNvSpPr>
          <p:nvPr>
            <p:ph type="ftr" sz="quarter" idx="9"/>
          </p:nvPr>
        </p:nvSpPr>
        <p:spPr/>
        <p:txBody>
          <a:bodyPr/>
          <a:lstStyle>
            <a:lvl1pPr>
              <a:defRPr/>
            </a:lvl1pPr>
          </a:lstStyle>
          <a:p>
            <a:pPr lvl="0"/>
            <a:endParaRPr lang="en-US"/>
          </a:p>
        </p:txBody>
      </p:sp>
      <p:sp>
        <p:nvSpPr>
          <p:cNvPr id="4" name="投影片編號版面配置區 5"/>
          <p:cNvSpPr txBox="1">
            <a:spLocks noGrp="1"/>
          </p:cNvSpPr>
          <p:nvPr>
            <p:ph type="sldNum" sz="quarter" idx="8"/>
          </p:nvPr>
        </p:nvSpPr>
        <p:spPr/>
        <p:txBody>
          <a:bodyPr/>
          <a:lstStyle>
            <a:lvl1pPr>
              <a:defRPr/>
            </a:lvl1pPr>
          </a:lstStyle>
          <a:p>
            <a:pPr lvl="0"/>
            <a:fld id="{2C296D14-EB58-4EDD-BC7C-FA39C89248E0}" type="slidenum">
              <a:t>‹#›</a:t>
            </a:fld>
            <a:endParaRPr lang="en-US"/>
          </a:p>
        </p:txBody>
      </p:sp>
    </p:spTree>
    <p:extLst>
      <p:ext uri="{BB962C8B-B14F-4D97-AF65-F5344CB8AC3E}">
        <p14:creationId xmlns:p14="http://schemas.microsoft.com/office/powerpoint/2010/main" val="1085195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273048"/>
            <a:ext cx="4011079" cy="1162046"/>
          </a:xfrm>
        </p:spPr>
        <p:txBody>
          <a:bodyPr anchor="b" anchorCtr="0"/>
          <a:lstStyle>
            <a:lvl1pPr algn="l">
              <a:defRPr sz="2000" b="1"/>
            </a:lvl1pPr>
          </a:lstStyle>
          <a:p>
            <a:pPr lvl="0"/>
            <a:r>
              <a:rPr lang="zh-TW"/>
              <a:t>按一下以編輯母片標題樣式</a:t>
            </a:r>
          </a:p>
        </p:txBody>
      </p:sp>
      <p:sp>
        <p:nvSpPr>
          <p:cNvPr id="3" name="內容版面配置區 2"/>
          <p:cNvSpPr txBox="1">
            <a:spLocks noGrp="1"/>
          </p:cNvSpPr>
          <p:nvPr>
            <p:ph idx="1"/>
          </p:nvPr>
        </p:nvSpPr>
        <p:spPr>
          <a:xfrm>
            <a:off x="4766730" y="273048"/>
            <a:ext cx="6815663"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文字版面配置區 3"/>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3"/>
          <p:cNvSpPr txBox="1">
            <a:spLocks noGrp="1"/>
          </p:cNvSpPr>
          <p:nvPr>
            <p:ph type="dt" sz="half" idx="7"/>
          </p:nvPr>
        </p:nvSpPr>
        <p:spPr/>
        <p:txBody>
          <a:bodyPr/>
          <a:lstStyle>
            <a:lvl1pPr>
              <a:defRPr/>
            </a:lvl1pPr>
          </a:lstStyle>
          <a:p>
            <a:pPr lvl="0"/>
            <a:fld id="{6260C71F-9239-4799-8665-473E378D474E}"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44936591-0FBD-4987-AA57-88B3465D9E92}" type="slidenum">
              <a:t>‹#›</a:t>
            </a:fld>
            <a:endParaRPr lang="en-US"/>
          </a:p>
        </p:txBody>
      </p:sp>
    </p:spTree>
    <p:extLst>
      <p:ext uri="{BB962C8B-B14F-4D97-AF65-F5344CB8AC3E}">
        <p14:creationId xmlns:p14="http://schemas.microsoft.com/office/powerpoint/2010/main" val="1014283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p:txBody>
          <a:bodyPr/>
          <a:lstStyle>
            <a:lvl1pPr>
              <a:defRPr>
                <a:latin typeface="標楷體" pitchFamily="65"/>
                <a:ea typeface="標楷體" pitchFamily="65"/>
              </a:defRPr>
            </a:lvl1pPr>
            <a:lvl2pPr>
              <a:defRPr>
                <a:latin typeface="標楷體" pitchFamily="65"/>
                <a:ea typeface="標楷體" pitchFamily="65"/>
              </a:defRPr>
            </a:lvl2pPr>
            <a:lvl3pPr>
              <a:defRPr>
                <a:latin typeface="標楷體" pitchFamily="65"/>
                <a:ea typeface="標楷體" pitchFamily="65"/>
              </a:defRPr>
            </a:lvl3pPr>
            <a:lvl4pPr>
              <a:defRPr>
                <a:latin typeface="標楷體" pitchFamily="65"/>
                <a:ea typeface="標楷體" pitchFamily="65"/>
              </a:defRPr>
            </a:lvl4pPr>
            <a:lvl5pPr>
              <a:defRPr>
                <a:latin typeface="標楷體" pitchFamily="65"/>
                <a:ea typeface="標楷體" pitchFamily="65"/>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34C1D0EF-0723-4B7B-8141-2A81EC4CCC39}"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a:xfrm>
            <a:off x="9359898" y="6237286"/>
            <a:ext cx="2844798" cy="365129"/>
          </a:xfrm>
        </p:spPr>
        <p:txBody>
          <a:bodyPr/>
          <a:lstStyle>
            <a:lvl1pPr>
              <a:defRPr/>
            </a:lvl1pPr>
          </a:lstStyle>
          <a:p>
            <a:pPr lvl="0"/>
            <a:fld id="{1A522F7E-07BC-4239-891F-6875D328CDAB}" type="slidenum">
              <a:t>‹#›</a:t>
            </a:fld>
            <a:endParaRPr lang="en-US"/>
          </a:p>
        </p:txBody>
      </p:sp>
    </p:spTree>
    <p:extLst>
      <p:ext uri="{BB962C8B-B14F-4D97-AF65-F5344CB8AC3E}">
        <p14:creationId xmlns:p14="http://schemas.microsoft.com/office/powerpoint/2010/main" val="1306749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2389720" y="4800600"/>
            <a:ext cx="7315200" cy="566735"/>
          </a:xfrm>
        </p:spPr>
        <p:txBody>
          <a:bodyPr anchor="b" anchorCtr="0"/>
          <a:lstStyle>
            <a:lvl1pPr algn="l">
              <a:defRPr sz="2000" b="1"/>
            </a:lvl1pPr>
          </a:lstStyle>
          <a:p>
            <a:pPr lvl="0"/>
            <a:r>
              <a:rPr lang="zh-TW"/>
              <a:t>按一下以編輯母片標題樣式</a:t>
            </a:r>
          </a:p>
        </p:txBody>
      </p:sp>
      <p:sp>
        <p:nvSpPr>
          <p:cNvPr id="3" name="圖片版面配置區 2"/>
          <p:cNvSpPr txBox="1">
            <a:spLocks noGrp="1"/>
          </p:cNvSpPr>
          <p:nvPr>
            <p:ph type="pic" idx="1"/>
          </p:nvPr>
        </p:nvSpPr>
        <p:spPr>
          <a:xfrm>
            <a:off x="2389720" y="612776"/>
            <a:ext cx="7315200" cy="4114800"/>
          </a:xfrm>
        </p:spPr>
        <p:txBody>
          <a:bodyPr>
            <a:normAutofit/>
          </a:bodyPr>
          <a:lstStyle>
            <a:lvl1pPr marL="0" indent="0">
              <a:buNone/>
              <a:defRPr lang="en-US"/>
            </a:lvl1pPr>
          </a:lstStyle>
          <a:p>
            <a:pPr lvl="0"/>
            <a:endParaRPr lang="en-US"/>
          </a:p>
        </p:txBody>
      </p:sp>
      <p:sp>
        <p:nvSpPr>
          <p:cNvPr id="4" name="文字版面配置區 3"/>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3"/>
          <p:cNvSpPr txBox="1">
            <a:spLocks noGrp="1"/>
          </p:cNvSpPr>
          <p:nvPr>
            <p:ph type="dt" sz="half" idx="7"/>
          </p:nvPr>
        </p:nvSpPr>
        <p:spPr/>
        <p:txBody>
          <a:bodyPr/>
          <a:lstStyle>
            <a:lvl1pPr>
              <a:defRPr/>
            </a:lvl1pPr>
          </a:lstStyle>
          <a:p>
            <a:pPr lvl="0"/>
            <a:fld id="{39D5453C-8FD6-4FB5-94D3-4B5DA7CC1E74}"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5927E71F-8CA2-4664-AE53-DBBACEE6EAD0}" type="slidenum">
              <a:t>‹#›</a:t>
            </a:fld>
            <a:endParaRPr lang="en-US"/>
          </a:p>
        </p:txBody>
      </p:sp>
    </p:spTree>
    <p:extLst>
      <p:ext uri="{BB962C8B-B14F-4D97-AF65-F5344CB8AC3E}">
        <p14:creationId xmlns:p14="http://schemas.microsoft.com/office/powerpoint/2010/main" val="704821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BDE20170-2B67-46F4-9312-6BFB89ACBFBF}"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4BD071D-00ED-4641-80D5-5385A5DF3F69}" type="slidenum">
              <a:t>‹#›</a:t>
            </a:fld>
            <a:endParaRPr lang="en-US"/>
          </a:p>
        </p:txBody>
      </p:sp>
    </p:spTree>
    <p:extLst>
      <p:ext uri="{BB962C8B-B14F-4D97-AF65-F5344CB8AC3E}">
        <p14:creationId xmlns:p14="http://schemas.microsoft.com/office/powerpoint/2010/main" val="852169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839203" y="274640"/>
            <a:ext cx="2743200" cy="5851529"/>
          </a:xfrm>
        </p:spPr>
        <p:txBody>
          <a:bodyPr vert="eaVert"/>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D8402D1C-2335-403F-A613-791F0F72C673}"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D414B143-B004-4818-9A57-770DD74AC497}" type="slidenum">
              <a:t>‹#›</a:t>
            </a:fld>
            <a:endParaRPr lang="en-US"/>
          </a:p>
        </p:txBody>
      </p:sp>
    </p:spTree>
    <p:extLst>
      <p:ext uri="{BB962C8B-B14F-4D97-AF65-F5344CB8AC3E}">
        <p14:creationId xmlns:p14="http://schemas.microsoft.com/office/powerpoint/2010/main" val="507539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1524003" y="1122361"/>
            <a:ext cx="9144000" cy="2387598"/>
          </a:xfrm>
        </p:spPr>
        <p:txBody>
          <a:bodyPr anchor="b" anchorCtr="1"/>
          <a:lstStyle>
            <a:lvl1pPr algn="ctr">
              <a:defRPr sz="6000"/>
            </a:lvl1pPr>
          </a:lstStyle>
          <a:p>
            <a:pPr lvl="0"/>
            <a:r>
              <a:rPr lang="zh-TW"/>
              <a:t>按一下以編輯母片標題樣式</a:t>
            </a:r>
            <a:endParaRPr lang="en-US"/>
          </a:p>
        </p:txBody>
      </p:sp>
      <p:sp>
        <p:nvSpPr>
          <p:cNvPr id="3" name="副標題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zh-TW"/>
              <a:t>按一下以編輯母片子標題樣式</a:t>
            </a:r>
            <a:endParaRPr lang="en-US"/>
          </a:p>
        </p:txBody>
      </p:sp>
      <p:sp>
        <p:nvSpPr>
          <p:cNvPr id="4" name="日期版面配置區 3"/>
          <p:cNvSpPr txBox="1">
            <a:spLocks noGrp="1"/>
          </p:cNvSpPr>
          <p:nvPr>
            <p:ph type="dt" sz="half" idx="7"/>
          </p:nvPr>
        </p:nvSpPr>
        <p:spPr/>
        <p:txBody>
          <a:bodyPr/>
          <a:lstStyle>
            <a:lvl1pPr>
              <a:defRPr/>
            </a:lvl1pPr>
          </a:lstStyle>
          <a:p>
            <a:pPr lvl="0"/>
            <a:fld id="{AB54D773-2B6F-4806-91BE-E07E9EF71DFD}"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73ADC8D-18BD-4854-A276-904DC998670D}" type="slidenum">
              <a:t>‹#›</a:t>
            </a:fld>
            <a:endParaRPr lang="en-US"/>
          </a:p>
        </p:txBody>
      </p:sp>
    </p:spTree>
    <p:extLst>
      <p:ext uri="{BB962C8B-B14F-4D97-AF65-F5344CB8AC3E}">
        <p14:creationId xmlns:p14="http://schemas.microsoft.com/office/powerpoint/2010/main" val="1511207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597F749A-F20C-432A-AB26-0CAF51FAFED0}"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94A57F87-6122-4F4F-9897-9AC18B63DA05}" type="slidenum">
              <a:t>‹#›</a:t>
            </a:fld>
            <a:endParaRPr lang="en-US"/>
          </a:p>
        </p:txBody>
      </p:sp>
    </p:spTree>
    <p:extLst>
      <p:ext uri="{BB962C8B-B14F-4D97-AF65-F5344CB8AC3E}">
        <p14:creationId xmlns:p14="http://schemas.microsoft.com/office/powerpoint/2010/main" val="2340593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EE05D424-D18F-445C-96EB-ACC6645A8954}"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AD05E425-CB10-43D6-9549-D62FAE33C21F}" type="slidenum">
              <a:t>‹#›</a:t>
            </a:fld>
            <a:endParaRPr lang="en-US"/>
          </a:p>
        </p:txBody>
      </p:sp>
    </p:spTree>
    <p:extLst>
      <p:ext uri="{BB962C8B-B14F-4D97-AF65-F5344CB8AC3E}">
        <p14:creationId xmlns:p14="http://schemas.microsoft.com/office/powerpoint/2010/main" val="2608511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B1CCBFDD-C823-46D4-B128-663C506011E6}"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0B2F670A-5CA0-4915-8620-A7C8BCDB07E4}" type="slidenum">
              <a:t>‹#›</a:t>
            </a:fld>
            <a:endParaRPr lang="en-US"/>
          </a:p>
        </p:txBody>
      </p:sp>
    </p:spTree>
    <p:extLst>
      <p:ext uri="{BB962C8B-B14F-4D97-AF65-F5344CB8AC3E}">
        <p14:creationId xmlns:p14="http://schemas.microsoft.com/office/powerpoint/2010/main" val="3853362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88182D4A-04B8-431E-B950-D0032E354E9F}" type="datetime1">
              <a:rPr lang="en-US"/>
              <a:pPr lvl="0"/>
              <a:t>9/7/2022</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16F51F96-56E5-4947-93C3-D8F4C1346760}" type="slidenum">
              <a:t>‹#›</a:t>
            </a:fld>
            <a:endParaRPr lang="en-US"/>
          </a:p>
        </p:txBody>
      </p:sp>
    </p:spTree>
    <p:extLst>
      <p:ext uri="{BB962C8B-B14F-4D97-AF65-F5344CB8AC3E}">
        <p14:creationId xmlns:p14="http://schemas.microsoft.com/office/powerpoint/2010/main" val="2475474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E40917A4-57BA-46F4-9B7C-55F076C38D17}" type="datetime1">
              <a:rPr lang="en-US"/>
              <a:pPr lvl="0"/>
              <a:t>9/7/2022</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2625E4F9-C118-401C-A408-53B7ED672EE9}" type="slidenum">
              <a:t>‹#›</a:t>
            </a:fld>
            <a:endParaRPr lang="en-US"/>
          </a:p>
        </p:txBody>
      </p:sp>
    </p:spTree>
    <p:extLst>
      <p:ext uri="{BB962C8B-B14F-4D97-AF65-F5344CB8AC3E}">
        <p14:creationId xmlns:p14="http://schemas.microsoft.com/office/powerpoint/2010/main" val="4169829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0E0FFCFF-EC5D-4C87-BC56-7E58B84097A7}" type="datetime1">
              <a:rPr lang="en-US"/>
              <a:pPr lvl="0"/>
              <a:t>9/7/2022</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2E80ECEF-9F48-4C13-9BD6-33BD90EB8EF0}" type="slidenum">
              <a:t>‹#›</a:t>
            </a:fld>
            <a:endParaRPr lang="en-US"/>
          </a:p>
        </p:txBody>
      </p:sp>
    </p:spTree>
    <p:extLst>
      <p:ext uri="{BB962C8B-B14F-4D97-AF65-F5344CB8AC3E}">
        <p14:creationId xmlns:p14="http://schemas.microsoft.com/office/powerpoint/2010/main" val="115849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963082" y="4406905"/>
            <a:ext cx="10363196" cy="1362071"/>
          </a:xfrm>
        </p:spPr>
        <p:txBody>
          <a:bodyPr anchor="t" anchorCtr="0"/>
          <a:lstStyle>
            <a:lvl1pPr algn="l">
              <a:defRPr sz="4000" cap="all"/>
            </a:lvl1pPr>
          </a:lstStyle>
          <a:p>
            <a:pPr lvl="0"/>
            <a:r>
              <a:rPr lang="zh-TW"/>
              <a:t>按一下以編輯母片標題樣式</a:t>
            </a:r>
          </a:p>
        </p:txBody>
      </p:sp>
      <p:sp>
        <p:nvSpPr>
          <p:cNvPr id="3" name="文字版面配置區 2"/>
          <p:cNvSpPr txBox="1">
            <a:spLocks noGrp="1"/>
          </p:cNvSpPr>
          <p:nvPr>
            <p:ph type="body" idx="1"/>
          </p:nvPr>
        </p:nvSpPr>
        <p:spPr>
          <a:xfrm>
            <a:off x="963082" y="2906713"/>
            <a:ext cx="10363196"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9A0C8C78-4126-4D3C-863C-F62D49E2464D}"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69E00E75-C048-4EB6-851C-AD6D16753624}" type="slidenum">
              <a:t>‹#›</a:t>
            </a:fld>
            <a:endParaRPr lang="en-US"/>
          </a:p>
        </p:txBody>
      </p:sp>
    </p:spTree>
    <p:extLst>
      <p:ext uri="{BB962C8B-B14F-4D97-AF65-F5344CB8AC3E}">
        <p14:creationId xmlns:p14="http://schemas.microsoft.com/office/powerpoint/2010/main" val="1341401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2E2E9706-EFAD-4990-81CB-28EFAE0D2E7F}"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C07FC8F8-03F3-414C-8C8D-4C6D9352BF60}" type="slidenum">
              <a:t>‹#›</a:t>
            </a:fld>
            <a:endParaRPr lang="en-US"/>
          </a:p>
        </p:txBody>
      </p:sp>
    </p:spTree>
    <p:extLst>
      <p:ext uri="{BB962C8B-B14F-4D97-AF65-F5344CB8AC3E}">
        <p14:creationId xmlns:p14="http://schemas.microsoft.com/office/powerpoint/2010/main" val="4137159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6E2EA1E7-24B5-44F6-A99A-9758C53CBEA1}"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F301D887-9CD7-4B06-9D10-916645A72F20}" type="slidenum">
              <a:t>‹#›</a:t>
            </a:fld>
            <a:endParaRPr lang="en-US"/>
          </a:p>
        </p:txBody>
      </p:sp>
    </p:spTree>
    <p:extLst>
      <p:ext uri="{BB962C8B-B14F-4D97-AF65-F5344CB8AC3E}">
        <p14:creationId xmlns:p14="http://schemas.microsoft.com/office/powerpoint/2010/main" val="2708750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13D18F05-795F-4B7E-A380-9367CEA308C4}"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955C3F0F-4DAA-4E81-A11E-BC8799CFBB06}" type="slidenum">
              <a:t>‹#›</a:t>
            </a:fld>
            <a:endParaRPr lang="en-US"/>
          </a:p>
        </p:txBody>
      </p:sp>
    </p:spTree>
    <p:extLst>
      <p:ext uri="{BB962C8B-B14F-4D97-AF65-F5344CB8AC3E}">
        <p14:creationId xmlns:p14="http://schemas.microsoft.com/office/powerpoint/2010/main" val="3150475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3F140D89-37B3-4E8F-ADB9-7E2D4D330238}"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9C039758-249B-4286-A122-738F698E18AE}" type="slidenum">
              <a:t>‹#›</a:t>
            </a:fld>
            <a:endParaRPr lang="en-US"/>
          </a:p>
        </p:txBody>
      </p:sp>
    </p:spTree>
    <p:extLst>
      <p:ext uri="{BB962C8B-B14F-4D97-AF65-F5344CB8AC3E}">
        <p14:creationId xmlns:p14="http://schemas.microsoft.com/office/powerpoint/2010/main" val="755373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a:xfrm>
            <a:off x="609603"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內容版面配置區 3"/>
          <p:cNvSpPr txBox="1">
            <a:spLocks noGrp="1"/>
          </p:cNvSpPr>
          <p:nvPr>
            <p:ph idx="2"/>
          </p:nvPr>
        </p:nvSpPr>
        <p:spPr>
          <a:xfrm>
            <a:off x="6197602"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日期版面配置區 3"/>
          <p:cNvSpPr txBox="1">
            <a:spLocks noGrp="1"/>
          </p:cNvSpPr>
          <p:nvPr>
            <p:ph type="dt" sz="half" idx="7"/>
          </p:nvPr>
        </p:nvSpPr>
        <p:spPr/>
        <p:txBody>
          <a:bodyPr/>
          <a:lstStyle>
            <a:lvl1pPr>
              <a:defRPr/>
            </a:lvl1pPr>
          </a:lstStyle>
          <a:p>
            <a:pPr lvl="0"/>
            <a:fld id="{875E5EF1-82B4-4C4E-853D-578BA4224BEC}"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12D11304-EA72-479A-91EA-C9FB68F0BF81}" type="slidenum">
              <a:t>‹#›</a:t>
            </a:fld>
            <a:endParaRPr lang="en-US"/>
          </a:p>
        </p:txBody>
      </p:sp>
    </p:spTree>
    <p:extLst>
      <p:ext uri="{BB962C8B-B14F-4D97-AF65-F5344CB8AC3E}">
        <p14:creationId xmlns:p14="http://schemas.microsoft.com/office/powerpoint/2010/main" val="3062783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文字版面配置區 2"/>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文字版面配置區 4"/>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7" name="日期版面配置區 3"/>
          <p:cNvSpPr txBox="1">
            <a:spLocks noGrp="1"/>
          </p:cNvSpPr>
          <p:nvPr>
            <p:ph type="dt" sz="half" idx="7"/>
          </p:nvPr>
        </p:nvSpPr>
        <p:spPr/>
        <p:txBody>
          <a:bodyPr/>
          <a:lstStyle>
            <a:lvl1pPr>
              <a:defRPr/>
            </a:lvl1pPr>
          </a:lstStyle>
          <a:p>
            <a:pPr lvl="0"/>
            <a:fld id="{28459DF9-A740-403B-A17A-5DB71AF0B6F4}" type="datetime1">
              <a:rPr lang="en-US"/>
              <a:pPr lvl="0"/>
              <a:t>9/7/2022</a:t>
            </a:fld>
            <a:endParaRPr lang="en-US"/>
          </a:p>
        </p:txBody>
      </p:sp>
      <p:sp>
        <p:nvSpPr>
          <p:cNvPr id="8" name="頁尾版面配置區 4"/>
          <p:cNvSpPr txBox="1">
            <a:spLocks noGrp="1"/>
          </p:cNvSpPr>
          <p:nvPr>
            <p:ph type="ftr" sz="quarter" idx="9"/>
          </p:nvPr>
        </p:nvSpPr>
        <p:spPr/>
        <p:txBody>
          <a:bodyPr/>
          <a:lstStyle>
            <a:lvl1pPr>
              <a:defRPr/>
            </a:lvl1pPr>
          </a:lstStyle>
          <a:p>
            <a:pPr lvl="0"/>
            <a:endParaRPr lang="en-US"/>
          </a:p>
        </p:txBody>
      </p:sp>
      <p:sp>
        <p:nvSpPr>
          <p:cNvPr id="9" name="投影片編號版面配置區 5"/>
          <p:cNvSpPr txBox="1">
            <a:spLocks noGrp="1"/>
          </p:cNvSpPr>
          <p:nvPr>
            <p:ph type="sldNum" sz="quarter" idx="8"/>
          </p:nvPr>
        </p:nvSpPr>
        <p:spPr/>
        <p:txBody>
          <a:bodyPr/>
          <a:lstStyle>
            <a:lvl1pPr>
              <a:defRPr/>
            </a:lvl1pPr>
          </a:lstStyle>
          <a:p>
            <a:pPr lvl="0"/>
            <a:fld id="{D8F9ACD2-6312-4D4D-B52B-8FEBED24C060}" type="slidenum">
              <a:t>‹#›</a:t>
            </a:fld>
            <a:endParaRPr lang="en-US"/>
          </a:p>
        </p:txBody>
      </p:sp>
    </p:spTree>
    <p:extLst>
      <p:ext uri="{BB962C8B-B14F-4D97-AF65-F5344CB8AC3E}">
        <p14:creationId xmlns:p14="http://schemas.microsoft.com/office/powerpoint/2010/main" val="2855330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日期版面配置區 3"/>
          <p:cNvSpPr txBox="1">
            <a:spLocks noGrp="1"/>
          </p:cNvSpPr>
          <p:nvPr>
            <p:ph type="dt" sz="half" idx="7"/>
          </p:nvPr>
        </p:nvSpPr>
        <p:spPr/>
        <p:txBody>
          <a:bodyPr/>
          <a:lstStyle>
            <a:lvl1pPr>
              <a:defRPr/>
            </a:lvl1pPr>
          </a:lstStyle>
          <a:p>
            <a:pPr lvl="0"/>
            <a:fld id="{59163A00-F986-4B46-BE2A-1423A1127B8B}" type="datetime1">
              <a:rPr lang="en-US"/>
              <a:pPr lvl="0"/>
              <a:t>9/7/2022</a:t>
            </a:fld>
            <a:endParaRPr lang="en-US"/>
          </a:p>
        </p:txBody>
      </p:sp>
      <p:sp>
        <p:nvSpPr>
          <p:cNvPr id="4" name="頁尾版面配置區 4"/>
          <p:cNvSpPr txBox="1">
            <a:spLocks noGrp="1"/>
          </p:cNvSpPr>
          <p:nvPr>
            <p:ph type="ftr" sz="quarter" idx="9"/>
          </p:nvPr>
        </p:nvSpPr>
        <p:spPr/>
        <p:txBody>
          <a:bodyPr/>
          <a:lstStyle>
            <a:lvl1pPr>
              <a:defRPr/>
            </a:lvl1pPr>
          </a:lstStyle>
          <a:p>
            <a:pPr lvl="0"/>
            <a:endParaRPr lang="en-US"/>
          </a:p>
        </p:txBody>
      </p:sp>
      <p:sp>
        <p:nvSpPr>
          <p:cNvPr id="5" name="投影片編號版面配置區 5"/>
          <p:cNvSpPr txBox="1">
            <a:spLocks noGrp="1"/>
          </p:cNvSpPr>
          <p:nvPr>
            <p:ph type="sldNum" sz="quarter" idx="8"/>
          </p:nvPr>
        </p:nvSpPr>
        <p:spPr/>
        <p:txBody>
          <a:bodyPr/>
          <a:lstStyle>
            <a:lvl1pPr>
              <a:defRPr/>
            </a:lvl1pPr>
          </a:lstStyle>
          <a:p>
            <a:pPr lvl="0"/>
            <a:fld id="{13AE6240-A106-484C-B2E2-C42AC9D9EB84}" type="slidenum">
              <a:t>‹#›</a:t>
            </a:fld>
            <a:endParaRPr lang="en-US"/>
          </a:p>
        </p:txBody>
      </p:sp>
    </p:spTree>
    <p:extLst>
      <p:ext uri="{BB962C8B-B14F-4D97-AF65-F5344CB8AC3E}">
        <p14:creationId xmlns:p14="http://schemas.microsoft.com/office/powerpoint/2010/main" val="1371674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txBox="1">
            <a:spLocks noGrp="1"/>
          </p:cNvSpPr>
          <p:nvPr>
            <p:ph type="dt" sz="half" idx="7"/>
          </p:nvPr>
        </p:nvSpPr>
        <p:spPr/>
        <p:txBody>
          <a:bodyPr/>
          <a:lstStyle>
            <a:lvl1pPr>
              <a:defRPr/>
            </a:lvl1pPr>
          </a:lstStyle>
          <a:p>
            <a:pPr lvl="0"/>
            <a:fld id="{B0EB3048-A9CC-45F3-95E1-DFC3D118CA5D}" type="datetime1">
              <a:rPr lang="en-US"/>
              <a:pPr lvl="0"/>
              <a:t>9/7/2022</a:t>
            </a:fld>
            <a:endParaRPr lang="en-US"/>
          </a:p>
        </p:txBody>
      </p:sp>
      <p:sp>
        <p:nvSpPr>
          <p:cNvPr id="3" name="頁尾版面配置區 4"/>
          <p:cNvSpPr txBox="1">
            <a:spLocks noGrp="1"/>
          </p:cNvSpPr>
          <p:nvPr>
            <p:ph type="ftr" sz="quarter" idx="9"/>
          </p:nvPr>
        </p:nvSpPr>
        <p:spPr/>
        <p:txBody>
          <a:bodyPr/>
          <a:lstStyle>
            <a:lvl1pPr>
              <a:defRPr/>
            </a:lvl1pPr>
          </a:lstStyle>
          <a:p>
            <a:pPr lvl="0"/>
            <a:endParaRPr lang="en-US"/>
          </a:p>
        </p:txBody>
      </p:sp>
      <p:sp>
        <p:nvSpPr>
          <p:cNvPr id="4" name="投影片編號版面配置區 5"/>
          <p:cNvSpPr txBox="1">
            <a:spLocks noGrp="1"/>
          </p:cNvSpPr>
          <p:nvPr>
            <p:ph type="sldNum" sz="quarter" idx="8"/>
          </p:nvPr>
        </p:nvSpPr>
        <p:spPr/>
        <p:txBody>
          <a:bodyPr/>
          <a:lstStyle>
            <a:lvl1pPr>
              <a:defRPr/>
            </a:lvl1pPr>
          </a:lstStyle>
          <a:p>
            <a:pPr lvl="0"/>
            <a:fld id="{EB6CAEFA-5061-415B-A521-EF4D543D2BA5}" type="slidenum">
              <a:t>‹#›</a:t>
            </a:fld>
            <a:endParaRPr lang="en-US"/>
          </a:p>
        </p:txBody>
      </p:sp>
    </p:spTree>
    <p:extLst>
      <p:ext uri="{BB962C8B-B14F-4D97-AF65-F5344CB8AC3E}">
        <p14:creationId xmlns:p14="http://schemas.microsoft.com/office/powerpoint/2010/main" val="3962335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273048"/>
            <a:ext cx="4011079" cy="1162046"/>
          </a:xfrm>
        </p:spPr>
        <p:txBody>
          <a:bodyPr anchor="b" anchorCtr="0"/>
          <a:lstStyle>
            <a:lvl1pPr algn="l">
              <a:defRPr sz="2000"/>
            </a:lvl1pPr>
          </a:lstStyle>
          <a:p>
            <a:pPr lvl="0"/>
            <a:r>
              <a:rPr lang="zh-TW"/>
              <a:t>按一下以編輯母片標題樣式</a:t>
            </a:r>
          </a:p>
        </p:txBody>
      </p:sp>
      <p:sp>
        <p:nvSpPr>
          <p:cNvPr id="3" name="內容版面配置區 2"/>
          <p:cNvSpPr txBox="1">
            <a:spLocks noGrp="1"/>
          </p:cNvSpPr>
          <p:nvPr>
            <p:ph idx="1"/>
          </p:nvPr>
        </p:nvSpPr>
        <p:spPr>
          <a:xfrm>
            <a:off x="4766730" y="273048"/>
            <a:ext cx="6815663"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文字版面配置區 3"/>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3"/>
          <p:cNvSpPr txBox="1">
            <a:spLocks noGrp="1"/>
          </p:cNvSpPr>
          <p:nvPr>
            <p:ph type="dt" sz="half" idx="7"/>
          </p:nvPr>
        </p:nvSpPr>
        <p:spPr/>
        <p:txBody>
          <a:bodyPr/>
          <a:lstStyle>
            <a:lvl1pPr>
              <a:defRPr/>
            </a:lvl1pPr>
          </a:lstStyle>
          <a:p>
            <a:pPr lvl="0"/>
            <a:fld id="{2912FE15-6097-43A1-9BB0-AE2973C0A005}"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FE50212C-FE86-420B-A618-F65ABCDAE17D}" type="slidenum">
              <a:t>‹#›</a:t>
            </a:fld>
            <a:endParaRPr lang="en-US"/>
          </a:p>
        </p:txBody>
      </p:sp>
    </p:spTree>
    <p:extLst>
      <p:ext uri="{BB962C8B-B14F-4D97-AF65-F5344CB8AC3E}">
        <p14:creationId xmlns:p14="http://schemas.microsoft.com/office/powerpoint/2010/main" val="2595302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2389720" y="4800600"/>
            <a:ext cx="7315200" cy="566735"/>
          </a:xfrm>
        </p:spPr>
        <p:txBody>
          <a:bodyPr anchor="b" anchorCtr="0"/>
          <a:lstStyle>
            <a:lvl1pPr algn="l">
              <a:defRPr sz="2000"/>
            </a:lvl1pPr>
          </a:lstStyle>
          <a:p>
            <a:pPr lvl="0"/>
            <a:r>
              <a:rPr lang="zh-TW"/>
              <a:t>按一下以編輯母片標題樣式</a:t>
            </a:r>
          </a:p>
        </p:txBody>
      </p:sp>
      <p:sp>
        <p:nvSpPr>
          <p:cNvPr id="3" name="圖片版面配置區 2"/>
          <p:cNvSpPr txBox="1">
            <a:spLocks noGrp="1"/>
          </p:cNvSpPr>
          <p:nvPr>
            <p:ph type="pic" idx="1"/>
          </p:nvPr>
        </p:nvSpPr>
        <p:spPr>
          <a:xfrm>
            <a:off x="2389720" y="612776"/>
            <a:ext cx="7315200" cy="4114800"/>
          </a:xfrm>
        </p:spPr>
        <p:txBody>
          <a:bodyPr>
            <a:normAutofit/>
          </a:bodyPr>
          <a:lstStyle>
            <a:lvl1pPr marL="0" indent="0">
              <a:buNone/>
              <a:defRPr lang="en-US"/>
            </a:lvl1pPr>
          </a:lstStyle>
          <a:p>
            <a:pPr lvl="0"/>
            <a:endParaRPr lang="en-US"/>
          </a:p>
        </p:txBody>
      </p:sp>
      <p:sp>
        <p:nvSpPr>
          <p:cNvPr id="4" name="文字版面配置區 3"/>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3"/>
          <p:cNvSpPr txBox="1">
            <a:spLocks noGrp="1"/>
          </p:cNvSpPr>
          <p:nvPr>
            <p:ph type="dt" sz="half" idx="7"/>
          </p:nvPr>
        </p:nvSpPr>
        <p:spPr/>
        <p:txBody>
          <a:bodyPr/>
          <a:lstStyle>
            <a:lvl1pPr>
              <a:defRPr/>
            </a:lvl1pPr>
          </a:lstStyle>
          <a:p>
            <a:pPr lvl="0"/>
            <a:fld id="{DDF3D3AE-B4B4-4739-B332-A15E8344B7A7}" type="datetime1">
              <a:rPr lang="en-US"/>
              <a:pPr lvl="0"/>
              <a:t>9/7/2022</a:t>
            </a:fld>
            <a:endParaRPr lang="en-US"/>
          </a:p>
        </p:txBody>
      </p:sp>
      <p:sp>
        <p:nvSpPr>
          <p:cNvPr id="6" name="頁尾版面配置區 4"/>
          <p:cNvSpPr txBox="1">
            <a:spLocks noGrp="1"/>
          </p:cNvSpPr>
          <p:nvPr>
            <p:ph type="ftr" sz="quarter" idx="9"/>
          </p:nvPr>
        </p:nvSpPr>
        <p:spPr/>
        <p:txBody>
          <a:bodyPr/>
          <a:lstStyle>
            <a:lvl1pPr>
              <a:defRPr/>
            </a:lvl1pPr>
          </a:lstStyle>
          <a:p>
            <a:pPr lvl="0"/>
            <a:endParaRPr lang="en-US"/>
          </a:p>
        </p:txBody>
      </p:sp>
      <p:sp>
        <p:nvSpPr>
          <p:cNvPr id="7" name="投影片編號版面配置區 5"/>
          <p:cNvSpPr txBox="1">
            <a:spLocks noGrp="1"/>
          </p:cNvSpPr>
          <p:nvPr>
            <p:ph type="sldNum" sz="quarter" idx="8"/>
          </p:nvPr>
        </p:nvSpPr>
        <p:spPr/>
        <p:txBody>
          <a:bodyPr/>
          <a:lstStyle>
            <a:lvl1pPr>
              <a:defRPr/>
            </a:lvl1pPr>
          </a:lstStyle>
          <a:p>
            <a:pPr lvl="0"/>
            <a:fld id="{8FF33847-60BC-4D2E-941E-2C374A3E5EA3}" type="slidenum">
              <a:t>‹#›</a:t>
            </a:fld>
            <a:endParaRPr lang="en-US"/>
          </a:p>
        </p:txBody>
      </p:sp>
    </p:spTree>
    <p:extLst>
      <p:ext uri="{BB962C8B-B14F-4D97-AF65-F5344CB8AC3E}">
        <p14:creationId xmlns:p14="http://schemas.microsoft.com/office/powerpoint/2010/main" val="344311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圖片 8"/>
          <p:cNvPicPr>
            <a:picLocks noChangeAspect="1"/>
          </p:cNvPicPr>
          <p:nvPr/>
        </p:nvPicPr>
        <p:blipFill>
          <a:blip r:embed="rId13"/>
          <a:stretch>
            <a:fillRect/>
          </a:stretch>
        </p:blipFill>
        <p:spPr>
          <a:xfrm>
            <a:off x="0" y="5568"/>
            <a:ext cx="12191996" cy="6846862"/>
          </a:xfrm>
          <a:prstGeom prst="rect">
            <a:avLst/>
          </a:prstGeom>
          <a:noFill/>
          <a:ln cap="flat">
            <a:noFill/>
          </a:ln>
        </p:spPr>
      </p:pic>
      <p:sp>
        <p:nvSpPr>
          <p:cNvPr id="3" name="標題版面配置區 1"/>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p>
        </p:txBody>
      </p:sp>
      <p:sp>
        <p:nvSpPr>
          <p:cNvPr id="4" name="文字版面配置區 2"/>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日期版面配置區 3"/>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ea typeface="標楷體" pitchFamily="65"/>
              </a:defRPr>
            </a:lvl1pPr>
          </a:lstStyle>
          <a:p>
            <a:pPr lvl="0"/>
            <a:fld id="{C25628AD-A708-4C75-8403-ED12AEB0D6C9}" type="datetime1">
              <a:rPr lang="en-US"/>
              <a:pPr lvl="0"/>
              <a:t>9/7/2022</a:t>
            </a:fld>
            <a:endParaRPr lang="en-US"/>
          </a:p>
        </p:txBody>
      </p:sp>
      <p:sp>
        <p:nvSpPr>
          <p:cNvPr id="6" name="頁尾版面配置區 4"/>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ea typeface="標楷體" pitchFamily="65"/>
              </a:defRPr>
            </a:lvl1pPr>
          </a:lstStyle>
          <a:p>
            <a:pPr lvl="0"/>
            <a:endParaRPr lang="en-US"/>
          </a:p>
        </p:txBody>
      </p:sp>
      <p:sp>
        <p:nvSpPr>
          <p:cNvPr id="7" name="投影片編號版面配置區 5"/>
          <p:cNvSpPr txBox="1">
            <a:spLocks noGrp="1"/>
          </p:cNvSpPr>
          <p:nvPr>
            <p:ph type="sldNum" sz="quarter" idx="4"/>
          </p:nvPr>
        </p:nvSpPr>
        <p:spPr>
          <a:xfrm>
            <a:off x="9264655" y="6237286"/>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ea typeface="標楷體" pitchFamily="65"/>
              </a:defRPr>
            </a:lvl1pPr>
          </a:lstStyle>
          <a:p>
            <a:pPr lvl="0"/>
            <a:fld id="{93A5A744-81A9-4BBF-A976-826C24E7C7F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zh-TW" sz="4800" b="1" i="0" u="none" strike="noStrike" kern="1200" cap="none" spc="0" baseline="0">
          <a:solidFill>
            <a:srgbClr val="000000"/>
          </a:solidFill>
          <a:uFillTx/>
          <a:latin typeface="標楷體" pitchFamily="65"/>
          <a:ea typeface="標楷體" pitchFamily="65"/>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zh-TW" sz="3200" b="0" i="0" u="none" strike="noStrike" kern="1200" cap="none" spc="0" baseline="0">
          <a:solidFill>
            <a:srgbClr val="000000"/>
          </a:solidFill>
          <a:uFillTx/>
          <a:latin typeface="Calibri"/>
          <a:ea typeface="新細明體" pitchFamily="18"/>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圖片 8"/>
          <p:cNvPicPr>
            <a:picLocks noChangeAspect="1"/>
          </p:cNvPicPr>
          <p:nvPr/>
        </p:nvPicPr>
        <p:blipFill>
          <a:blip r:embed="rId13"/>
          <a:stretch>
            <a:fillRect/>
          </a:stretch>
        </p:blipFill>
        <p:spPr>
          <a:xfrm>
            <a:off x="0" y="5568"/>
            <a:ext cx="12191996" cy="6846862"/>
          </a:xfrm>
          <a:prstGeom prst="rect">
            <a:avLst/>
          </a:prstGeom>
          <a:noFill/>
          <a:ln cap="flat">
            <a:noFill/>
          </a:ln>
        </p:spPr>
      </p:pic>
      <p:sp>
        <p:nvSpPr>
          <p:cNvPr id="3" name="標題版面配置區 1"/>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p>
        </p:txBody>
      </p:sp>
      <p:sp>
        <p:nvSpPr>
          <p:cNvPr id="4" name="文字版面配置區 2"/>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日期版面配置區 3"/>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0">
              <a:lnSpc>
                <a:spcPct val="100000"/>
              </a:lnSpc>
              <a:spcBef>
                <a:spcPts val="0"/>
              </a:spcBef>
              <a:spcAft>
                <a:spcPts val="0"/>
              </a:spcAft>
              <a:buNone/>
              <a:tabLst/>
              <a:defRPr lang="en-US" sz="1200" b="0" i="0" u="none" strike="noStrike" kern="1200" cap="none" spc="0" baseline="0">
                <a:solidFill>
                  <a:srgbClr val="898989"/>
                </a:solidFill>
                <a:uFillTx/>
                <a:latin typeface="Arial"/>
                <a:ea typeface="標楷體" pitchFamily="65"/>
              </a:defRPr>
            </a:lvl1pPr>
          </a:lstStyle>
          <a:p>
            <a:pPr lvl="0"/>
            <a:fld id="{F447DAB4-1A12-4A7D-8DDF-2471CB3C84F8}" type="datetime1">
              <a:rPr lang="en-US"/>
              <a:pPr lvl="0"/>
              <a:t>9/7/2022</a:t>
            </a:fld>
            <a:endParaRPr lang="en-US"/>
          </a:p>
        </p:txBody>
      </p:sp>
      <p:sp>
        <p:nvSpPr>
          <p:cNvPr id="6" name="頁尾版面配置區 4"/>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0">
              <a:lnSpc>
                <a:spcPct val="100000"/>
              </a:lnSpc>
              <a:spcBef>
                <a:spcPts val="0"/>
              </a:spcBef>
              <a:spcAft>
                <a:spcPts val="0"/>
              </a:spcAft>
              <a:buNone/>
              <a:tabLst/>
              <a:defRPr lang="en-US" sz="1200" b="0" i="0" u="none" strike="noStrike" kern="1200" cap="none" spc="0" baseline="0">
                <a:solidFill>
                  <a:srgbClr val="898989"/>
                </a:solidFill>
                <a:uFillTx/>
                <a:latin typeface="Arial"/>
                <a:ea typeface="標楷體" pitchFamily="65"/>
              </a:defRPr>
            </a:lvl1pPr>
          </a:lstStyle>
          <a:p>
            <a:pPr lvl="0"/>
            <a:endParaRPr lang="en-US"/>
          </a:p>
        </p:txBody>
      </p:sp>
      <p:sp>
        <p:nvSpPr>
          <p:cNvPr id="7" name="投影片編號版面配置區 5"/>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en-US" sz="1200" b="0" i="0" u="none" strike="noStrike" kern="1200" cap="none" spc="0" baseline="0">
                <a:solidFill>
                  <a:srgbClr val="898989"/>
                </a:solidFill>
                <a:uFillTx/>
                <a:latin typeface="Arial" pitchFamily="34"/>
                <a:ea typeface="標楷體" pitchFamily="65"/>
              </a:defRPr>
            </a:lvl1pPr>
          </a:lstStyle>
          <a:p>
            <a:pPr lvl="0"/>
            <a:fld id="{F636438D-A440-4BE1-8732-0BCA33F06E6E}"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zh-TW" sz="3200" b="0" i="0" u="none" strike="noStrike" kern="1200" cap="none" spc="0" baseline="0">
          <a:solidFill>
            <a:srgbClr val="000000"/>
          </a:solidFill>
          <a:uFillTx/>
          <a:latin typeface="標楷體" pitchFamily="65"/>
          <a:ea typeface="標楷體" pitchFamily="65"/>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標楷體" pitchFamily="65"/>
          <a:ea typeface="標楷體" pitchFamily="65"/>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標楷體" pitchFamily="65"/>
          <a:ea typeface="標楷體" pitchFamily="65"/>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標楷體" pitchFamily="65"/>
          <a:ea typeface="標楷體" pitchFamily="65"/>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標楷體" pitchFamily="65"/>
          <a:ea typeface="標楷體" pitchFamily="65"/>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35BEA170-AEB0-43ED-8583-03D440A667DF}" type="datetime1">
              <a:rPr lang="en-US"/>
              <a:pPr lvl="0"/>
              <a:t>9/7/2022</a:t>
            </a:fld>
            <a:endParaRPr lang="en-US"/>
          </a:p>
        </p:txBody>
      </p:sp>
      <p:sp>
        <p:nvSpPr>
          <p:cNvPr id="5"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endParaRPr lang="en-US"/>
          </a:p>
        </p:txBody>
      </p:sp>
      <p:sp>
        <p:nvSpPr>
          <p:cNvPr id="6"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D4D81383-A487-4C47-81B6-BD8E70FB801C}"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name="Slide466">
    <p:spTree>
      <p:nvGrpSpPr>
        <p:cNvPr id="1" name=""/>
        <p:cNvGrpSpPr/>
        <p:nvPr/>
      </p:nvGrpSpPr>
      <p:grpSpPr>
        <a:xfrm>
          <a:off x="0" y="0"/>
          <a:ext cx="0" cy="0"/>
          <a:chOff x="0" y="0"/>
          <a:chExt cx="0" cy="0"/>
        </a:xfrm>
      </p:grpSpPr>
      <p:pic>
        <p:nvPicPr>
          <p:cNvPr id="2" name="圖片 3"/>
          <p:cNvPicPr>
            <a:picLocks noChangeAspect="1"/>
          </p:cNvPicPr>
          <p:nvPr/>
        </p:nvPicPr>
        <p:blipFill>
          <a:blip r:embed="rId2"/>
          <a:stretch>
            <a:fillRect/>
          </a:stretch>
        </p:blipFill>
        <p:spPr>
          <a:xfrm>
            <a:off x="0" y="5568"/>
            <a:ext cx="12191996" cy="68468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356">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ea typeface="標楷體"/>
              </a:rPr>
              <a:t>英語科三等級四標示</a:t>
            </a:r>
            <a:r>
              <a:rPr lang="en-US"/>
              <a:t/>
            </a:r>
            <a:br>
              <a:rPr lang="en-US"/>
            </a:br>
            <a:r>
              <a:rPr lang="zh-TW" sz="2400">
                <a:ea typeface="標楷體"/>
              </a:rPr>
              <a:t>（以</a:t>
            </a:r>
            <a:r>
              <a:rPr lang="en-US" sz="2400">
                <a:latin typeface="Times New Roman"/>
                <a:ea typeface="標楷體"/>
                <a:cs typeface="Times New Roman"/>
              </a:rPr>
              <a:t>111</a:t>
            </a:r>
            <a:r>
              <a:rPr lang="zh-TW" sz="2400">
                <a:ea typeface="標楷體"/>
              </a:rPr>
              <a:t>年國中教育會考為例）</a:t>
            </a:r>
          </a:p>
        </p:txBody>
      </p:sp>
      <p:sp>
        <p:nvSpPr>
          <p:cNvPr id="3" name="內容版面配置區 2"/>
          <p:cNvSpPr txBox="1">
            <a:spLocks noGrp="1"/>
          </p:cNvSpPr>
          <p:nvPr>
            <p:ph idx="1"/>
          </p:nvPr>
        </p:nvSpPr>
        <p:spPr/>
        <p:txBody>
          <a:bodyPr/>
          <a:lstStyle/>
          <a:p>
            <a:pPr lvl="0">
              <a:buNone/>
            </a:pPr>
            <a:endParaRPr lang="en-US">
              <a:latin typeface="Times New Roman" pitchFamily="18"/>
              <a:cs typeface="Times New Roman" pitchFamily="18"/>
            </a:endParaRPr>
          </a:p>
          <a:p>
            <a:pPr lvl="0">
              <a:spcBef>
                <a:spcPts val="200"/>
              </a:spcBef>
              <a:buNone/>
            </a:pPr>
            <a:endParaRPr lang="en-US" sz="800">
              <a:latin typeface="Times New Roman" pitchFamily="18"/>
              <a:cs typeface="Times New Roman" pitchFamily="18"/>
            </a:endParaRPr>
          </a:p>
          <a:p>
            <a:pPr lvl="0">
              <a:buNone/>
            </a:pPr>
            <a:endParaRPr lang="en-US">
              <a:latin typeface="Times New Roman" pitchFamily="18"/>
              <a:cs typeface="Times New Roman" pitchFamily="18"/>
            </a:endParaRPr>
          </a:p>
        </p:txBody>
      </p:sp>
      <p:graphicFrame>
        <p:nvGraphicFramePr>
          <p:cNvPr id="4" name="表格 2"/>
          <p:cNvGraphicFramePr>
            <a:graphicFrameLocks noGrp="1"/>
          </p:cNvGraphicFramePr>
          <p:nvPr/>
        </p:nvGraphicFramePr>
        <p:xfrm>
          <a:off x="2091278" y="1557342"/>
          <a:ext cx="7871694" cy="4194169"/>
        </p:xfrm>
        <a:graphic>
          <a:graphicData uri="http://schemas.openxmlformats.org/drawingml/2006/table">
            <a:tbl>
              <a:tblPr firstRow="1" bandRow="1">
                <a:effectLst/>
                <a:tableStyleId>{93296810-A885-4BE3-A3E7-6D5BEEA58F35}</a:tableStyleId>
              </a:tblPr>
              <a:tblGrid>
                <a:gridCol w="1487052"/>
                <a:gridCol w="1355405"/>
                <a:gridCol w="2349541"/>
                <a:gridCol w="2679694"/>
              </a:tblGrid>
              <a:tr h="524271">
                <a:tc>
                  <a:txBody>
                    <a:bodyPr/>
                    <a:lstStyle/>
                    <a:p>
                      <a:pPr lvl="0" algn="ctr">
                        <a:spcAft>
                          <a:spcPts val="0"/>
                        </a:spcAft>
                      </a:pPr>
                      <a:r>
                        <a:rPr lang="zh-TW" sz="3200" kern="0" baseline="0">
                          <a:solidFill>
                            <a:srgbClr val="000000"/>
                          </a:solidFill>
                          <a:latin typeface="Times New Roman" pitchFamily="18"/>
                          <a:ea typeface="標楷體" pitchFamily="65"/>
                        </a:rPr>
                        <a:t>等級</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ctr">
                        <a:spcAft>
                          <a:spcPts val="0"/>
                        </a:spcAft>
                      </a:pPr>
                      <a:r>
                        <a:rPr lang="zh-TW" sz="3200" kern="0" baseline="0">
                          <a:solidFill>
                            <a:srgbClr val="000000"/>
                          </a:solidFill>
                          <a:latin typeface="Times New Roman" pitchFamily="18"/>
                          <a:ea typeface="標楷體" pitchFamily="65"/>
                        </a:rPr>
                        <a:t>標示</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gridSpan="2">
                  <a:txBody>
                    <a:bodyPr/>
                    <a:lstStyle/>
                    <a:p>
                      <a:pPr lvl="0" algn="ctr">
                        <a:spcAft>
                          <a:spcPts val="0"/>
                        </a:spcAft>
                      </a:pPr>
                      <a:r>
                        <a:rPr lang="zh-TW" sz="3200" kern="0" baseline="0">
                          <a:solidFill>
                            <a:srgbClr val="000000"/>
                          </a:solidFill>
                          <a:latin typeface="Times New Roman" pitchFamily="18"/>
                          <a:ea typeface="標楷體" pitchFamily="65"/>
                        </a:rPr>
                        <a:t>英語科加權分數</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r>
              <a:tr h="524271">
                <a:tc rowSpan="3">
                  <a:txBody>
                    <a:bodyPr/>
                    <a:lstStyle/>
                    <a:p>
                      <a:pPr lvl="0" algn="ctr">
                        <a:spcAft>
                          <a:spcPts val="0"/>
                        </a:spcAft>
                      </a:pPr>
                      <a:r>
                        <a:rPr lang="zh-TW" sz="3200" kern="0" baseline="0">
                          <a:solidFill>
                            <a:srgbClr val="000000"/>
                          </a:solidFill>
                          <a:latin typeface="Times New Roman" pitchFamily="18"/>
                          <a:ea typeface="標楷體" pitchFamily="65"/>
                        </a:rPr>
                        <a:t>精熟</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lvl="0" algn="ctr">
                        <a:spcAft>
                          <a:spcPts val="0"/>
                        </a:spcAft>
                      </a:pPr>
                      <a:r>
                        <a:rPr lang="en-US" sz="2800" kern="0" baseline="0">
                          <a:latin typeface="Times New Roman" pitchFamily="18"/>
                          <a:ea typeface="標楷體" pitchFamily="65"/>
                          <a:cs typeface="Times New Roman"/>
                        </a:rPr>
                        <a:t> 88.84-100.00</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96.28-100.00</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93.47-96.27</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88.84-93.46</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rowSpan="3">
                  <a:txBody>
                    <a:bodyPr/>
                    <a:lstStyle/>
                    <a:p>
                      <a:pPr lvl="0" algn="ctr">
                        <a:spcAft>
                          <a:spcPts val="0"/>
                        </a:spcAft>
                      </a:pPr>
                      <a:r>
                        <a:rPr lang="zh-TW" sz="3200" kern="0" baseline="0">
                          <a:solidFill>
                            <a:srgbClr val="000000"/>
                          </a:solidFill>
                          <a:latin typeface="Times New Roman" pitchFamily="18"/>
                          <a:ea typeface="標楷體" pitchFamily="65"/>
                        </a:rPr>
                        <a:t>基礎</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lvl="0" algn="ctr">
                        <a:spcAft>
                          <a:spcPts val="0"/>
                        </a:spcAft>
                        <a:buNone/>
                      </a:pPr>
                      <a:r>
                        <a:rPr lang="en-US" sz="2800" kern="0" baseline="0">
                          <a:solidFill>
                            <a:srgbClr val="000000"/>
                          </a:solidFill>
                          <a:latin typeface="Times New Roman" pitchFamily="18"/>
                          <a:ea typeface="標楷體" pitchFamily="65"/>
                          <a:cs typeface="Times New Roman"/>
                        </a:rPr>
                        <a:t>38.43-88.83</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80.44-88.83</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69.15-80.43</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hangingPunct="1">
                        <a:spcAft>
                          <a:spcPts val="0"/>
                        </a:spcAft>
                      </a:pPr>
                      <a:r>
                        <a:rPr lang="en-US" sz="2800" kern="0">
                          <a:solidFill>
                            <a:srgbClr val="000000"/>
                          </a:solidFill>
                          <a:latin typeface="Times New Roman"/>
                          <a:ea typeface="標楷體"/>
                          <a:cs typeface="Times New Roman"/>
                        </a:rPr>
                        <a:t>38.43-69.14</a:t>
                      </a:r>
                      <a:endParaRPr lang="zh-TW" sz="2800" kern="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4271">
                <a:tc>
                  <a:txBody>
                    <a:bodyPr/>
                    <a:lstStyle/>
                    <a:p>
                      <a:pPr lvl="0" algn="ctr">
                        <a:spcAft>
                          <a:spcPts val="0"/>
                        </a:spcAft>
                      </a:pPr>
                      <a:r>
                        <a:rPr lang="zh-TW" sz="3200" kern="0" baseline="0">
                          <a:solidFill>
                            <a:srgbClr val="000000"/>
                          </a:solidFill>
                          <a:latin typeface="Times New Roman" pitchFamily="18"/>
                          <a:ea typeface="標楷體" pitchFamily="65"/>
                        </a:rPr>
                        <a:t>待加強</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C</a:t>
                      </a:r>
                      <a:endParaRPr lang="zh-TW" sz="2800" kern="0" baseline="0">
                        <a:solidFill>
                          <a:srgbClr val="000000"/>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gridSpan="2">
                  <a:txBody>
                    <a:bodyPr/>
                    <a:lstStyle/>
                    <a:p>
                      <a:pPr lvl="0" algn="ctr">
                        <a:spcAft>
                          <a:spcPts val="0"/>
                        </a:spcAft>
                      </a:pPr>
                      <a:r>
                        <a:rPr lang="en-US" sz="2800" kern="0" baseline="0">
                          <a:solidFill>
                            <a:srgbClr val="000000"/>
                          </a:solidFill>
                          <a:latin typeface="Times New Roman" pitchFamily="18"/>
                          <a:ea typeface="標楷體" pitchFamily="65"/>
                          <a:cs typeface="Times New Roman"/>
                        </a:rPr>
                        <a:t>0.00-38.42</a:t>
                      </a: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zh-TW" altLang="en-US"/>
                    </a:p>
                  </a:txBody>
                  <a:tcPr/>
                </a:tc>
              </a:tr>
            </a:tbl>
          </a:graphicData>
        </a:graphic>
      </p:graphicFrame>
      <p:sp>
        <p:nvSpPr>
          <p:cNvPr id="5" name="文字方塊 1"/>
          <p:cNvSpPr txBox="1"/>
          <p:nvPr/>
        </p:nvSpPr>
        <p:spPr>
          <a:xfrm>
            <a:off x="2478600" y="5794379"/>
            <a:ext cx="7590900"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a:solidFill>
                  <a:srgbClr val="000000"/>
                </a:solidFill>
                <a:uFillTx/>
                <a:latin typeface="Times New Roman" pitchFamily="18"/>
                <a:ea typeface="標楷體"/>
                <a:cs typeface="Times New Roman" pitchFamily="18"/>
              </a:rPr>
              <a:t>註：加權分數之呈現方式為四捨五入至小數點後</a:t>
            </a:r>
            <a:r>
              <a:rPr lang="en-US" sz="2400" b="1" i="0" u="none" strike="noStrike" kern="0" cap="none" spc="0" baseline="0">
                <a:solidFill>
                  <a:srgbClr val="000000"/>
                </a:solidFill>
                <a:uFillTx/>
                <a:latin typeface="Times New Roman" pitchFamily="18"/>
                <a:ea typeface="標楷體"/>
                <a:cs typeface="Times New Roman" pitchFamily="18"/>
              </a:rPr>
              <a:t>2</a:t>
            </a:r>
            <a:r>
              <a:rPr lang="zh-TW" sz="2400" b="1" i="0" u="none" strike="noStrike" kern="0" cap="none" spc="0" baseline="0">
                <a:solidFill>
                  <a:srgbClr val="000000"/>
                </a:solidFill>
                <a:uFillTx/>
                <a:latin typeface="Times New Roman" pitchFamily="18"/>
                <a:ea typeface="標楷體"/>
                <a:cs typeface="Times New Roman" pitchFamily="18"/>
              </a:rPr>
              <a:t>位</a:t>
            </a:r>
            <a:endParaRPr lang="en-US" sz="2400" b="1" i="0" u="none" strike="noStrike" kern="0" cap="none" spc="0" baseline="0">
              <a:solidFill>
                <a:srgbClr val="000000"/>
              </a:solidFill>
              <a:uFillTx/>
              <a:latin typeface="Times New Roman" pitchFamily="18"/>
              <a:ea typeface="標楷體"/>
              <a:cs typeface="Times New Roman" pitchFamily="18"/>
            </a:endParaRPr>
          </a:p>
        </p:txBody>
      </p:sp>
      <p:sp>
        <p:nvSpPr>
          <p:cNvPr id="6"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E3CDA4-FFC2-40A1-8BCA-A1C952BF6DE2}" type="slidenum">
              <a:t>10</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357">
    <p:spTree>
      <p:nvGrpSpPr>
        <p:cNvPr id="1" name=""/>
        <p:cNvGrpSpPr/>
        <p:nvPr/>
      </p:nvGrpSpPr>
      <p:grpSpPr>
        <a:xfrm>
          <a:off x="0" y="0"/>
          <a:ext cx="0" cy="0"/>
          <a:chOff x="0" y="0"/>
          <a:chExt cx="0" cy="0"/>
        </a:xfrm>
      </p:grpSpPr>
      <p:pic>
        <p:nvPicPr>
          <p:cNvPr id="2" name="圖片 12"/>
          <p:cNvPicPr>
            <a:picLocks noChangeAspect="1"/>
          </p:cNvPicPr>
          <p:nvPr/>
        </p:nvPicPr>
        <p:blipFill>
          <a:blip r:embed="rId2"/>
          <a:srcRect r="820"/>
          <a:stretch>
            <a:fillRect/>
          </a:stretch>
        </p:blipFill>
        <p:spPr>
          <a:xfrm>
            <a:off x="103446" y="3663964"/>
            <a:ext cx="11841223" cy="1805821"/>
          </a:xfrm>
          <a:prstGeom prst="rect">
            <a:avLst/>
          </a:prstGeom>
          <a:noFill/>
          <a:ln cap="flat">
            <a:noFill/>
          </a:ln>
        </p:spPr>
      </p:pic>
      <p:pic>
        <p:nvPicPr>
          <p:cNvPr id="3" name="圖片 13"/>
          <p:cNvPicPr>
            <a:picLocks noChangeAspect="1"/>
          </p:cNvPicPr>
          <p:nvPr/>
        </p:nvPicPr>
        <p:blipFill>
          <a:blip r:embed="rId3"/>
          <a:stretch>
            <a:fillRect/>
          </a:stretch>
        </p:blipFill>
        <p:spPr>
          <a:xfrm>
            <a:off x="134105" y="1072252"/>
            <a:ext cx="11841223" cy="2063828"/>
          </a:xfrm>
          <a:prstGeom prst="rect">
            <a:avLst/>
          </a:prstGeom>
          <a:noFill/>
          <a:ln cap="flat">
            <a:noFill/>
          </a:ln>
        </p:spPr>
      </p:pic>
      <p:sp>
        <p:nvSpPr>
          <p:cNvPr id="4" name="標題 1"/>
          <p:cNvSpPr txBox="1">
            <a:spLocks noGrp="1"/>
          </p:cNvSpPr>
          <p:nvPr>
            <p:ph type="title"/>
          </p:nvPr>
        </p:nvSpPr>
        <p:spPr>
          <a:xfrm>
            <a:off x="609603" y="-28995"/>
            <a:ext cx="10852720" cy="1143000"/>
          </a:xfrm>
        </p:spPr>
        <p:txBody>
          <a:bodyPr/>
          <a:lstStyle/>
          <a:p>
            <a:pPr lvl="0"/>
            <a:r>
              <a:rPr lang="zh-TW" sz="3200">
                <a:ea typeface="標楷體"/>
              </a:rPr>
              <a:t>英語科閱讀與聽力答對題數對應整體能力等級加標示對照表</a:t>
            </a:r>
            <a:r>
              <a:rPr lang="en-US" sz="2700"/>
              <a:t/>
            </a:r>
            <a:br>
              <a:rPr lang="en-US" sz="2700"/>
            </a:br>
            <a:r>
              <a:rPr lang="zh-TW" sz="2000">
                <a:ea typeface="標楷體"/>
              </a:rPr>
              <a:t>（以</a:t>
            </a:r>
            <a:r>
              <a:rPr lang="en-US" sz="2000">
                <a:latin typeface="Times New Roman"/>
                <a:ea typeface="標楷體"/>
                <a:cs typeface="Times New Roman"/>
              </a:rPr>
              <a:t>111</a:t>
            </a:r>
            <a:r>
              <a:rPr lang="zh-TW" sz="2000">
                <a:ea typeface="標楷體"/>
              </a:rPr>
              <a:t>年國中教育會考為例）</a:t>
            </a:r>
          </a:p>
        </p:txBody>
      </p:sp>
      <p:cxnSp>
        <p:nvCxnSpPr>
          <p:cNvPr id="5" name="直線單箭頭接點 4"/>
          <p:cNvCxnSpPr/>
          <p:nvPr/>
        </p:nvCxnSpPr>
        <p:spPr>
          <a:xfrm>
            <a:off x="11208267" y="1491761"/>
            <a:ext cx="0" cy="2482843"/>
          </a:xfrm>
          <a:prstGeom prst="straightConnector1">
            <a:avLst/>
          </a:prstGeom>
          <a:noFill/>
          <a:ln w="38103" cap="flat">
            <a:solidFill>
              <a:srgbClr val="0000FF"/>
            </a:solidFill>
            <a:prstDash val="solid"/>
            <a:miter/>
            <a:tailEnd type="arrow"/>
          </a:ln>
        </p:spPr>
      </p:cxnSp>
      <p:sp>
        <p:nvSpPr>
          <p:cNvPr id="6" name="橢圓 3"/>
          <p:cNvSpPr/>
          <p:nvPr/>
        </p:nvSpPr>
        <p:spPr>
          <a:xfrm>
            <a:off x="10954347" y="3991099"/>
            <a:ext cx="507830" cy="4549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0000FF"/>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微軟正黑體" pitchFamily="34"/>
              <a:ea typeface="微軟正黑體" pitchFamily="34"/>
            </a:endParaRPr>
          </a:p>
        </p:txBody>
      </p:sp>
      <p:cxnSp>
        <p:nvCxnSpPr>
          <p:cNvPr id="7" name="直線單箭頭接點 5"/>
          <p:cNvCxnSpPr/>
          <p:nvPr/>
        </p:nvCxnSpPr>
        <p:spPr>
          <a:xfrm>
            <a:off x="861291" y="4218584"/>
            <a:ext cx="10093056" cy="0"/>
          </a:xfrm>
          <a:prstGeom prst="straightConnector1">
            <a:avLst/>
          </a:prstGeom>
          <a:noFill/>
          <a:ln w="38103" cap="flat">
            <a:solidFill>
              <a:srgbClr val="0000FF"/>
            </a:solidFill>
            <a:prstDash val="solid"/>
            <a:miter/>
            <a:tailEnd type="arrow"/>
          </a:ln>
        </p:spPr>
      </p:cxnSp>
      <p:sp>
        <p:nvSpPr>
          <p:cNvPr id="8" name="文字方塊 1"/>
          <p:cNvSpPr txBox="1"/>
          <p:nvPr/>
        </p:nvSpPr>
        <p:spPr>
          <a:xfrm>
            <a:off x="5324487" y="3093625"/>
            <a:ext cx="420688" cy="83184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pitchFamily="34"/>
                <a:ea typeface="標楷體" pitchFamily="65"/>
              </a:rPr>
              <a:t>.</a:t>
            </a:r>
          </a:p>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pitchFamily="34"/>
                <a:ea typeface="標楷體" pitchFamily="65"/>
              </a:rPr>
              <a:t>.</a:t>
            </a:r>
          </a:p>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pitchFamily="34"/>
                <a:ea typeface="標楷體" pitchFamily="65"/>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標楷體" pitchFamily="65"/>
            </a:endParaRPr>
          </a:p>
        </p:txBody>
      </p:sp>
      <p:sp>
        <p:nvSpPr>
          <p:cNvPr id="9" name="文字方塊 12"/>
          <p:cNvSpPr txBox="1"/>
          <p:nvPr/>
        </p:nvSpPr>
        <p:spPr>
          <a:xfrm>
            <a:off x="5320143" y="5691143"/>
            <a:ext cx="422279" cy="5739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標楷體" pitchFamily="65"/>
              </a:rPr>
              <a:t>.</a:t>
            </a:r>
          </a:p>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標楷體" pitchFamily="65"/>
              </a:rPr>
              <a:t>.</a:t>
            </a:r>
          </a:p>
          <a:p>
            <a:pPr marL="0" marR="0" lvl="0" indent="0" algn="l" defTabSz="914400" rtl="0" fontAlgn="auto" hangingPunct="0">
              <a:lnSpc>
                <a:spcPts val="12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標楷體" pitchFamily="65"/>
              </a:rPr>
              <a:t>.</a:t>
            </a:r>
          </a:p>
        </p:txBody>
      </p:sp>
      <p:sp>
        <p:nvSpPr>
          <p:cNvPr id="10" name="文字方塊 10"/>
          <p:cNvSpPr txBox="1"/>
          <p:nvPr/>
        </p:nvSpPr>
        <p:spPr>
          <a:xfrm>
            <a:off x="7435269" y="5552748"/>
            <a:ext cx="45094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聽力答對</a:t>
            </a:r>
            <a:r>
              <a:rPr lang="en-US" sz="1800" b="0" i="0" u="none" strike="noStrike" kern="0" cap="none" spc="0" baseline="0">
                <a:solidFill>
                  <a:srgbClr val="000000"/>
                </a:solidFill>
                <a:uFillTx/>
                <a:latin typeface="Times New Roman" pitchFamily="18"/>
                <a:ea typeface="標楷體" pitchFamily="65"/>
              </a:rPr>
              <a:t>20</a:t>
            </a:r>
            <a:r>
              <a:rPr lang="zh-TW" sz="1800" b="0" i="0" u="none" strike="noStrike" kern="1200" cap="none" spc="0" baseline="0">
                <a:solidFill>
                  <a:srgbClr val="000000"/>
                </a:solidFill>
                <a:uFillTx/>
                <a:latin typeface="Times New Roman" pitchFamily="18"/>
                <a:ea typeface="標楷體" pitchFamily="65"/>
              </a:rPr>
              <a:t>題、且閱讀答對</a:t>
            </a:r>
            <a:r>
              <a:rPr lang="en-US" sz="1800" b="0" i="0" u="none" strike="noStrike" kern="1200" cap="none" spc="0" baseline="0">
                <a:solidFill>
                  <a:srgbClr val="000000"/>
                </a:solidFill>
                <a:uFillTx/>
                <a:latin typeface="Times New Roman" pitchFamily="18"/>
                <a:ea typeface="標楷體" pitchFamily="65"/>
              </a:rPr>
              <a:t>33</a:t>
            </a:r>
            <a:r>
              <a:rPr lang="zh-TW" sz="1800" b="0" i="0" u="none" strike="noStrike" kern="1200" cap="none" spc="0" baseline="0">
                <a:solidFill>
                  <a:srgbClr val="000000"/>
                </a:solidFill>
                <a:uFillTx/>
                <a:latin typeface="Times New Roman" pitchFamily="18"/>
                <a:ea typeface="標楷體" pitchFamily="65"/>
              </a:rPr>
              <a:t>題者</a:t>
            </a:r>
            <a:endParaRPr lang="en-US" sz="1800" b="0" i="0" u="none" strike="noStrike" kern="1200" cap="none" spc="0" baseline="0">
              <a:solidFill>
                <a:srgbClr val="000000"/>
              </a:solidFill>
              <a:uFillTx/>
              <a:latin typeface="Times New Roman" pitchFamily="18"/>
              <a:ea typeface="標楷體" pitchFamily="65"/>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其英語科表現屬於基礎等級並標示為</a:t>
            </a:r>
            <a:r>
              <a:rPr lang="en-US" sz="1800" b="0" i="0" u="none" strike="noStrike" kern="1200" cap="none" spc="0" baseline="0">
                <a:solidFill>
                  <a:srgbClr val="000000"/>
                </a:solidFill>
                <a:uFillTx/>
                <a:latin typeface="Times New Roman" pitchFamily="18"/>
                <a:ea typeface="標楷體" pitchFamily="65"/>
              </a:rPr>
              <a:t>B++</a:t>
            </a:r>
            <a:r>
              <a:rPr lang="zh-TW" sz="1800" b="0" i="0" u="none" strike="noStrike" kern="1200" cap="none" spc="0" baseline="0">
                <a:solidFill>
                  <a:srgbClr val="000000"/>
                </a:solidFill>
                <a:uFillTx/>
                <a:latin typeface="Times New Roman" pitchFamily="18"/>
                <a:ea typeface="標楷體" pitchFamily="65"/>
              </a:rPr>
              <a:t>。</a:t>
            </a:r>
            <a:endParaRPr lang="en-US" sz="1800" b="0" i="0" u="none" strike="noStrike" kern="1200" cap="none" spc="0" baseline="0">
              <a:solidFill>
                <a:srgbClr val="000000"/>
              </a:solidFill>
              <a:uFillTx/>
              <a:latin typeface="Times New Roman" pitchFamily="18"/>
              <a:ea typeface="標楷體" pitchFamily="65"/>
            </a:endParaRPr>
          </a:p>
        </p:txBody>
      </p:sp>
      <p:sp>
        <p:nvSpPr>
          <p:cNvPr id="11"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0B318C-DABC-4549-8D57-2F2FD41F345F}" type="slidenum">
              <a:t>11</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0"/>
                                          </p:val>
                                        </p:tav>
                                        <p:tav tm="100000">
                                          <p:val>
                                            <p:strVal val="#ppt_w"/>
                                          </p:val>
                                        </p:tav>
                                      </p:tavLst>
                                    </p:anim>
                                    <p:anim calcmode="lin" valueType="num">
                                      <p:cBhvr>
                                        <p:cTn id="14" dur="500" fill="hold"/>
                                        <p:tgtEl>
                                          <p:spTgt spid="6"/>
                                        </p:tgtEl>
                                        <p:attrNameLst>
                                          <p:attrName>ppt_h</p:attrName>
                                        </p:attrNameLst>
                                      </p:cBhvr>
                                      <p:tavLst>
                                        <p:tav tm="0">
                                          <p:val>
                                            <p:str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468">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atin typeface="Times New Roman" pitchFamily="18"/>
              </a:rPr>
              <a:t>數學科等級採加權計分</a:t>
            </a:r>
          </a:p>
        </p:txBody>
      </p:sp>
      <p:sp>
        <p:nvSpPr>
          <p:cNvPr id="3" name="文字版面配置區 1"/>
          <p:cNvSpPr txBox="1">
            <a:spLocks noGrp="1"/>
          </p:cNvSpPr>
          <p:nvPr>
            <p:ph type="body" idx="1"/>
          </p:nvPr>
        </p:nvSpPr>
        <p:spPr/>
        <p:txBody>
          <a:bodyPr anchorCtr="1"/>
          <a:lstStyle/>
          <a:p>
            <a:pPr lvl="0" algn="ctr"/>
            <a:r>
              <a:rPr lang="zh-TW" sz="3200">
                <a:latin typeface="Times New Roman" pitchFamily="18"/>
                <a:ea typeface="標楷體" pitchFamily="65"/>
                <a:cs typeface="Times New Roman" pitchFamily="18"/>
              </a:rPr>
              <a:t>加權計算公式與權重</a:t>
            </a:r>
            <a:endParaRPr lang="en-US" sz="3200">
              <a:latin typeface="Times New Roman" pitchFamily="18"/>
              <a:ea typeface="標楷體" pitchFamily="65"/>
              <a:cs typeface="Times New Roman" pitchFamily="18"/>
            </a:endParaRPr>
          </a:p>
        </p:txBody>
      </p:sp>
      <p:sp>
        <p:nvSpPr>
          <p:cNvPr id="4" name="文字版面配置區 2"/>
          <p:cNvSpPr txBox="1">
            <a:spLocks noGrp="1"/>
          </p:cNvSpPr>
          <p:nvPr>
            <p:ph type="body" idx="3"/>
          </p:nvPr>
        </p:nvSpPr>
        <p:spPr/>
        <p:txBody>
          <a:bodyPr anchorCtr="1"/>
          <a:lstStyle/>
          <a:p>
            <a:pPr lvl="0" algn="ctr"/>
            <a:r>
              <a:rPr lang="zh-TW" sz="3200">
                <a:latin typeface="Times New Roman" pitchFamily="18"/>
                <a:ea typeface="標楷體" pitchFamily="65"/>
                <a:cs typeface="Times New Roman" pitchFamily="18"/>
              </a:rPr>
              <a:t>計算示例</a:t>
            </a:r>
          </a:p>
        </p:txBody>
      </p:sp>
      <p:graphicFrame>
        <p:nvGraphicFramePr>
          <p:cNvPr id="5" name="圖表 11"/>
          <p:cNvGraphicFramePr/>
          <p:nvPr/>
        </p:nvGraphicFramePr>
        <p:xfrm>
          <a:off x="960796" y="334561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6"/>
          <p:cNvSpPr/>
          <p:nvPr/>
        </p:nvSpPr>
        <p:spPr>
          <a:xfrm>
            <a:off x="1024640" y="6030824"/>
            <a:ext cx="11020961"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00"/>
                </a:solidFill>
                <a:uFillTx/>
                <a:latin typeface="Times New Roman" pitchFamily="18"/>
                <a:ea typeface="標楷體" pitchFamily="65"/>
                <a:cs typeface="Arial Unicode MS"/>
              </a:rPr>
              <a:t>關於加權計分相關內容，亦可瀏覽會考</a:t>
            </a:r>
            <a:r>
              <a:rPr lang="zh-TW" sz="2000" b="0" i="0" u="none" strike="noStrike" kern="1200" cap="none" spc="0" baseline="0">
                <a:solidFill>
                  <a:srgbClr val="000000"/>
                </a:solidFill>
                <a:uFillTx/>
                <a:latin typeface="Times New Roman" pitchFamily="18"/>
                <a:ea typeface="標楷體" pitchFamily="65"/>
                <a:cs typeface="新細明體" pitchFamily="18"/>
              </a:rPr>
              <a:t>官方</a:t>
            </a:r>
            <a:r>
              <a:rPr lang="zh-TW" sz="2000" b="0" i="0" u="none" strike="noStrike" kern="1200" cap="none" spc="0" baseline="0">
                <a:solidFill>
                  <a:srgbClr val="000000"/>
                </a:solidFill>
                <a:uFillTx/>
                <a:latin typeface="Times New Roman" pitchFamily="18"/>
                <a:ea typeface="標楷體" pitchFamily="65"/>
                <a:cs typeface="Arial Unicode MS"/>
              </a:rPr>
              <a:t>網站</a:t>
            </a:r>
            <a:r>
              <a:rPr lang="en-US" sz="2000" b="0" i="0" u="none" strike="noStrike" kern="1200" cap="none" spc="0" baseline="0">
                <a:solidFill>
                  <a:srgbClr val="000000"/>
                </a:solidFill>
                <a:uFillTx/>
                <a:latin typeface="Times New Roman" pitchFamily="18"/>
                <a:ea typeface="標楷體" pitchFamily="65"/>
                <a:cs typeface="Arial Unicode MS"/>
              </a:rPr>
              <a:t>(https://cap.rcpet.edu.tw/)</a:t>
            </a:r>
            <a:r>
              <a:rPr lang="zh-TW" sz="2000" b="0" i="0" u="none" strike="noStrike" kern="1200" cap="none" spc="0" baseline="0">
                <a:solidFill>
                  <a:srgbClr val="000000"/>
                </a:solidFill>
                <a:uFillTx/>
                <a:latin typeface="Times New Roman" pitchFamily="18"/>
                <a:ea typeface="標楷體" pitchFamily="65"/>
                <a:cs typeface="Arial Unicode MS"/>
              </a:rPr>
              <a:t>以獲得更詳細的說明。</a:t>
            </a:r>
            <a:endParaRPr lang="en-US" sz="2000" b="0" i="0" u="none" strike="noStrike" kern="1200" cap="none" spc="0" baseline="0">
              <a:solidFill>
                <a:srgbClr val="000000"/>
              </a:solidFill>
              <a:uFillTx/>
              <a:latin typeface="Times New Roman" pitchFamily="18"/>
              <a:ea typeface="標楷體" pitchFamily="65"/>
            </a:endParaRPr>
          </a:p>
        </p:txBody>
      </p:sp>
      <p:pic>
        <p:nvPicPr>
          <p:cNvPr id="7" name="圖片 7"/>
          <p:cNvPicPr>
            <a:picLocks noChangeAspect="1"/>
          </p:cNvPicPr>
          <p:nvPr/>
        </p:nvPicPr>
        <p:blipFill>
          <a:blip r:embed="rId4"/>
          <a:srcRect l="8643" r="18090"/>
          <a:stretch>
            <a:fillRect/>
          </a:stretch>
        </p:blipFill>
        <p:spPr>
          <a:xfrm>
            <a:off x="139839" y="2375885"/>
            <a:ext cx="6326431" cy="969730"/>
          </a:xfrm>
          <a:prstGeom prst="rect">
            <a:avLst/>
          </a:prstGeom>
          <a:noFill/>
          <a:ln cap="flat">
            <a:noFill/>
          </a:ln>
        </p:spPr>
      </p:pic>
      <p:sp>
        <p:nvSpPr>
          <p:cNvPr id="8" name="內容版面配置區 8"/>
          <p:cNvSpPr txBox="1">
            <a:spLocks noGrp="1"/>
          </p:cNvSpPr>
          <p:nvPr>
            <p:ph idx="2"/>
          </p:nvPr>
        </p:nvSpPr>
        <p:spPr>
          <a:xfrm>
            <a:off x="6434075" y="2266312"/>
            <a:ext cx="5675369" cy="3951286"/>
          </a:xfrm>
        </p:spPr>
        <p:txBody>
          <a:bodyPr/>
          <a:lstStyle/>
          <a:p>
            <a:pPr lvl="0"/>
            <a:r>
              <a:rPr lang="zh-TW">
                <a:latin typeface="Times New Roman" pitchFamily="18"/>
                <a:ea typeface="標楷體" pitchFamily="65"/>
              </a:rPr>
              <a:t>若考生之作答結果如下：</a:t>
            </a:r>
            <a:endParaRPr lang="en-US">
              <a:latin typeface="Times New Roman" pitchFamily="18"/>
              <a:ea typeface="標楷體" pitchFamily="65"/>
            </a:endParaRPr>
          </a:p>
          <a:p>
            <a:pPr marL="0" lvl="0" indent="357192">
              <a:buNone/>
            </a:pPr>
            <a:r>
              <a:rPr lang="zh-TW">
                <a:latin typeface="Times New Roman" pitchFamily="18"/>
                <a:ea typeface="標楷體" pitchFamily="65"/>
              </a:rPr>
              <a:t>選擇題答對</a:t>
            </a:r>
            <a:r>
              <a:rPr lang="en-US">
                <a:latin typeface="Times New Roman" pitchFamily="18"/>
                <a:ea typeface="標楷體" pitchFamily="65"/>
              </a:rPr>
              <a:t>15</a:t>
            </a:r>
            <a:r>
              <a:rPr lang="zh-TW">
                <a:latin typeface="Times New Roman" pitchFamily="18"/>
                <a:ea typeface="標楷體" pitchFamily="65"/>
              </a:rPr>
              <a:t>題</a:t>
            </a:r>
            <a:r>
              <a:rPr lang="en-US">
                <a:latin typeface="Times New Roman" pitchFamily="18"/>
                <a:ea typeface="標楷體" pitchFamily="65"/>
              </a:rPr>
              <a:t>(</a:t>
            </a:r>
            <a:r>
              <a:rPr lang="zh-TW">
                <a:latin typeface="Times New Roman" pitchFamily="18"/>
                <a:ea typeface="標楷體" pitchFamily="65"/>
              </a:rPr>
              <a:t>總題數</a:t>
            </a:r>
            <a:r>
              <a:rPr lang="en-US">
                <a:latin typeface="Times New Roman" pitchFamily="18"/>
                <a:ea typeface="標楷體" pitchFamily="65"/>
              </a:rPr>
              <a:t>25</a:t>
            </a:r>
            <a:r>
              <a:rPr lang="zh-TW">
                <a:latin typeface="Times New Roman" pitchFamily="18"/>
                <a:ea typeface="標楷體" pitchFamily="65"/>
              </a:rPr>
              <a:t>題</a:t>
            </a:r>
            <a:r>
              <a:rPr lang="en-US">
                <a:latin typeface="Times New Roman" pitchFamily="18"/>
                <a:ea typeface="標楷體" pitchFamily="65"/>
              </a:rPr>
              <a:t>)</a:t>
            </a:r>
          </a:p>
          <a:p>
            <a:pPr marL="0" lvl="0" indent="357192">
              <a:buNone/>
            </a:pPr>
            <a:r>
              <a:rPr lang="zh-TW">
                <a:latin typeface="Times New Roman" pitchFamily="18"/>
                <a:ea typeface="標楷體" pitchFamily="65"/>
              </a:rPr>
              <a:t>非選題共得五級分</a:t>
            </a:r>
            <a:r>
              <a:rPr lang="en-US">
                <a:latin typeface="Times New Roman" pitchFamily="18"/>
                <a:ea typeface="標楷體" pitchFamily="65"/>
              </a:rPr>
              <a:t>(</a:t>
            </a:r>
            <a:r>
              <a:rPr lang="zh-TW">
                <a:latin typeface="Times New Roman" pitchFamily="18"/>
                <a:ea typeface="標楷體" pitchFamily="65"/>
              </a:rPr>
              <a:t>兩題總級分為六分</a:t>
            </a:r>
            <a:r>
              <a:rPr lang="en-US">
                <a:latin typeface="Times New Roman" pitchFamily="18"/>
                <a:ea typeface="標楷體" pitchFamily="65"/>
              </a:rPr>
              <a:t>) </a:t>
            </a:r>
          </a:p>
          <a:p>
            <a:pPr lvl="0"/>
            <a:r>
              <a:rPr lang="zh-TW">
                <a:latin typeface="Times New Roman" pitchFamily="18"/>
                <a:ea typeface="標楷體" pitchFamily="65"/>
              </a:rPr>
              <a:t>則該考生的數學科加權分數為</a:t>
            </a:r>
            <a:r>
              <a:rPr lang="en-US">
                <a:latin typeface="Times New Roman" pitchFamily="18"/>
                <a:ea typeface="標楷體" pitchFamily="65"/>
              </a:rPr>
              <a:t>63.50</a:t>
            </a:r>
            <a:r>
              <a:rPr lang="zh-TW">
                <a:latin typeface="Times New Roman" pitchFamily="18"/>
                <a:ea typeface="標楷體" pitchFamily="65"/>
              </a:rPr>
              <a:t>分</a:t>
            </a:r>
            <a:r>
              <a:rPr lang="en-US">
                <a:latin typeface="Times New Roman" pitchFamily="18"/>
                <a:ea typeface="標楷體" pitchFamily="65"/>
              </a:rPr>
              <a:t>  (</a:t>
            </a:r>
            <a:r>
              <a:rPr lang="zh-TW">
                <a:latin typeface="Times New Roman" pitchFamily="18"/>
                <a:ea typeface="標楷體" pitchFamily="65"/>
              </a:rPr>
              <a:t>四捨五入至小數點後</a:t>
            </a:r>
            <a:r>
              <a:rPr lang="en-US">
                <a:latin typeface="Times New Roman" pitchFamily="18"/>
                <a:ea typeface="標楷體" pitchFamily="65"/>
              </a:rPr>
              <a:t>2</a:t>
            </a:r>
            <a:r>
              <a:rPr lang="zh-TW">
                <a:latin typeface="Times New Roman" pitchFamily="18"/>
                <a:ea typeface="標楷體" pitchFamily="65"/>
              </a:rPr>
              <a:t>位</a:t>
            </a:r>
            <a:r>
              <a:rPr lang="en-US">
                <a:latin typeface="Times New Roman" pitchFamily="18"/>
                <a:ea typeface="標楷體" pitchFamily="65"/>
              </a:rPr>
              <a:t>)</a:t>
            </a:r>
            <a:r>
              <a:rPr lang="zh-TW">
                <a:latin typeface="Times New Roman" pitchFamily="18"/>
                <a:ea typeface="標楷體" pitchFamily="65"/>
              </a:rPr>
              <a:t>。</a:t>
            </a:r>
            <a:endParaRPr lang="en-US">
              <a:latin typeface="Times New Roman" pitchFamily="18"/>
              <a:ea typeface="標楷體" pitchFamily="65"/>
            </a:endParaRPr>
          </a:p>
        </p:txBody>
      </p:sp>
      <p:sp>
        <p:nvSpPr>
          <p:cNvPr id="9" name="Rectangle 2"/>
          <p:cNvSpPr/>
          <p:nvPr/>
        </p:nvSpPr>
        <p:spPr>
          <a:xfrm>
            <a:off x="0" y="0"/>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graphicFrame>
        <p:nvGraphicFramePr>
          <p:cNvPr id="10" name="物件 15"/>
          <p:cNvGraphicFramePr/>
          <p:nvPr/>
        </p:nvGraphicFramePr>
        <p:xfrm>
          <a:off x="7440609" y="4668834"/>
          <a:ext cx="2940052" cy="803272"/>
        </p:xfrm>
        <a:graphic>
          <a:graphicData uri="http://schemas.openxmlformats.org/presentationml/2006/ole">
            <mc:AlternateContent xmlns:mc="http://schemas.openxmlformats.org/markup-compatibility/2006">
              <mc:Choice xmlns:v="urn:schemas-microsoft-com:vml" Requires="v">
                <p:oleObj spid="_x0000_s2050" r:id="rId5" imgW="47394254" imgH="12775842" progId="">
                  <p:embed/>
                </p:oleObj>
              </mc:Choice>
              <mc:Fallback>
                <p:oleObj r:id="rId5" imgW="47394254" imgH="12775842" progId="">
                  <p:embed/>
                  <p:pic>
                    <p:nvPicPr>
                      <p:cNvPr id="0" name=""/>
                      <p:cNvPicPr/>
                      <p:nvPr/>
                    </p:nvPicPr>
                    <p:blipFill>
                      <a:blip r:embed="rId6"/>
                      <a:stretch>
                        <a:fillRect/>
                      </a:stretch>
                    </p:blipFill>
                    <p:spPr>
                      <a:xfrm>
                        <a:off x="7440609" y="4668834"/>
                        <a:ext cx="2940052" cy="803272"/>
                      </a:xfrm>
                      <a:prstGeom prst="rect">
                        <a:avLst/>
                      </a:prstGeom>
                      <a:noFill/>
                      <a:ln cap="flat">
                        <a:noFill/>
                      </a:ln>
                    </p:spPr>
                  </p:pic>
                </p:oleObj>
              </mc:Fallback>
            </mc:AlternateContent>
          </a:graphicData>
        </a:graphic>
      </p:graphicFrame>
      <p:sp>
        <p:nvSpPr>
          <p:cNvPr id="11"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71BF3C-9FCD-4BC7-96F3-0B476434B816}" type="slidenum">
              <a:t>12</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359">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atin typeface="微軟正黑體"/>
                <a:ea typeface="標楷體"/>
              </a:rPr>
              <a:t>數學科</a:t>
            </a:r>
            <a:r>
              <a:rPr lang="en-US" b="0">
                <a:latin typeface="微軟正黑體"/>
                <a:ea typeface="標楷體"/>
              </a:rPr>
              <a:t> </a:t>
            </a:r>
            <a:r>
              <a:rPr lang="zh-TW">
                <a:latin typeface="微軟正黑體"/>
                <a:ea typeface="標楷體"/>
              </a:rPr>
              <a:t>三等級四標示</a:t>
            </a:r>
            <a:r>
              <a:rPr lang="en-US">
                <a:latin typeface="微軟正黑體" pitchFamily="34"/>
              </a:rPr>
              <a:t/>
            </a:r>
            <a:br>
              <a:rPr lang="en-US">
                <a:latin typeface="微軟正黑體" pitchFamily="34"/>
              </a:rPr>
            </a:br>
            <a:r>
              <a:rPr lang="zh-TW" sz="2400">
                <a:ea typeface="標楷體"/>
              </a:rPr>
              <a:t>（以</a:t>
            </a:r>
            <a:r>
              <a:rPr lang="en-US" sz="2400">
                <a:latin typeface="Times New Roman"/>
                <a:ea typeface="標楷體"/>
                <a:cs typeface="Times New Roman"/>
              </a:rPr>
              <a:t>111</a:t>
            </a:r>
            <a:r>
              <a:rPr lang="zh-TW" sz="2400">
                <a:ea typeface="標楷體"/>
              </a:rPr>
              <a:t>年國中教育會考為例）</a:t>
            </a:r>
            <a:endParaRPr lang="en-US" sz="2400">
              <a:latin typeface="微軟正黑體" pitchFamily="34"/>
              <a:ea typeface="標楷體"/>
            </a:endParaRPr>
          </a:p>
        </p:txBody>
      </p:sp>
      <p:graphicFrame>
        <p:nvGraphicFramePr>
          <p:cNvPr id="3" name="表格 8"/>
          <p:cNvGraphicFramePr>
            <a:graphicFrameLocks noGrp="1"/>
          </p:cNvGraphicFramePr>
          <p:nvPr/>
        </p:nvGraphicFramePr>
        <p:xfrm>
          <a:off x="1926000" y="1608136"/>
          <a:ext cx="8302797" cy="4192432"/>
        </p:xfrm>
        <a:graphic>
          <a:graphicData uri="http://schemas.openxmlformats.org/drawingml/2006/table">
            <a:tbl>
              <a:tblPr firstRow="1" bandRow="1">
                <a:effectLst/>
                <a:tableStyleId>{93296810-A885-4BE3-A3E7-6D5BEEA58F35}</a:tableStyleId>
              </a:tblPr>
              <a:tblGrid>
                <a:gridCol w="1671779"/>
                <a:gridCol w="1326346"/>
                <a:gridCol w="2478216"/>
                <a:gridCol w="2826456"/>
              </a:tblGrid>
              <a:tr h="525395">
                <a:tc>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等級</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標示</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gridSpan="2">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數學科加權分數</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r>
              <a:tr h="525395">
                <a:tc rowSpan="3">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精熟</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l" rtl="0" hangingPunct="1">
                        <a:spcAft>
                          <a:spcPts val="0"/>
                        </a:spcAft>
                      </a:pPr>
                      <a:r>
                        <a:rPr lang="en-US" sz="2800" kern="0" baseline="0">
                          <a:latin typeface="Times New Roman" pitchFamily="18"/>
                          <a:ea typeface="標楷體" pitchFamily="65"/>
                          <a:cs typeface="Times New Roman"/>
                        </a:rPr>
                        <a:t>   A++</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a:spcAft>
                          <a:spcPts val="0"/>
                        </a:spcAft>
                        <a:buNone/>
                      </a:pPr>
                      <a:r>
                        <a:rPr lang="en-US" sz="2800" kern="0" baseline="0">
                          <a:solidFill>
                            <a:srgbClr val="000000"/>
                          </a:solidFill>
                          <a:latin typeface="Times New Roman" pitchFamily="18"/>
                          <a:ea typeface="標楷體" pitchFamily="65"/>
                          <a:cs typeface="Times New Roman"/>
                        </a:rPr>
                        <a:t>80.50-100.00</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96.60-100.00</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5395">
                <a:tc vMerge="1">
                  <a:txBody>
                    <a:bodyPr/>
                    <a:lstStyle/>
                    <a:p>
                      <a:endParaRPr lang="zh-TW" altLang="en-US"/>
                    </a:p>
                  </a:txBody>
                  <a:tcPr/>
                </a:tc>
                <a:tc>
                  <a:txBody>
                    <a:bodyPr/>
                    <a:lstStyle/>
                    <a:p>
                      <a:pPr marL="0" lvl="0" algn="l" rtl="0" hangingPunct="1">
                        <a:spcAft>
                          <a:spcPts val="0"/>
                        </a:spcAft>
                      </a:pPr>
                      <a:r>
                        <a:rPr lang="en-US" sz="2800" kern="0" baseline="0">
                          <a:latin typeface="Times New Roman" pitchFamily="18"/>
                          <a:ea typeface="標楷體" pitchFamily="65"/>
                          <a:cs typeface="Times New Roman"/>
                        </a:rPr>
                        <a:t>   A+</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89.80-96.59</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5395">
                <a:tc vMerge="1">
                  <a:txBody>
                    <a:bodyPr/>
                    <a:lstStyle/>
                    <a:p>
                      <a:endParaRPr lang="zh-TW" altLang="en-US"/>
                    </a:p>
                  </a:txBody>
                  <a:tcPr/>
                </a:tc>
                <a:tc>
                  <a:txBody>
                    <a:bodyPr/>
                    <a:lstStyle/>
                    <a:p>
                      <a:pPr marL="0" lvl="0" algn="l" rtl="0" hangingPunct="1">
                        <a:spcAft>
                          <a:spcPts val="0"/>
                        </a:spcAft>
                      </a:pPr>
                      <a:r>
                        <a:rPr lang="en-US" sz="2800" kern="0" baseline="0">
                          <a:latin typeface="Times New Roman" pitchFamily="18"/>
                          <a:ea typeface="標楷體" pitchFamily="65"/>
                          <a:cs typeface="Times New Roman"/>
                        </a:rPr>
                        <a:t>   A</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80.50-89.79</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5395">
                <a:tc rowSpan="3">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基礎</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l" rtl="0" hangingPunct="1">
                        <a:spcAft>
                          <a:spcPts val="0"/>
                        </a:spcAft>
                      </a:pPr>
                      <a:r>
                        <a:rPr lang="en-US" sz="2800" kern="0" baseline="0">
                          <a:latin typeface="Times New Roman" pitchFamily="18"/>
                          <a:ea typeface="標楷體" pitchFamily="65"/>
                          <a:cs typeface="Times New Roman"/>
                        </a:rPr>
                        <a:t>   B++</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a:spcAft>
                          <a:spcPts val="0"/>
                        </a:spcAft>
                        <a:buNone/>
                      </a:pPr>
                      <a:r>
                        <a:rPr lang="en-US" sz="2800" kern="0" baseline="0">
                          <a:solidFill>
                            <a:srgbClr val="000000"/>
                          </a:solidFill>
                          <a:latin typeface="Times New Roman" pitchFamily="18"/>
                          <a:ea typeface="標楷體" pitchFamily="65"/>
                          <a:cs typeface="Times New Roman"/>
                        </a:rPr>
                        <a:t>39.70-80.49</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70.50-80.49</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14670">
                <a:tc vMerge="1">
                  <a:txBody>
                    <a:bodyPr/>
                    <a:lstStyle/>
                    <a:p>
                      <a:endParaRPr lang="zh-TW" altLang="en-US"/>
                    </a:p>
                  </a:txBody>
                  <a:tcPr/>
                </a:tc>
                <a:tc>
                  <a:txBody>
                    <a:bodyPr/>
                    <a:lstStyle/>
                    <a:p>
                      <a:pPr marL="0" lvl="0" algn="l" rtl="0" hangingPunct="1">
                        <a:spcAft>
                          <a:spcPts val="0"/>
                        </a:spcAft>
                      </a:pPr>
                      <a:r>
                        <a:rPr lang="en-US" sz="2800" kern="0" baseline="0">
                          <a:latin typeface="Times New Roman" pitchFamily="18"/>
                          <a:ea typeface="標楷體" pitchFamily="65"/>
                          <a:cs typeface="Times New Roman"/>
                        </a:rPr>
                        <a:t>   B+</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61.00-70.49</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5395">
                <a:tc vMerge="1">
                  <a:txBody>
                    <a:bodyPr/>
                    <a:lstStyle/>
                    <a:p>
                      <a:endParaRPr lang="zh-TW" altLang="en-US"/>
                    </a:p>
                  </a:txBody>
                  <a:tcPr/>
                </a:tc>
                <a:tc>
                  <a:txBody>
                    <a:bodyPr/>
                    <a:lstStyle/>
                    <a:p>
                      <a:pPr marL="0" lvl="0" algn="l" rtl="0" hangingPunct="1">
                        <a:spcAft>
                          <a:spcPts val="0"/>
                        </a:spcAft>
                      </a:pPr>
                      <a:r>
                        <a:rPr lang="en-US" sz="2800" kern="0" baseline="0">
                          <a:latin typeface="Times New Roman" pitchFamily="18"/>
                          <a:ea typeface="標楷體" pitchFamily="65"/>
                          <a:cs typeface="Times New Roman"/>
                        </a:rPr>
                        <a:t>   B</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indent="269876" algn="ctr" defTabSz="914400" rtl="0" hangingPunct="1">
                        <a:spcAft>
                          <a:spcPts val="0"/>
                        </a:spcAft>
                        <a:buNone/>
                      </a:pPr>
                      <a:r>
                        <a:rPr lang="en-US" sz="2800" kern="0" baseline="0">
                          <a:solidFill>
                            <a:srgbClr val="000000"/>
                          </a:solidFill>
                          <a:latin typeface="Times New Roman"/>
                          <a:ea typeface="標楷體"/>
                          <a:cs typeface="Times New Roman"/>
                        </a:rPr>
                        <a:t>39.70-60.99</a:t>
                      </a:r>
                      <a:endParaRPr lang="zh-TW" sz="2800" kern="0" baseline="0">
                        <a:solidFill>
                          <a:srgbClr val="000000"/>
                        </a:solidFill>
                        <a:latin typeface="Times New Roman"/>
                        <a:ea typeface="標楷體"/>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525395">
                <a:tc>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待加強</a:t>
                      </a:r>
                      <a:endParaRPr lang="zh-TW" sz="3200" b="1" kern="0" baseline="0">
                        <a:solidFill>
                          <a:srgbClr val="000000"/>
                        </a:solidFill>
                        <a:latin typeface="Times New Roman" pitchFamily="18"/>
                        <a:ea typeface="標楷體" pitchFamily="65"/>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l" rtl="0" hangingPunct="1">
                        <a:spcAft>
                          <a:spcPts val="0"/>
                        </a:spcAft>
                      </a:pPr>
                      <a:r>
                        <a:rPr lang="en-US" sz="2800" kern="0" baseline="0">
                          <a:latin typeface="Times New Roman" pitchFamily="18"/>
                          <a:ea typeface="標楷體" pitchFamily="65"/>
                          <a:cs typeface="Times New Roman"/>
                        </a:rPr>
                        <a:t>   C</a:t>
                      </a:r>
                      <a:endParaRPr lang="zh-TW" sz="2800" b="0" kern="0" baseline="0">
                        <a:solidFill>
                          <a:srgbClr val="0000FF"/>
                        </a:solidFill>
                        <a:latin typeface="Times New Roman" pitchFamily="18"/>
                        <a:ea typeface="標楷體" pitchFamily="65"/>
                        <a:cs typeface="Times New Roman"/>
                      </a:endParaRP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gridSpan="2">
                  <a:txBody>
                    <a:bodyPr/>
                    <a:lstStyle/>
                    <a:p>
                      <a:pPr marL="0" lvl="0" indent="269876" algn="ctr" defTabSz="914400">
                        <a:spcAft>
                          <a:spcPts val="0"/>
                        </a:spcAft>
                        <a:buNone/>
                      </a:pPr>
                      <a:r>
                        <a:rPr lang="en-US" sz="2800" kern="0" baseline="0">
                          <a:solidFill>
                            <a:srgbClr val="000000"/>
                          </a:solidFill>
                          <a:latin typeface="Times New Roman" pitchFamily="18"/>
                          <a:ea typeface="標楷體" pitchFamily="65"/>
                          <a:cs typeface="Times New Roman"/>
                        </a:rPr>
                        <a:t>0.00-39.69</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zh-TW" altLang="en-US"/>
                    </a:p>
                  </a:txBody>
                  <a:tcPr/>
                </a:tc>
              </a:tr>
            </a:tbl>
          </a:graphicData>
        </a:graphic>
      </p:graphicFrame>
      <p:sp>
        <p:nvSpPr>
          <p:cNvPr id="4" name="文字方塊 1"/>
          <p:cNvSpPr txBox="1"/>
          <p:nvPr/>
        </p:nvSpPr>
        <p:spPr>
          <a:xfrm>
            <a:off x="3064026" y="5939832"/>
            <a:ext cx="759090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0" cap="none" spc="0" baseline="0">
                <a:solidFill>
                  <a:srgbClr val="000000"/>
                </a:solidFill>
                <a:uFillTx/>
                <a:latin typeface="Times New Roman" pitchFamily="18"/>
                <a:ea typeface="標楷體"/>
                <a:cs typeface="Times New Roman" pitchFamily="18"/>
              </a:rPr>
              <a:t>註：加權分數之呈現方式為四捨五入至小數點後</a:t>
            </a:r>
            <a:r>
              <a:rPr lang="en-US" sz="2000" b="1" i="0" u="none" strike="noStrike" kern="0" cap="none" spc="0" baseline="0">
                <a:solidFill>
                  <a:srgbClr val="000000"/>
                </a:solidFill>
                <a:uFillTx/>
                <a:latin typeface="Times New Roman" pitchFamily="18"/>
                <a:ea typeface="標楷體"/>
                <a:cs typeface="Times New Roman" pitchFamily="18"/>
              </a:rPr>
              <a:t>2</a:t>
            </a:r>
            <a:r>
              <a:rPr lang="zh-TW" sz="2000" b="1" i="0" u="none" strike="noStrike" kern="0" cap="none" spc="0" baseline="0">
                <a:solidFill>
                  <a:srgbClr val="000000"/>
                </a:solidFill>
                <a:uFillTx/>
                <a:latin typeface="Times New Roman" pitchFamily="18"/>
                <a:ea typeface="標楷體"/>
                <a:cs typeface="Times New Roman" pitchFamily="18"/>
              </a:rPr>
              <a:t>位</a:t>
            </a:r>
            <a:endParaRPr lang="en-US" sz="2000" b="1" i="0" u="none" strike="noStrike" kern="0" cap="none" spc="0" baseline="0">
              <a:solidFill>
                <a:srgbClr val="000000"/>
              </a:solidFill>
              <a:uFillTx/>
              <a:latin typeface="Times New Roman" pitchFamily="18"/>
              <a:ea typeface="標楷體"/>
              <a:cs typeface="Times New Roman" pitchFamily="18"/>
            </a:endParaRPr>
          </a:p>
        </p:txBody>
      </p:sp>
      <p:sp>
        <p:nvSpPr>
          <p:cNvPr id="5"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F564E9-A142-493F-9BAC-E2DF1450BC47}" type="slidenum">
              <a:t>13</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360">
    <p:spTree>
      <p:nvGrpSpPr>
        <p:cNvPr id="1" name=""/>
        <p:cNvGrpSpPr/>
        <p:nvPr/>
      </p:nvGrpSpPr>
      <p:grpSpPr>
        <a:xfrm>
          <a:off x="0" y="0"/>
          <a:ext cx="0" cy="0"/>
          <a:chOff x="0" y="0"/>
          <a:chExt cx="0" cy="0"/>
        </a:xfrm>
      </p:grpSpPr>
      <p:sp>
        <p:nvSpPr>
          <p:cNvPr id="2" name="標題 1"/>
          <p:cNvSpPr txBox="1">
            <a:spLocks noGrp="1"/>
          </p:cNvSpPr>
          <p:nvPr>
            <p:ph type="title"/>
          </p:nvPr>
        </p:nvSpPr>
        <p:spPr>
          <a:xfrm>
            <a:off x="683486" y="26636"/>
            <a:ext cx="10825014" cy="855658"/>
          </a:xfrm>
        </p:spPr>
        <p:txBody>
          <a:bodyPr/>
          <a:lstStyle/>
          <a:p>
            <a:pPr lvl="0"/>
            <a:r>
              <a:rPr lang="zh-TW" sz="2800">
                <a:ea typeface="標楷體"/>
              </a:rPr>
              <a:t>數</a:t>
            </a:r>
            <a:r>
              <a:rPr lang="zh-TW" sz="2800">
                <a:latin typeface="Times New Roman"/>
                <a:ea typeface="標楷體"/>
                <a:cs typeface="Times New Roman"/>
              </a:rPr>
              <a:t>學科選擇題答對題數與非選擇題分數對應能力等級加標示對照表</a:t>
            </a:r>
            <a:r>
              <a:rPr lang="en-US" sz="2800">
                <a:latin typeface="Times New Roman"/>
                <a:ea typeface="標楷體"/>
                <a:cs typeface="Times New Roman"/>
              </a:rPr>
              <a:t/>
            </a:r>
            <a:br>
              <a:rPr lang="en-US" sz="2800">
                <a:latin typeface="Times New Roman"/>
                <a:ea typeface="標楷體"/>
                <a:cs typeface="Times New Roman"/>
              </a:rPr>
            </a:br>
            <a:r>
              <a:rPr lang="zh-TW" sz="2000">
                <a:latin typeface="Times New Roman"/>
                <a:ea typeface="標楷體"/>
                <a:cs typeface="Times New Roman"/>
              </a:rPr>
              <a:t>（以</a:t>
            </a:r>
            <a:r>
              <a:rPr lang="en-US" sz="2000">
                <a:latin typeface="Times New Roman"/>
                <a:ea typeface="標楷體"/>
                <a:cs typeface="Times New Roman"/>
              </a:rPr>
              <a:t>111</a:t>
            </a:r>
            <a:r>
              <a:rPr lang="zh-TW" sz="2000">
                <a:latin typeface="Times New Roman"/>
                <a:ea typeface="標楷體"/>
                <a:cs typeface="Times New Roman"/>
              </a:rPr>
              <a:t>年國中教育會考為例）</a:t>
            </a:r>
          </a:p>
        </p:txBody>
      </p:sp>
      <p:grpSp>
        <p:nvGrpSpPr>
          <p:cNvPr id="3" name="群組 9"/>
          <p:cNvGrpSpPr/>
          <p:nvPr/>
        </p:nvGrpSpPr>
        <p:grpSpPr>
          <a:xfrm>
            <a:off x="1989021" y="968742"/>
            <a:ext cx="7006754" cy="5392189"/>
            <a:chOff x="1989021" y="968742"/>
            <a:chExt cx="7006754" cy="5392189"/>
          </a:xfrm>
        </p:grpSpPr>
        <p:pic>
          <p:nvPicPr>
            <p:cNvPr id="4" name="圖片 7"/>
            <p:cNvPicPr>
              <a:picLocks noChangeAspect="1"/>
            </p:cNvPicPr>
            <p:nvPr/>
          </p:nvPicPr>
          <p:blipFill>
            <a:blip r:embed="rId2"/>
            <a:srcRect t="3835"/>
            <a:stretch>
              <a:fillRect/>
            </a:stretch>
          </p:blipFill>
          <p:spPr>
            <a:xfrm>
              <a:off x="1989021" y="968742"/>
              <a:ext cx="7006754" cy="5392189"/>
            </a:xfrm>
            <a:prstGeom prst="rect">
              <a:avLst/>
            </a:prstGeom>
            <a:noFill/>
            <a:ln cap="flat">
              <a:noFill/>
            </a:ln>
          </p:spPr>
        </p:pic>
        <p:sp>
          <p:nvSpPr>
            <p:cNvPr id="5" name="橢圓 3"/>
            <p:cNvSpPr/>
            <p:nvPr/>
          </p:nvSpPr>
          <p:spPr>
            <a:xfrm>
              <a:off x="7249207" y="4187119"/>
              <a:ext cx="792163"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0000FF"/>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cxnSp>
          <p:nvCxnSpPr>
            <p:cNvPr id="6" name="直線單箭頭接點 4"/>
            <p:cNvCxnSpPr/>
            <p:nvPr/>
          </p:nvCxnSpPr>
          <p:spPr>
            <a:xfrm flipH="1">
              <a:off x="7595756" y="1313462"/>
              <a:ext cx="19796" cy="2853769"/>
            </a:xfrm>
            <a:prstGeom prst="straightConnector1">
              <a:avLst/>
            </a:prstGeom>
            <a:noFill/>
            <a:ln w="38103" cap="flat">
              <a:solidFill>
                <a:srgbClr val="0000FF"/>
              </a:solidFill>
              <a:prstDash val="solid"/>
              <a:miter/>
              <a:tailEnd type="arrow"/>
            </a:ln>
          </p:spPr>
        </p:cxnSp>
        <p:cxnSp>
          <p:nvCxnSpPr>
            <p:cNvPr id="7" name="直線單箭頭接點 5"/>
            <p:cNvCxnSpPr/>
            <p:nvPr/>
          </p:nvCxnSpPr>
          <p:spPr>
            <a:xfrm>
              <a:off x="2669307" y="4298621"/>
              <a:ext cx="4537884" cy="0"/>
            </a:xfrm>
            <a:prstGeom prst="straightConnector1">
              <a:avLst/>
            </a:prstGeom>
            <a:noFill/>
            <a:ln w="38103" cap="flat">
              <a:solidFill>
                <a:srgbClr val="0000FF"/>
              </a:solidFill>
              <a:prstDash val="solid"/>
              <a:miter/>
              <a:tailEnd type="arrow"/>
            </a:ln>
          </p:spPr>
        </p:cxnSp>
      </p:grpSp>
      <p:sp>
        <p:nvSpPr>
          <p:cNvPr id="8" name="文字方塊 8"/>
          <p:cNvSpPr txBox="1"/>
          <p:nvPr/>
        </p:nvSpPr>
        <p:spPr>
          <a:xfrm>
            <a:off x="9153235" y="2287700"/>
            <a:ext cx="291684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答對</a:t>
            </a:r>
            <a:r>
              <a:rPr lang="en-US" sz="1800" b="0" i="0" u="none" strike="noStrike" kern="1200" cap="none" spc="0" baseline="0">
                <a:solidFill>
                  <a:srgbClr val="000000"/>
                </a:solidFill>
                <a:uFillTx/>
                <a:latin typeface="Times New Roman" pitchFamily="18"/>
                <a:ea typeface="標楷體" pitchFamily="65"/>
              </a:rPr>
              <a:t>15</a:t>
            </a:r>
            <a:r>
              <a:rPr lang="zh-TW" sz="1800" b="0" i="0" u="none" strike="noStrike" kern="1200" cap="none" spc="0" baseline="0">
                <a:solidFill>
                  <a:srgbClr val="000000"/>
                </a:solidFill>
                <a:uFillTx/>
                <a:latin typeface="Times New Roman" pitchFamily="18"/>
                <a:ea typeface="標楷體" pitchFamily="65"/>
              </a:rPr>
              <a:t>題選擇題、且兩題非選擇題合計共得五級分者，其數學科表現屬於基礎等級並標示為</a:t>
            </a:r>
            <a:r>
              <a:rPr lang="en-US" sz="1800" b="0" i="0" u="none" strike="noStrike" kern="1200" cap="none" spc="0" baseline="0">
                <a:solidFill>
                  <a:srgbClr val="000000"/>
                </a:solidFill>
                <a:uFillTx/>
                <a:latin typeface="Times New Roman" pitchFamily="18"/>
                <a:ea typeface="標楷體" pitchFamily="65"/>
              </a:rPr>
              <a:t>B+</a:t>
            </a:r>
            <a:r>
              <a:rPr lang="zh-TW" sz="1800" b="0" i="0" u="none" strike="noStrike" kern="1200" cap="none" spc="0" baseline="0">
                <a:solidFill>
                  <a:srgbClr val="000000"/>
                </a:solidFill>
                <a:uFillTx/>
                <a:latin typeface="Times New Roman" pitchFamily="18"/>
                <a:ea typeface="標楷體" pitchFamily="65"/>
              </a:rPr>
              <a:t>。</a:t>
            </a:r>
            <a:endParaRPr lang="en-US" sz="1800" b="0" i="0" u="none" strike="noStrike" kern="1200" cap="none" spc="0" baseline="0">
              <a:solidFill>
                <a:srgbClr val="000000"/>
              </a:solidFill>
              <a:uFillTx/>
              <a:latin typeface="Times New Roman" pitchFamily="18"/>
              <a:ea typeface="標楷體" pitchFamily="65"/>
            </a:endParaRPr>
          </a:p>
        </p:txBody>
      </p:sp>
      <p:sp>
        <p:nvSpPr>
          <p:cNvPr id="9"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E7D880-957C-4C71-92EB-B832162217FF}" type="slidenum">
              <a:t>14</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461">
    <p:spTree>
      <p:nvGrpSpPr>
        <p:cNvPr id="1" name=""/>
        <p:cNvGrpSpPr/>
        <p:nvPr/>
      </p:nvGrpSpPr>
      <p:grpSpPr>
        <a:xfrm>
          <a:off x="0" y="0"/>
          <a:ext cx="0" cy="0"/>
          <a:chOff x="0" y="0"/>
          <a:chExt cx="0" cy="0"/>
        </a:xfrm>
      </p:grpSpPr>
      <p:pic>
        <p:nvPicPr>
          <p:cNvPr id="2" name="圖片 6"/>
          <p:cNvPicPr>
            <a:picLocks noChangeAspect="1"/>
          </p:cNvPicPr>
          <p:nvPr/>
        </p:nvPicPr>
        <p:blipFill>
          <a:blip r:embed="rId2"/>
          <a:stretch>
            <a:fillRect/>
          </a:stretch>
        </p:blipFill>
        <p:spPr>
          <a:xfrm>
            <a:off x="4001304" y="0"/>
            <a:ext cx="4793083" cy="6858000"/>
          </a:xfrm>
          <a:prstGeom prst="rect">
            <a:avLst/>
          </a:prstGeom>
          <a:noFill/>
          <a:ln cap="flat">
            <a:noFill/>
          </a:ln>
        </p:spPr>
      </p:pic>
      <p:sp>
        <p:nvSpPr>
          <p:cNvPr id="3" name="標題 1"/>
          <p:cNvSpPr txBox="1">
            <a:spLocks noGrp="1"/>
          </p:cNvSpPr>
          <p:nvPr>
            <p:ph type="title" idx="4294967295"/>
          </p:nvPr>
        </p:nvSpPr>
        <p:spPr>
          <a:xfrm>
            <a:off x="0" y="464542"/>
            <a:ext cx="1476371" cy="5976939"/>
          </a:xfrm>
        </p:spPr>
        <p:txBody>
          <a:bodyPr vert="eaVert"/>
          <a:lstStyle/>
          <a:p>
            <a:pPr lvl="0"/>
            <a:r>
              <a:rPr lang="zh-TW" sz="4800" b="1">
                <a:latin typeface="標楷體" pitchFamily="65"/>
                <a:ea typeface="標楷體" pitchFamily="65"/>
              </a:rPr>
              <a:t>國中教育會考 成績單</a:t>
            </a:r>
          </a:p>
        </p:txBody>
      </p:sp>
      <p:sp>
        <p:nvSpPr>
          <p:cNvPr id="4" name="矩形圖說文字 1"/>
          <p:cNvSpPr/>
          <p:nvPr/>
        </p:nvSpPr>
        <p:spPr>
          <a:xfrm>
            <a:off x="1498875" y="1246912"/>
            <a:ext cx="2909456" cy="1280160"/>
          </a:xfrm>
          <a:custGeom>
            <a:avLst>
              <a:gd name="f0" fmla="val 22713"/>
              <a:gd name="f1" fmla="val 39778"/>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noFill/>
          <a:ln w="25402"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1200" cap="none" spc="0" baseline="0">
                <a:solidFill>
                  <a:srgbClr val="002060"/>
                </a:solidFill>
                <a:uFillTx/>
                <a:latin typeface="Times New Roman" pitchFamily="18"/>
                <a:ea typeface="標楷體" pitchFamily="65"/>
              </a:rPr>
              <a:t>呈現考生各科獲得何種等級</a:t>
            </a:r>
            <a:r>
              <a:rPr lang="en-US" sz="2400" b="0" i="0" u="none" strike="noStrike" kern="0" cap="none" spc="0" baseline="0">
                <a:solidFill>
                  <a:srgbClr val="002060"/>
                </a:solidFill>
                <a:uFillTx/>
                <a:latin typeface="Times New Roman" pitchFamily="18"/>
                <a:ea typeface="標楷體" pitchFamily="65"/>
              </a:rPr>
              <a:t>(</a:t>
            </a:r>
            <a:r>
              <a:rPr lang="zh-TW" sz="2400" b="0" i="0" u="none" strike="noStrike" kern="0" cap="none" spc="0" baseline="0">
                <a:solidFill>
                  <a:srgbClr val="002060"/>
                </a:solidFill>
                <a:uFillTx/>
                <a:latin typeface="Times New Roman" pitchFamily="18"/>
                <a:ea typeface="標楷體" pitchFamily="65"/>
              </a:rPr>
              <a:t>標示</a:t>
            </a:r>
            <a:r>
              <a:rPr lang="en-US" sz="2400" b="0" i="0" u="none" strike="noStrike" kern="1200" cap="none" spc="0" baseline="0">
                <a:solidFill>
                  <a:srgbClr val="002060"/>
                </a:solidFill>
                <a:uFillTx/>
                <a:latin typeface="Times New Roman" pitchFamily="18"/>
                <a:ea typeface="標楷體" pitchFamily="65"/>
              </a:rPr>
              <a:t>)</a:t>
            </a:r>
            <a:r>
              <a:rPr lang="zh-TW" sz="2400" b="0" i="0" u="none" strike="noStrike" kern="1200" cap="none" spc="0" baseline="0">
                <a:solidFill>
                  <a:srgbClr val="002060"/>
                </a:solidFill>
                <a:uFillTx/>
                <a:latin typeface="Times New Roman" pitchFamily="18"/>
                <a:ea typeface="標楷體" pitchFamily="65"/>
              </a:rPr>
              <a:t>與</a:t>
            </a:r>
            <a:r>
              <a:rPr lang="zh-TW" sz="2400" b="0" i="0" u="none" strike="noStrike" kern="0" cap="none" spc="0" baseline="0">
                <a:solidFill>
                  <a:srgbClr val="002060"/>
                </a:solidFill>
                <a:uFillTx/>
                <a:latin typeface="Times New Roman" pitchFamily="18"/>
                <a:ea typeface="標楷體" pitchFamily="65"/>
              </a:rPr>
              <a:t>寫作級分</a:t>
            </a:r>
            <a:endParaRPr lang="en-US" sz="2400" b="0" i="0" u="none" strike="noStrike" kern="1200" cap="none" spc="0" baseline="0">
              <a:solidFill>
                <a:srgbClr val="002060"/>
              </a:solidFill>
              <a:uFillTx/>
              <a:latin typeface="Times New Roman" pitchFamily="18"/>
              <a:ea typeface="標楷體" pitchFamily="65"/>
            </a:endParaRPr>
          </a:p>
        </p:txBody>
      </p:sp>
      <p:sp>
        <p:nvSpPr>
          <p:cNvPr id="5" name="矩形圖說文字 12"/>
          <p:cNvSpPr/>
          <p:nvPr/>
        </p:nvSpPr>
        <p:spPr>
          <a:xfrm>
            <a:off x="9494772" y="1745671"/>
            <a:ext cx="2454130" cy="1147160"/>
          </a:xfrm>
          <a:custGeom>
            <a:avLst>
              <a:gd name="f0" fmla="val -8350"/>
              <a:gd name="f1" fmla="val 37135"/>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noFill/>
          <a:ln w="25402"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a:solidFill>
                  <a:srgbClr val="002060"/>
                </a:solidFill>
                <a:uFillTx/>
                <a:latin typeface="標楷體" pitchFamily="65"/>
                <a:ea typeface="標楷體" pitchFamily="65"/>
              </a:rPr>
              <a:t>描述</a:t>
            </a:r>
            <a:r>
              <a:rPr lang="zh-TW" sz="2400" b="0" i="0" u="none" strike="noStrike" kern="0" cap="none" spc="0" baseline="0">
                <a:solidFill>
                  <a:srgbClr val="002060"/>
                </a:solidFill>
                <a:uFillTx/>
                <a:latin typeface="Times New Roman" pitchFamily="18"/>
                <a:ea typeface="標楷體" pitchFamily="65"/>
              </a:rPr>
              <a:t>該</a:t>
            </a:r>
            <a:r>
              <a:rPr lang="zh-TW" sz="2400" b="0" i="0" u="none" strike="noStrike" kern="1200" cap="none" spc="0" baseline="0">
                <a:solidFill>
                  <a:srgbClr val="002060"/>
                </a:solidFill>
                <a:uFillTx/>
                <a:latin typeface="標楷體" pitchFamily="65"/>
                <a:ea typeface="標楷體" pitchFamily="65"/>
              </a:rPr>
              <a:t>等級考生具備何種表現</a:t>
            </a:r>
          </a:p>
        </p:txBody>
      </p:sp>
      <p:sp>
        <p:nvSpPr>
          <p:cNvPr id="6"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33C1D8-63AD-481C-94E4-25D7F83BD26E}" type="slidenum">
              <a:t>15</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44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endParaRPr lang="zh-TW" altLang="en-US"/>
          </a:p>
        </p:txBody>
      </p:sp>
      <p:pic>
        <p:nvPicPr>
          <p:cNvPr id="3" name="內容版面配置區 13"/>
          <p:cNvPicPr>
            <a:picLocks noGrp="1" noChangeAspect="1"/>
          </p:cNvPicPr>
          <p:nvPr>
            <p:ph idx="1"/>
          </p:nvPr>
        </p:nvPicPr>
        <p:blipFill>
          <a:blip r:embed="rId2"/>
          <a:stretch>
            <a:fillRect/>
          </a:stretch>
        </p:blipFill>
        <p:spPr>
          <a:xfrm>
            <a:off x="0" y="0"/>
            <a:ext cx="12191996" cy="6846862"/>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348">
    <p:spTree>
      <p:nvGrpSpPr>
        <p:cNvPr id="1" name=""/>
        <p:cNvGrpSpPr/>
        <p:nvPr/>
      </p:nvGrpSpPr>
      <p:grpSpPr>
        <a:xfrm>
          <a:off x="0" y="0"/>
          <a:ext cx="0" cy="0"/>
          <a:chOff x="0" y="0"/>
          <a:chExt cx="0" cy="0"/>
        </a:xfrm>
      </p:grpSpPr>
      <p:pic>
        <p:nvPicPr>
          <p:cNvPr id="2" name="圖片 130"/>
          <p:cNvPicPr>
            <a:picLocks noChangeAspect="1"/>
          </p:cNvPicPr>
          <p:nvPr/>
        </p:nvPicPr>
        <p:blipFill>
          <a:blip r:embed="rId3"/>
          <a:srcRect/>
          <a:stretch>
            <a:fillRect/>
          </a:stretch>
        </p:blipFill>
        <p:spPr>
          <a:xfrm>
            <a:off x="7431091" y="3365504"/>
            <a:ext cx="1719264" cy="2055808"/>
          </a:xfrm>
          <a:prstGeom prst="rect">
            <a:avLst/>
          </a:prstGeom>
          <a:noFill/>
          <a:ln cap="flat">
            <a:noFill/>
          </a:ln>
        </p:spPr>
      </p:pic>
      <p:pic>
        <p:nvPicPr>
          <p:cNvPr id="3" name="圖片 131"/>
          <p:cNvPicPr>
            <a:picLocks noChangeAspect="1"/>
          </p:cNvPicPr>
          <p:nvPr/>
        </p:nvPicPr>
        <p:blipFill>
          <a:blip r:embed="rId4"/>
          <a:srcRect/>
          <a:stretch>
            <a:fillRect/>
          </a:stretch>
        </p:blipFill>
        <p:spPr>
          <a:xfrm>
            <a:off x="5448296" y="3357567"/>
            <a:ext cx="1482727" cy="2058991"/>
          </a:xfrm>
          <a:prstGeom prst="rect">
            <a:avLst/>
          </a:prstGeom>
          <a:noFill/>
          <a:ln cap="flat">
            <a:noFill/>
          </a:ln>
        </p:spPr>
      </p:pic>
      <p:pic>
        <p:nvPicPr>
          <p:cNvPr id="4" name="圖片 132"/>
          <p:cNvPicPr>
            <a:picLocks noChangeAspect="1"/>
          </p:cNvPicPr>
          <p:nvPr/>
        </p:nvPicPr>
        <p:blipFill>
          <a:blip r:embed="rId5"/>
          <a:srcRect/>
          <a:stretch>
            <a:fillRect/>
          </a:stretch>
        </p:blipFill>
        <p:spPr>
          <a:xfrm>
            <a:off x="3452810" y="3373441"/>
            <a:ext cx="1597027" cy="2065336"/>
          </a:xfrm>
          <a:prstGeom prst="rect">
            <a:avLst/>
          </a:prstGeom>
          <a:noFill/>
          <a:ln cap="flat">
            <a:noFill/>
          </a:ln>
        </p:spPr>
      </p:pic>
      <p:sp>
        <p:nvSpPr>
          <p:cNvPr id="5" name="Titre 1"/>
          <p:cNvSpPr txBox="1">
            <a:spLocks noGrp="1"/>
          </p:cNvSpPr>
          <p:nvPr>
            <p:ph type="title"/>
          </p:nvPr>
        </p:nvSpPr>
        <p:spPr/>
        <p:txBody>
          <a:bodyPr/>
          <a:lstStyle/>
          <a:p>
            <a:pPr lvl="0" hangingPunct="1"/>
            <a:r>
              <a:rPr lang="zh-TW"/>
              <a:t>測驗難度</a:t>
            </a:r>
          </a:p>
        </p:txBody>
      </p:sp>
      <p:sp>
        <p:nvSpPr>
          <p:cNvPr id="6" name="Espace réservé du contenu 2"/>
          <p:cNvSpPr txBox="1">
            <a:spLocks noGrp="1"/>
          </p:cNvSpPr>
          <p:nvPr>
            <p:ph idx="1"/>
          </p:nvPr>
        </p:nvSpPr>
        <p:spPr>
          <a:xfrm>
            <a:off x="965706" y="1344990"/>
            <a:ext cx="10387584" cy="5088507"/>
          </a:xfrm>
        </p:spPr>
        <p:txBody>
          <a:bodyPr/>
          <a:lstStyle/>
          <a:p>
            <a:pPr lvl="0" algn="just" hangingPunct="1">
              <a:lnSpc>
                <a:spcPct val="90000"/>
              </a:lnSpc>
              <a:buFont typeface="Wingdings" pitchFamily="2"/>
              <a:buChar char="u"/>
            </a:pPr>
            <a:r>
              <a:rPr lang="zh-TW">
                <a:latin typeface="Times New Roman" pitchFamily="18"/>
                <a:cs typeface="Times New Roman" pitchFamily="18"/>
              </a:rPr>
              <a:t>測驗中包含困難題、中等題與簡單題，以利將學生學習表現區分為「精熟」、「基礎」及「待加強」三等級。</a:t>
            </a:r>
            <a:endParaRPr lang="en-US">
              <a:latin typeface="Times New Roman" pitchFamily="18"/>
              <a:cs typeface="Times New Roman" pitchFamily="18"/>
            </a:endParaRPr>
          </a:p>
          <a:p>
            <a:pPr lvl="0" algn="just" hangingPunct="1">
              <a:lnSpc>
                <a:spcPct val="90000"/>
              </a:lnSpc>
              <a:buFont typeface="Wingdings" pitchFamily="2"/>
              <a:buChar char="u"/>
            </a:pPr>
            <a:endParaRPr lang="en-US">
              <a:latin typeface="Times New Roman" pitchFamily="18"/>
              <a:cs typeface="Times New Roman" pitchFamily="18"/>
            </a:endParaRPr>
          </a:p>
          <a:p>
            <a:pPr lvl="0" algn="just" hangingPunct="1">
              <a:lnSpc>
                <a:spcPct val="90000"/>
              </a:lnSpc>
              <a:buFont typeface="Wingdings" pitchFamily="2"/>
              <a:buChar char="u"/>
            </a:pPr>
            <a:endParaRPr lang="en-US">
              <a:latin typeface="Times New Roman" pitchFamily="18"/>
              <a:cs typeface="Times New Roman" pitchFamily="18"/>
            </a:endParaRPr>
          </a:p>
          <a:p>
            <a:pPr lvl="0" algn="just" hangingPunct="1">
              <a:lnSpc>
                <a:spcPct val="90000"/>
              </a:lnSpc>
              <a:buFont typeface="Wingdings" pitchFamily="2"/>
              <a:buChar char="u"/>
            </a:pPr>
            <a:endParaRPr lang="en-US">
              <a:latin typeface="Times New Roman" pitchFamily="18"/>
              <a:cs typeface="Times New Roman" pitchFamily="18"/>
            </a:endParaRPr>
          </a:p>
          <a:p>
            <a:pPr lvl="0" algn="just" hangingPunct="1">
              <a:lnSpc>
                <a:spcPct val="90000"/>
              </a:lnSpc>
              <a:buFont typeface="Wingdings" pitchFamily="2"/>
              <a:buChar char="u"/>
            </a:pPr>
            <a:endParaRPr lang="en-US">
              <a:latin typeface="Times New Roman" pitchFamily="18"/>
              <a:cs typeface="Times New Roman" pitchFamily="18"/>
            </a:endParaRPr>
          </a:p>
          <a:p>
            <a:pPr lvl="0" algn="just" hangingPunct="1">
              <a:lnSpc>
                <a:spcPct val="90000"/>
              </a:lnSpc>
              <a:buFont typeface="Wingdings" pitchFamily="2"/>
              <a:buChar char="u"/>
            </a:pPr>
            <a:endParaRPr lang="en-US">
              <a:latin typeface="Times New Roman" pitchFamily="18"/>
              <a:cs typeface="Times New Roman" pitchFamily="18"/>
            </a:endParaRPr>
          </a:p>
          <a:p>
            <a:pPr marL="0" lvl="0" indent="0" algn="just" hangingPunct="1">
              <a:lnSpc>
                <a:spcPct val="90000"/>
              </a:lnSpc>
              <a:spcBef>
                <a:spcPts val="0"/>
              </a:spcBef>
              <a:buNone/>
            </a:pPr>
            <a:endParaRPr lang="en-US">
              <a:latin typeface="Times New Roman" pitchFamily="18"/>
              <a:cs typeface="Times New Roman" pitchFamily="18"/>
            </a:endParaRPr>
          </a:p>
          <a:p>
            <a:pPr lvl="0" algn="just" hangingPunct="1">
              <a:lnSpc>
                <a:spcPct val="90000"/>
              </a:lnSpc>
              <a:buFont typeface="Wingdings" pitchFamily="2"/>
              <a:buChar char="u"/>
            </a:pPr>
            <a:r>
              <a:rPr lang="zh-TW"/>
              <a:t>測驗整體難度為「難易適中」，每科的平均通過率為五成至六成。</a:t>
            </a:r>
            <a:endParaRPr lang="en-US"/>
          </a:p>
          <a:p>
            <a:pPr lvl="0" algn="just" hangingPunct="1">
              <a:lnSpc>
                <a:spcPct val="90000"/>
              </a:lnSpc>
              <a:buFont typeface="Wingdings" pitchFamily="2"/>
              <a:buChar char="u"/>
            </a:pPr>
            <a:endParaRPr lang="en-US">
              <a:latin typeface="Times New Roman" pitchFamily="18"/>
              <a:cs typeface="Times New Roman" pitchFamily="18"/>
            </a:endParaRPr>
          </a:p>
        </p:txBody>
      </p:sp>
      <p:graphicFrame>
        <p:nvGraphicFramePr>
          <p:cNvPr id="7" name="表格 135"/>
          <p:cNvGraphicFramePr>
            <a:graphicFrameLocks noGrp="1"/>
          </p:cNvGraphicFramePr>
          <p:nvPr/>
        </p:nvGraphicFramePr>
        <p:xfrm>
          <a:off x="3216273" y="2420938"/>
          <a:ext cx="6095993" cy="827093"/>
        </p:xfrm>
        <a:graphic>
          <a:graphicData uri="http://schemas.openxmlformats.org/drawingml/2006/table">
            <a:tbl>
              <a:tblPr firstRow="1" bandRow="1">
                <a:effectLst/>
                <a:tableStyleId>{37CE84F3-28C3-443E-9E96-99CF82512B78}</a:tableStyleId>
              </a:tblPr>
              <a:tblGrid>
                <a:gridCol w="2031997"/>
                <a:gridCol w="2031997"/>
                <a:gridCol w="2031997"/>
              </a:tblGrid>
              <a:tr h="457007">
                <a:tc>
                  <a:txBody>
                    <a:bodyPr/>
                    <a:lstStyle/>
                    <a:p>
                      <a:pPr lvl="0" algn="ctr"/>
                      <a:r>
                        <a:rPr lang="zh-TW" sz="2400">
                          <a:latin typeface="標楷體" pitchFamily="65"/>
                          <a:ea typeface="標楷體" pitchFamily="65"/>
                        </a:rPr>
                        <a:t>待加強</a:t>
                      </a:r>
                      <a:endParaRPr lang="en-US" sz="2400">
                        <a:solidFill>
                          <a:srgbClr val="FFFFFF"/>
                        </a:solidFill>
                        <a:latin typeface="標楷體" pitchFamily="65"/>
                        <a:ea typeface="標楷體" pitchFamily="65"/>
                      </a:endParaRPr>
                    </a:p>
                  </a:txBody>
                  <a:tcPr marT="45628" marB="45628"/>
                </a:tc>
                <a:tc>
                  <a:txBody>
                    <a:bodyPr/>
                    <a:lstStyle/>
                    <a:p>
                      <a:pPr lvl="0" algn="ctr"/>
                      <a:r>
                        <a:rPr lang="zh-TW" sz="2400">
                          <a:latin typeface="標楷體" pitchFamily="65"/>
                          <a:ea typeface="標楷體" pitchFamily="65"/>
                        </a:rPr>
                        <a:t>基礎</a:t>
                      </a:r>
                      <a:endParaRPr lang="en-US" sz="2400">
                        <a:solidFill>
                          <a:srgbClr val="FFFFFF"/>
                        </a:solidFill>
                        <a:latin typeface="標楷體" pitchFamily="65"/>
                        <a:ea typeface="標楷體" pitchFamily="65"/>
                      </a:endParaRPr>
                    </a:p>
                  </a:txBody>
                  <a:tcPr marT="45628" marB="45628"/>
                </a:tc>
                <a:tc>
                  <a:txBody>
                    <a:bodyPr/>
                    <a:lstStyle/>
                    <a:p>
                      <a:pPr lvl="0" algn="ctr"/>
                      <a:r>
                        <a:rPr lang="zh-TW" sz="2400">
                          <a:latin typeface="標楷體" pitchFamily="65"/>
                          <a:ea typeface="標楷體" pitchFamily="65"/>
                        </a:rPr>
                        <a:t>精熟</a:t>
                      </a:r>
                      <a:endParaRPr lang="en-US" sz="2400">
                        <a:solidFill>
                          <a:srgbClr val="FFFFFF"/>
                        </a:solidFill>
                        <a:latin typeface="標楷體" pitchFamily="65"/>
                        <a:ea typeface="標楷體" pitchFamily="65"/>
                      </a:endParaRPr>
                    </a:p>
                  </a:txBody>
                  <a:tcPr marT="45628" marB="45628"/>
                </a:tc>
              </a:tr>
              <a:tr h="370075">
                <a:tc>
                  <a:txBody>
                    <a:bodyPr/>
                    <a:lstStyle/>
                    <a:p>
                      <a:pPr lvl="0"/>
                      <a:endParaRPr lang="en-US" sz="1800"/>
                    </a:p>
                  </a:txBody>
                  <a:tcPr marT="45628" marB="45628"/>
                </a:tc>
                <a:tc>
                  <a:txBody>
                    <a:bodyPr/>
                    <a:lstStyle/>
                    <a:p>
                      <a:pPr lvl="0"/>
                      <a:endParaRPr lang="en-US" sz="1800"/>
                    </a:p>
                  </a:txBody>
                  <a:tcPr marT="45628" marB="45628"/>
                </a:tc>
                <a:tc>
                  <a:txBody>
                    <a:bodyPr/>
                    <a:lstStyle/>
                    <a:p>
                      <a:pPr lvl="0"/>
                      <a:endParaRPr lang="en-US" sz="1800"/>
                    </a:p>
                  </a:txBody>
                  <a:tcPr marT="45628" marB="45628"/>
                </a:tc>
              </a:tr>
            </a:tbl>
          </a:graphicData>
        </a:graphic>
      </p:graphicFrame>
      <p:sp>
        <p:nvSpPr>
          <p:cNvPr id="8" name="橢圓 136"/>
          <p:cNvSpPr/>
          <p:nvPr/>
        </p:nvSpPr>
        <p:spPr>
          <a:xfrm>
            <a:off x="5791196"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 name="圓角矩形 137"/>
          <p:cNvSpPr/>
          <p:nvPr/>
        </p:nvSpPr>
        <p:spPr>
          <a:xfrm>
            <a:off x="5791196"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 name="橢圓 138"/>
          <p:cNvSpPr/>
          <p:nvPr/>
        </p:nvSpPr>
        <p:spPr>
          <a:xfrm>
            <a:off x="5811834"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 name="橢圓 139"/>
          <p:cNvSpPr/>
          <p:nvPr/>
        </p:nvSpPr>
        <p:spPr>
          <a:xfrm>
            <a:off x="5872167"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2" name="橢圓 140"/>
          <p:cNvSpPr/>
          <p:nvPr/>
        </p:nvSpPr>
        <p:spPr>
          <a:xfrm rot="2700006">
            <a:off x="5746717"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3" name="橢圓 141"/>
          <p:cNvSpPr/>
          <p:nvPr/>
        </p:nvSpPr>
        <p:spPr>
          <a:xfrm rot="8099985">
            <a:off x="5914976" y="2909890"/>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4" name="橢圓 142"/>
          <p:cNvSpPr/>
          <p:nvPr/>
        </p:nvSpPr>
        <p:spPr>
          <a:xfrm>
            <a:off x="6080129"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5" name="圓角矩形 143"/>
          <p:cNvSpPr/>
          <p:nvPr/>
        </p:nvSpPr>
        <p:spPr>
          <a:xfrm>
            <a:off x="6080129"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6" name="橢圓 144"/>
          <p:cNvSpPr/>
          <p:nvPr/>
        </p:nvSpPr>
        <p:spPr>
          <a:xfrm>
            <a:off x="6099176"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7" name="橢圓 145"/>
          <p:cNvSpPr/>
          <p:nvPr/>
        </p:nvSpPr>
        <p:spPr>
          <a:xfrm>
            <a:off x="6159498"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8" name="橢圓 146"/>
          <p:cNvSpPr/>
          <p:nvPr/>
        </p:nvSpPr>
        <p:spPr>
          <a:xfrm rot="2700006">
            <a:off x="6034058"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9" name="橢圓 147"/>
          <p:cNvSpPr/>
          <p:nvPr/>
        </p:nvSpPr>
        <p:spPr>
          <a:xfrm rot="8099985">
            <a:off x="6202299"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0" name="橢圓 148"/>
          <p:cNvSpPr/>
          <p:nvPr/>
        </p:nvSpPr>
        <p:spPr>
          <a:xfrm>
            <a:off x="6367460"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1" name="圓角矩形 149"/>
          <p:cNvSpPr/>
          <p:nvPr/>
        </p:nvSpPr>
        <p:spPr>
          <a:xfrm>
            <a:off x="6367460"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2" name="橢圓 150"/>
          <p:cNvSpPr/>
          <p:nvPr/>
        </p:nvSpPr>
        <p:spPr>
          <a:xfrm>
            <a:off x="6388098"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3" name="橢圓 151"/>
          <p:cNvSpPr/>
          <p:nvPr/>
        </p:nvSpPr>
        <p:spPr>
          <a:xfrm>
            <a:off x="6448421"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4" name="橢圓 152"/>
          <p:cNvSpPr/>
          <p:nvPr/>
        </p:nvSpPr>
        <p:spPr>
          <a:xfrm rot="2700006">
            <a:off x="6322217" y="2920210"/>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5" name="橢圓 153"/>
          <p:cNvSpPr/>
          <p:nvPr/>
        </p:nvSpPr>
        <p:spPr>
          <a:xfrm rot="8099985">
            <a:off x="6489640"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6" name="橢圓 154"/>
          <p:cNvSpPr/>
          <p:nvPr/>
        </p:nvSpPr>
        <p:spPr>
          <a:xfrm>
            <a:off x="6656383"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7" name="圓角矩形 155"/>
          <p:cNvSpPr/>
          <p:nvPr/>
        </p:nvSpPr>
        <p:spPr>
          <a:xfrm>
            <a:off x="6656383"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8" name="橢圓 156"/>
          <p:cNvSpPr/>
          <p:nvPr/>
        </p:nvSpPr>
        <p:spPr>
          <a:xfrm>
            <a:off x="6675440"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9" name="橢圓 157"/>
          <p:cNvSpPr/>
          <p:nvPr/>
        </p:nvSpPr>
        <p:spPr>
          <a:xfrm>
            <a:off x="6735763"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0" name="橢圓 158"/>
          <p:cNvSpPr/>
          <p:nvPr/>
        </p:nvSpPr>
        <p:spPr>
          <a:xfrm rot="2700006">
            <a:off x="6610350"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1" name="橢圓 159"/>
          <p:cNvSpPr/>
          <p:nvPr/>
        </p:nvSpPr>
        <p:spPr>
          <a:xfrm rot="8099985">
            <a:off x="6778563"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2" name="橢圓 160"/>
          <p:cNvSpPr/>
          <p:nvPr/>
        </p:nvSpPr>
        <p:spPr>
          <a:xfrm>
            <a:off x="6943725"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3" name="圓角矩形 161"/>
          <p:cNvSpPr/>
          <p:nvPr/>
        </p:nvSpPr>
        <p:spPr>
          <a:xfrm>
            <a:off x="6943725"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4" name="橢圓 162"/>
          <p:cNvSpPr/>
          <p:nvPr/>
        </p:nvSpPr>
        <p:spPr>
          <a:xfrm>
            <a:off x="6964363"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5" name="橢圓 163"/>
          <p:cNvSpPr/>
          <p:nvPr/>
        </p:nvSpPr>
        <p:spPr>
          <a:xfrm>
            <a:off x="7023104"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6" name="橢圓 164"/>
          <p:cNvSpPr/>
          <p:nvPr/>
        </p:nvSpPr>
        <p:spPr>
          <a:xfrm rot="2700006">
            <a:off x="6898481" y="2920210"/>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7" name="橢圓 165"/>
          <p:cNvSpPr/>
          <p:nvPr/>
        </p:nvSpPr>
        <p:spPr>
          <a:xfrm rot="8099985">
            <a:off x="7065895"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8" name="橢圓 166"/>
          <p:cNvSpPr/>
          <p:nvPr/>
        </p:nvSpPr>
        <p:spPr>
          <a:xfrm>
            <a:off x="7742233"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9" name="圓角矩形 167"/>
          <p:cNvSpPr/>
          <p:nvPr/>
        </p:nvSpPr>
        <p:spPr>
          <a:xfrm>
            <a:off x="7742233"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0" name="橢圓 168"/>
          <p:cNvSpPr/>
          <p:nvPr/>
        </p:nvSpPr>
        <p:spPr>
          <a:xfrm>
            <a:off x="7761290"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1" name="橢圓 169"/>
          <p:cNvSpPr/>
          <p:nvPr/>
        </p:nvSpPr>
        <p:spPr>
          <a:xfrm>
            <a:off x="7821613"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2" name="橢圓 170"/>
          <p:cNvSpPr/>
          <p:nvPr/>
        </p:nvSpPr>
        <p:spPr>
          <a:xfrm rot="2700006">
            <a:off x="7696200"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3" name="橢圓 171"/>
          <p:cNvSpPr/>
          <p:nvPr/>
        </p:nvSpPr>
        <p:spPr>
          <a:xfrm rot="8099985">
            <a:off x="7864413"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4" name="橢圓 172"/>
          <p:cNvSpPr/>
          <p:nvPr/>
        </p:nvSpPr>
        <p:spPr>
          <a:xfrm>
            <a:off x="8029574"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5" name="圓角矩形 173"/>
          <p:cNvSpPr/>
          <p:nvPr/>
        </p:nvSpPr>
        <p:spPr>
          <a:xfrm>
            <a:off x="8029574"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6" name="橢圓 174"/>
          <p:cNvSpPr/>
          <p:nvPr/>
        </p:nvSpPr>
        <p:spPr>
          <a:xfrm>
            <a:off x="8050213"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7" name="橢圓 175"/>
          <p:cNvSpPr/>
          <p:nvPr/>
        </p:nvSpPr>
        <p:spPr>
          <a:xfrm>
            <a:off x="8108954"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8" name="橢圓 176"/>
          <p:cNvSpPr/>
          <p:nvPr/>
        </p:nvSpPr>
        <p:spPr>
          <a:xfrm rot="2700006">
            <a:off x="7984331" y="2920210"/>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9" name="橢圓 177"/>
          <p:cNvSpPr/>
          <p:nvPr/>
        </p:nvSpPr>
        <p:spPr>
          <a:xfrm rot="8099985">
            <a:off x="8151745"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0" name="橢圓 178"/>
          <p:cNvSpPr/>
          <p:nvPr/>
        </p:nvSpPr>
        <p:spPr>
          <a:xfrm>
            <a:off x="8318497"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1" name="圓角矩形 179"/>
          <p:cNvSpPr/>
          <p:nvPr/>
        </p:nvSpPr>
        <p:spPr>
          <a:xfrm>
            <a:off x="8318497"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2" name="橢圓 180"/>
          <p:cNvSpPr/>
          <p:nvPr/>
        </p:nvSpPr>
        <p:spPr>
          <a:xfrm>
            <a:off x="8337554"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3" name="橢圓 181"/>
          <p:cNvSpPr/>
          <p:nvPr/>
        </p:nvSpPr>
        <p:spPr>
          <a:xfrm>
            <a:off x="8397877"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4" name="橢圓 182"/>
          <p:cNvSpPr/>
          <p:nvPr/>
        </p:nvSpPr>
        <p:spPr>
          <a:xfrm rot="2700006">
            <a:off x="8272464"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5" name="橢圓 183"/>
          <p:cNvSpPr/>
          <p:nvPr/>
        </p:nvSpPr>
        <p:spPr>
          <a:xfrm rot="8099985">
            <a:off x="8440686" y="2909890"/>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6" name="橢圓 184"/>
          <p:cNvSpPr/>
          <p:nvPr/>
        </p:nvSpPr>
        <p:spPr>
          <a:xfrm>
            <a:off x="8605839"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7" name="圓角矩形 185"/>
          <p:cNvSpPr/>
          <p:nvPr/>
        </p:nvSpPr>
        <p:spPr>
          <a:xfrm>
            <a:off x="8605839"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8" name="橢圓 186"/>
          <p:cNvSpPr/>
          <p:nvPr/>
        </p:nvSpPr>
        <p:spPr>
          <a:xfrm>
            <a:off x="8626477"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9" name="橢圓 187"/>
          <p:cNvSpPr/>
          <p:nvPr/>
        </p:nvSpPr>
        <p:spPr>
          <a:xfrm>
            <a:off x="8685218"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0" name="橢圓 188"/>
          <p:cNvSpPr/>
          <p:nvPr/>
        </p:nvSpPr>
        <p:spPr>
          <a:xfrm rot="2700006">
            <a:off x="8560595" y="2920210"/>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1" name="橢圓 189"/>
          <p:cNvSpPr/>
          <p:nvPr/>
        </p:nvSpPr>
        <p:spPr>
          <a:xfrm rot="8099985">
            <a:off x="8728009"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2" name="橢圓 190"/>
          <p:cNvSpPr/>
          <p:nvPr/>
        </p:nvSpPr>
        <p:spPr>
          <a:xfrm>
            <a:off x="8893170"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3" name="圓角矩形 191"/>
          <p:cNvSpPr/>
          <p:nvPr/>
        </p:nvSpPr>
        <p:spPr>
          <a:xfrm>
            <a:off x="8893170"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4" name="橢圓 192"/>
          <p:cNvSpPr/>
          <p:nvPr/>
        </p:nvSpPr>
        <p:spPr>
          <a:xfrm>
            <a:off x="8913818"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5" name="橢圓 193"/>
          <p:cNvSpPr/>
          <p:nvPr/>
        </p:nvSpPr>
        <p:spPr>
          <a:xfrm>
            <a:off x="8974141"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6" name="橢圓 194"/>
          <p:cNvSpPr/>
          <p:nvPr/>
        </p:nvSpPr>
        <p:spPr>
          <a:xfrm rot="2700006">
            <a:off x="8848728"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7" name="橢圓 195"/>
          <p:cNvSpPr/>
          <p:nvPr/>
        </p:nvSpPr>
        <p:spPr>
          <a:xfrm rot="8099985">
            <a:off x="9016950" y="2909890"/>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8" name="橢圓 196"/>
          <p:cNvSpPr/>
          <p:nvPr/>
        </p:nvSpPr>
        <p:spPr>
          <a:xfrm>
            <a:off x="3492495"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9" name="圓角矩形 197"/>
          <p:cNvSpPr/>
          <p:nvPr/>
        </p:nvSpPr>
        <p:spPr>
          <a:xfrm>
            <a:off x="3492495"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0" name="橢圓 198"/>
          <p:cNvSpPr/>
          <p:nvPr/>
        </p:nvSpPr>
        <p:spPr>
          <a:xfrm>
            <a:off x="3513143"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1" name="橢圓 199"/>
          <p:cNvSpPr/>
          <p:nvPr/>
        </p:nvSpPr>
        <p:spPr>
          <a:xfrm>
            <a:off x="3573466"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2" name="橢圓 200"/>
          <p:cNvSpPr/>
          <p:nvPr/>
        </p:nvSpPr>
        <p:spPr>
          <a:xfrm rot="2700006">
            <a:off x="3448053"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3" name="橢圓 201"/>
          <p:cNvSpPr/>
          <p:nvPr/>
        </p:nvSpPr>
        <p:spPr>
          <a:xfrm rot="8099985">
            <a:off x="3616275" y="2909890"/>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4" name="橢圓 202"/>
          <p:cNvSpPr/>
          <p:nvPr/>
        </p:nvSpPr>
        <p:spPr>
          <a:xfrm>
            <a:off x="3781428"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5" name="圓角矩形 203"/>
          <p:cNvSpPr/>
          <p:nvPr/>
        </p:nvSpPr>
        <p:spPr>
          <a:xfrm>
            <a:off x="3781428"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6" name="橢圓 204"/>
          <p:cNvSpPr/>
          <p:nvPr/>
        </p:nvSpPr>
        <p:spPr>
          <a:xfrm>
            <a:off x="3800475"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7" name="橢圓 205"/>
          <p:cNvSpPr/>
          <p:nvPr/>
        </p:nvSpPr>
        <p:spPr>
          <a:xfrm>
            <a:off x="3860797"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8" name="橢圓 206"/>
          <p:cNvSpPr/>
          <p:nvPr/>
        </p:nvSpPr>
        <p:spPr>
          <a:xfrm rot="2700006">
            <a:off x="3735357"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9" name="橢圓 207"/>
          <p:cNvSpPr/>
          <p:nvPr/>
        </p:nvSpPr>
        <p:spPr>
          <a:xfrm rot="8099985">
            <a:off x="3903598"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0" name="橢圓 208"/>
          <p:cNvSpPr/>
          <p:nvPr/>
        </p:nvSpPr>
        <p:spPr>
          <a:xfrm>
            <a:off x="4068759"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1" name="圓角矩形 209"/>
          <p:cNvSpPr/>
          <p:nvPr/>
        </p:nvSpPr>
        <p:spPr>
          <a:xfrm>
            <a:off x="4068759"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2" name="橢圓 210"/>
          <p:cNvSpPr/>
          <p:nvPr/>
        </p:nvSpPr>
        <p:spPr>
          <a:xfrm>
            <a:off x="4089397"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3" name="橢圓 211"/>
          <p:cNvSpPr/>
          <p:nvPr/>
        </p:nvSpPr>
        <p:spPr>
          <a:xfrm>
            <a:off x="4149720"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4" name="橢圓 212"/>
          <p:cNvSpPr/>
          <p:nvPr/>
        </p:nvSpPr>
        <p:spPr>
          <a:xfrm rot="2700006">
            <a:off x="4024280"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5" name="橢圓 213"/>
          <p:cNvSpPr/>
          <p:nvPr/>
        </p:nvSpPr>
        <p:spPr>
          <a:xfrm rot="8099985">
            <a:off x="4192530" y="2909890"/>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6" name="橢圓 214"/>
          <p:cNvSpPr/>
          <p:nvPr/>
        </p:nvSpPr>
        <p:spPr>
          <a:xfrm>
            <a:off x="4357692"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7" name="圓角矩形 215"/>
          <p:cNvSpPr/>
          <p:nvPr/>
        </p:nvSpPr>
        <p:spPr>
          <a:xfrm>
            <a:off x="4357692"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8" name="橢圓 216"/>
          <p:cNvSpPr/>
          <p:nvPr/>
        </p:nvSpPr>
        <p:spPr>
          <a:xfrm>
            <a:off x="4376739"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9" name="橢圓 217"/>
          <p:cNvSpPr/>
          <p:nvPr/>
        </p:nvSpPr>
        <p:spPr>
          <a:xfrm>
            <a:off x="4437061"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0" name="橢圓 218"/>
          <p:cNvSpPr/>
          <p:nvPr/>
        </p:nvSpPr>
        <p:spPr>
          <a:xfrm rot="2700006">
            <a:off x="4311649"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1" name="橢圓 219"/>
          <p:cNvSpPr/>
          <p:nvPr/>
        </p:nvSpPr>
        <p:spPr>
          <a:xfrm rot="8099985">
            <a:off x="4479862"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2" name="橢圓 220"/>
          <p:cNvSpPr/>
          <p:nvPr/>
        </p:nvSpPr>
        <p:spPr>
          <a:xfrm>
            <a:off x="4645023" y="2781303"/>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3" name="圓角矩形 221"/>
          <p:cNvSpPr/>
          <p:nvPr/>
        </p:nvSpPr>
        <p:spPr>
          <a:xfrm>
            <a:off x="4645023" y="2908304"/>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4" name="橢圓 222"/>
          <p:cNvSpPr/>
          <p:nvPr/>
        </p:nvSpPr>
        <p:spPr>
          <a:xfrm>
            <a:off x="4665661"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5" name="橢圓 223"/>
          <p:cNvSpPr/>
          <p:nvPr/>
        </p:nvSpPr>
        <p:spPr>
          <a:xfrm>
            <a:off x="4725984" y="3136904"/>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6" name="橢圓 224"/>
          <p:cNvSpPr/>
          <p:nvPr/>
        </p:nvSpPr>
        <p:spPr>
          <a:xfrm rot="2700006">
            <a:off x="4599780" y="2920210"/>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7" name="橢圓 225"/>
          <p:cNvSpPr/>
          <p:nvPr/>
        </p:nvSpPr>
        <p:spPr>
          <a:xfrm rot="8099985">
            <a:off x="4767203"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8" name="橢圓 226"/>
          <p:cNvSpPr/>
          <p:nvPr/>
        </p:nvSpPr>
        <p:spPr>
          <a:xfrm>
            <a:off x="4933946" y="2781303"/>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9" name="圓角矩形 227"/>
          <p:cNvSpPr/>
          <p:nvPr/>
        </p:nvSpPr>
        <p:spPr>
          <a:xfrm>
            <a:off x="4933946" y="2908304"/>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0" name="橢圓 228"/>
          <p:cNvSpPr/>
          <p:nvPr/>
        </p:nvSpPr>
        <p:spPr>
          <a:xfrm>
            <a:off x="4953003"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1" name="橢圓 229"/>
          <p:cNvSpPr/>
          <p:nvPr/>
        </p:nvSpPr>
        <p:spPr>
          <a:xfrm>
            <a:off x="5013326" y="3136904"/>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2" name="橢圓 230"/>
          <p:cNvSpPr/>
          <p:nvPr/>
        </p:nvSpPr>
        <p:spPr>
          <a:xfrm rot="2700006">
            <a:off x="4887913" y="2921005"/>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3" name="橢圓 231"/>
          <p:cNvSpPr/>
          <p:nvPr/>
        </p:nvSpPr>
        <p:spPr>
          <a:xfrm rot="8099985">
            <a:off x="5056126" y="2909900"/>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4" name="橢圓 232"/>
          <p:cNvSpPr/>
          <p:nvPr/>
        </p:nvSpPr>
        <p:spPr>
          <a:xfrm>
            <a:off x="5502273" y="2792413"/>
            <a:ext cx="119064" cy="1285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5" name="圓角矩形 233"/>
          <p:cNvSpPr/>
          <p:nvPr/>
        </p:nvSpPr>
        <p:spPr>
          <a:xfrm>
            <a:off x="5502273" y="2920995"/>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6" name="橢圓 234"/>
          <p:cNvSpPr/>
          <p:nvPr/>
        </p:nvSpPr>
        <p:spPr>
          <a:xfrm>
            <a:off x="5521320" y="3149595"/>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7" name="橢圓 235"/>
          <p:cNvSpPr/>
          <p:nvPr/>
        </p:nvSpPr>
        <p:spPr>
          <a:xfrm>
            <a:off x="5581653" y="3149595"/>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8" name="橢圓 236"/>
          <p:cNvSpPr/>
          <p:nvPr/>
        </p:nvSpPr>
        <p:spPr>
          <a:xfrm rot="2700006">
            <a:off x="5456240" y="2933706"/>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9" name="橢圓 237"/>
          <p:cNvSpPr/>
          <p:nvPr/>
        </p:nvSpPr>
        <p:spPr>
          <a:xfrm rot="8099985">
            <a:off x="5624453" y="2922601"/>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0" name="橢圓 238"/>
          <p:cNvSpPr/>
          <p:nvPr/>
        </p:nvSpPr>
        <p:spPr>
          <a:xfrm>
            <a:off x="7431091" y="2792413"/>
            <a:ext cx="119064" cy="1285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1" name="圓角矩形 239"/>
          <p:cNvSpPr/>
          <p:nvPr/>
        </p:nvSpPr>
        <p:spPr>
          <a:xfrm>
            <a:off x="7431091" y="2920995"/>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2" name="橢圓 240"/>
          <p:cNvSpPr/>
          <p:nvPr/>
        </p:nvSpPr>
        <p:spPr>
          <a:xfrm>
            <a:off x="7450138" y="3149595"/>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3" name="橢圓 241"/>
          <p:cNvSpPr/>
          <p:nvPr/>
        </p:nvSpPr>
        <p:spPr>
          <a:xfrm>
            <a:off x="7510460" y="3149595"/>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4" name="橢圓 242"/>
          <p:cNvSpPr/>
          <p:nvPr/>
        </p:nvSpPr>
        <p:spPr>
          <a:xfrm rot="2700006">
            <a:off x="7385020" y="2933706"/>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5" name="橢圓 243"/>
          <p:cNvSpPr/>
          <p:nvPr/>
        </p:nvSpPr>
        <p:spPr>
          <a:xfrm rot="8099985">
            <a:off x="7553261" y="2922601"/>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6" name="文字方塊 245"/>
          <p:cNvSpPr txBox="1"/>
          <p:nvPr/>
        </p:nvSpPr>
        <p:spPr>
          <a:xfrm>
            <a:off x="3503615" y="5075240"/>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試題難度：易</a:t>
            </a:r>
          </a:p>
        </p:txBody>
      </p:sp>
      <p:sp>
        <p:nvSpPr>
          <p:cNvPr id="117" name="文字方塊 246"/>
          <p:cNvSpPr txBox="1"/>
          <p:nvPr/>
        </p:nvSpPr>
        <p:spPr>
          <a:xfrm>
            <a:off x="5448296" y="5084758"/>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試題難度：中</a:t>
            </a:r>
          </a:p>
        </p:txBody>
      </p:sp>
      <p:sp>
        <p:nvSpPr>
          <p:cNvPr id="118" name="文字方塊 247"/>
          <p:cNvSpPr txBox="1"/>
          <p:nvPr/>
        </p:nvSpPr>
        <p:spPr>
          <a:xfrm>
            <a:off x="7464430" y="5084758"/>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試題難度：難</a:t>
            </a:r>
          </a:p>
        </p:txBody>
      </p:sp>
      <p:sp>
        <p:nvSpPr>
          <p:cNvPr id="119"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F0E803-4EA2-4D72-999C-E9B2740665CE}" type="slidenum">
              <a:t>2</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1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1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1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1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1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1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1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1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1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1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1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1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1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1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par>
                                <p:cTn id="131" presetID="10"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par>
                                <p:cTn id="134" presetID="10" presetClass="entr" presetSubtype="1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par>
                                <p:cTn id="137" presetID="10" presetClass="entr" presetSubtype="1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500"/>
                                        <p:tgtEl>
                                          <p:spTgt spid="51"/>
                                        </p:tgtEl>
                                      </p:cBhvr>
                                    </p:animEffect>
                                  </p:childTnLst>
                                </p:cTn>
                              </p:par>
                              <p:par>
                                <p:cTn id="140" presetID="10" presetClass="entr" presetSubtype="1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par>
                                <p:cTn id="143" presetID="10" presetClass="entr" presetSubtype="1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fade">
                                      <p:cBhvr>
                                        <p:cTn id="145" dur="500"/>
                                        <p:tgtEl>
                                          <p:spTgt spid="53"/>
                                        </p:tgtEl>
                                      </p:cBhvr>
                                    </p:animEffect>
                                  </p:childTnLst>
                                </p:cTn>
                              </p:par>
                              <p:par>
                                <p:cTn id="146" presetID="10" presetClass="entr" presetSubtype="1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par>
                                <p:cTn id="149" presetID="10" presetClass="entr" presetSubtype="1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500"/>
                                        <p:tgtEl>
                                          <p:spTgt spid="55"/>
                                        </p:tgtEl>
                                      </p:cBhvr>
                                    </p:animEffect>
                                  </p:childTnLst>
                                </p:cTn>
                              </p:par>
                              <p:par>
                                <p:cTn id="152" presetID="10"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500"/>
                                        <p:tgtEl>
                                          <p:spTgt spid="56"/>
                                        </p:tgtEl>
                                      </p:cBhvr>
                                    </p:animEffect>
                                  </p:childTnLst>
                                </p:cTn>
                              </p:par>
                              <p:par>
                                <p:cTn id="155" presetID="10" presetClass="entr" presetSubtype="10"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fade">
                                      <p:cBhvr>
                                        <p:cTn id="157" dur="500"/>
                                        <p:tgtEl>
                                          <p:spTgt spid="57"/>
                                        </p:tgtEl>
                                      </p:cBhvr>
                                    </p:animEffect>
                                  </p:childTnLst>
                                </p:cTn>
                              </p:par>
                              <p:par>
                                <p:cTn id="158" presetID="10" presetClass="entr" presetSubtype="10" fill="hold" grpId="0" nodeType="with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par>
                                <p:cTn id="161" presetID="10" presetClass="entr" presetSubtype="1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par>
                                <p:cTn id="164" presetID="10" presetClass="entr" presetSubtype="10" fill="hold" grpId="0" nodeType="with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500"/>
                                        <p:tgtEl>
                                          <p:spTgt spid="60"/>
                                        </p:tgtEl>
                                      </p:cBhvr>
                                    </p:animEffect>
                                  </p:childTnLst>
                                </p:cTn>
                              </p:par>
                              <p:par>
                                <p:cTn id="167" presetID="10" presetClass="entr" presetSubtype="1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500"/>
                                        <p:tgtEl>
                                          <p:spTgt spid="61"/>
                                        </p:tgtEl>
                                      </p:cBhvr>
                                    </p:animEffect>
                                  </p:childTnLst>
                                </p:cTn>
                              </p:par>
                              <p:par>
                                <p:cTn id="170" presetID="10" presetClass="entr" presetSubtype="10" fill="hold" grpId="0" nodeType="with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fade">
                                      <p:cBhvr>
                                        <p:cTn id="172" dur="500"/>
                                        <p:tgtEl>
                                          <p:spTgt spid="62"/>
                                        </p:tgtEl>
                                      </p:cBhvr>
                                    </p:animEffect>
                                  </p:childTnLst>
                                </p:cTn>
                              </p:par>
                              <p:par>
                                <p:cTn id="173" presetID="10" presetClass="entr" presetSubtype="1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500"/>
                                        <p:tgtEl>
                                          <p:spTgt spid="63"/>
                                        </p:tgtEl>
                                      </p:cBhvr>
                                    </p:animEffect>
                                  </p:childTnLst>
                                </p:cTn>
                              </p:par>
                              <p:par>
                                <p:cTn id="176" presetID="10" presetClass="entr" presetSubtype="10"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500"/>
                                        <p:tgtEl>
                                          <p:spTgt spid="64"/>
                                        </p:tgtEl>
                                      </p:cBhvr>
                                    </p:animEffect>
                                  </p:childTnLst>
                                </p:cTn>
                              </p:par>
                              <p:par>
                                <p:cTn id="179" presetID="10" presetClass="entr" presetSubtype="10"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fade">
                                      <p:cBhvr>
                                        <p:cTn id="181" dur="500"/>
                                        <p:tgtEl>
                                          <p:spTgt spid="65"/>
                                        </p:tgtEl>
                                      </p:cBhvr>
                                    </p:animEffect>
                                  </p:childTnLst>
                                </p:cTn>
                              </p:par>
                              <p:par>
                                <p:cTn id="182" presetID="10" presetClass="entr" presetSubtype="10" fill="hold" grpId="0" nodeType="with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500"/>
                                        <p:tgtEl>
                                          <p:spTgt spid="66"/>
                                        </p:tgtEl>
                                      </p:cBhvr>
                                    </p:animEffect>
                                  </p:childTnLst>
                                </p:cTn>
                              </p:par>
                              <p:par>
                                <p:cTn id="185" presetID="10" presetClass="entr" presetSubtype="1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par>
                                <p:cTn id="188" presetID="10" presetClass="entr" presetSubtype="10" fill="hold" grpId="0" nodeType="with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500"/>
                                        <p:tgtEl>
                                          <p:spTgt spid="68"/>
                                        </p:tgtEl>
                                      </p:cBhvr>
                                    </p:animEffect>
                                  </p:childTnLst>
                                </p:cTn>
                              </p:par>
                              <p:par>
                                <p:cTn id="191" presetID="10" presetClass="entr" presetSubtype="10" fill="hold" grpId="0" nodeType="withEffect">
                                  <p:stCondLst>
                                    <p:cond delay="0"/>
                                  </p:stCondLst>
                                  <p:childTnLst>
                                    <p:set>
                                      <p:cBhvr>
                                        <p:cTn id="192" dur="1" fill="hold">
                                          <p:stCondLst>
                                            <p:cond delay="0"/>
                                          </p:stCondLst>
                                        </p:cTn>
                                        <p:tgtEl>
                                          <p:spTgt spid="69"/>
                                        </p:tgtEl>
                                        <p:attrNameLst>
                                          <p:attrName>style.visibility</p:attrName>
                                        </p:attrNameLst>
                                      </p:cBhvr>
                                      <p:to>
                                        <p:strVal val="visible"/>
                                      </p:to>
                                    </p:set>
                                    <p:animEffect transition="in" filter="fade">
                                      <p:cBhvr>
                                        <p:cTn id="193" dur="500"/>
                                        <p:tgtEl>
                                          <p:spTgt spid="69"/>
                                        </p:tgtEl>
                                      </p:cBhvr>
                                    </p:animEffect>
                                  </p:childTnLst>
                                </p:cTn>
                              </p:par>
                              <p:par>
                                <p:cTn id="194" presetID="10" presetClass="entr" presetSubtype="10"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fade">
                                      <p:cBhvr>
                                        <p:cTn id="196" dur="500"/>
                                        <p:tgtEl>
                                          <p:spTgt spid="70"/>
                                        </p:tgtEl>
                                      </p:cBhvr>
                                    </p:animEffect>
                                  </p:childTnLst>
                                </p:cTn>
                              </p:par>
                              <p:par>
                                <p:cTn id="197" presetID="10" presetClass="entr" presetSubtype="10" fill="hold" grpId="0"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fade">
                                      <p:cBhvr>
                                        <p:cTn id="199" dur="500"/>
                                        <p:tgtEl>
                                          <p:spTgt spid="71"/>
                                        </p:tgtEl>
                                      </p:cBhvr>
                                    </p:animEffect>
                                  </p:childTnLst>
                                </p:cTn>
                              </p:par>
                              <p:par>
                                <p:cTn id="200" presetID="10" presetClass="entr" presetSubtype="10" fill="hold" grpId="0" nodeType="withEffect">
                                  <p:stCondLst>
                                    <p:cond delay="0"/>
                                  </p:stCondLst>
                                  <p:childTnLst>
                                    <p:set>
                                      <p:cBhvr>
                                        <p:cTn id="201" dur="1" fill="hold">
                                          <p:stCondLst>
                                            <p:cond delay="0"/>
                                          </p:stCondLst>
                                        </p:cTn>
                                        <p:tgtEl>
                                          <p:spTgt spid="72"/>
                                        </p:tgtEl>
                                        <p:attrNameLst>
                                          <p:attrName>style.visibility</p:attrName>
                                        </p:attrNameLst>
                                      </p:cBhvr>
                                      <p:to>
                                        <p:strVal val="visible"/>
                                      </p:to>
                                    </p:set>
                                    <p:animEffect transition="in" filter="fade">
                                      <p:cBhvr>
                                        <p:cTn id="202" dur="500"/>
                                        <p:tgtEl>
                                          <p:spTgt spid="72"/>
                                        </p:tgtEl>
                                      </p:cBhvr>
                                    </p:animEffect>
                                  </p:childTnLst>
                                </p:cTn>
                              </p:par>
                              <p:par>
                                <p:cTn id="203" presetID="10" presetClass="entr" presetSubtype="10" fill="hold" grpId="0" nodeType="with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fade">
                                      <p:cBhvr>
                                        <p:cTn id="205" dur="500"/>
                                        <p:tgtEl>
                                          <p:spTgt spid="73"/>
                                        </p:tgtEl>
                                      </p:cBhvr>
                                    </p:animEffect>
                                  </p:childTnLst>
                                </p:cTn>
                              </p:par>
                              <p:par>
                                <p:cTn id="206" presetID="10" presetClass="entr" presetSubtype="10" fill="hold" grpId="0" nodeType="withEffect">
                                  <p:stCondLst>
                                    <p:cond delay="0"/>
                                  </p:stCondLst>
                                  <p:childTnLst>
                                    <p:set>
                                      <p:cBhvr>
                                        <p:cTn id="207" dur="1" fill="hold">
                                          <p:stCondLst>
                                            <p:cond delay="0"/>
                                          </p:stCondLst>
                                        </p:cTn>
                                        <p:tgtEl>
                                          <p:spTgt spid="74"/>
                                        </p:tgtEl>
                                        <p:attrNameLst>
                                          <p:attrName>style.visibility</p:attrName>
                                        </p:attrNameLst>
                                      </p:cBhvr>
                                      <p:to>
                                        <p:strVal val="visible"/>
                                      </p:to>
                                    </p:set>
                                    <p:animEffect transition="in" filter="fade">
                                      <p:cBhvr>
                                        <p:cTn id="208" dur="500"/>
                                        <p:tgtEl>
                                          <p:spTgt spid="74"/>
                                        </p:tgtEl>
                                      </p:cBhvr>
                                    </p:animEffect>
                                  </p:childTnLst>
                                </p:cTn>
                              </p:par>
                              <p:par>
                                <p:cTn id="209" presetID="10" presetClass="entr" presetSubtype="10" fill="hold" grpId="0" nodeType="with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par>
                                <p:cTn id="212" presetID="10" presetClass="entr" presetSubtype="10" fill="hold" grpId="0" nodeType="withEffect">
                                  <p:stCondLst>
                                    <p:cond delay="0"/>
                                  </p:stCondLst>
                                  <p:childTnLst>
                                    <p:set>
                                      <p:cBhvr>
                                        <p:cTn id="213" dur="1" fill="hold">
                                          <p:stCondLst>
                                            <p:cond delay="0"/>
                                          </p:stCondLst>
                                        </p:cTn>
                                        <p:tgtEl>
                                          <p:spTgt spid="76"/>
                                        </p:tgtEl>
                                        <p:attrNameLst>
                                          <p:attrName>style.visibility</p:attrName>
                                        </p:attrNameLst>
                                      </p:cBhvr>
                                      <p:to>
                                        <p:strVal val="visible"/>
                                      </p:to>
                                    </p:set>
                                    <p:animEffect transition="in" filter="fade">
                                      <p:cBhvr>
                                        <p:cTn id="214" dur="500"/>
                                        <p:tgtEl>
                                          <p:spTgt spid="76"/>
                                        </p:tgtEl>
                                      </p:cBhvr>
                                    </p:animEffect>
                                  </p:childTnLst>
                                </p:cTn>
                              </p:par>
                              <p:par>
                                <p:cTn id="215" presetID="10" presetClass="entr" presetSubtype="10" fill="hold" grpId="0" nodeType="with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fade">
                                      <p:cBhvr>
                                        <p:cTn id="217" dur="500"/>
                                        <p:tgtEl>
                                          <p:spTgt spid="77"/>
                                        </p:tgtEl>
                                      </p:cBhvr>
                                    </p:animEffect>
                                  </p:childTnLst>
                                </p:cTn>
                              </p:par>
                              <p:par>
                                <p:cTn id="218" presetID="10" presetClass="entr" presetSubtype="10" fill="hold" grpId="0" nodeType="withEffect">
                                  <p:stCondLst>
                                    <p:cond delay="0"/>
                                  </p:stCondLst>
                                  <p:childTnLst>
                                    <p:set>
                                      <p:cBhvr>
                                        <p:cTn id="219" dur="1" fill="hold">
                                          <p:stCondLst>
                                            <p:cond delay="0"/>
                                          </p:stCondLst>
                                        </p:cTn>
                                        <p:tgtEl>
                                          <p:spTgt spid="78"/>
                                        </p:tgtEl>
                                        <p:attrNameLst>
                                          <p:attrName>style.visibility</p:attrName>
                                        </p:attrNameLst>
                                      </p:cBhvr>
                                      <p:to>
                                        <p:strVal val="visible"/>
                                      </p:to>
                                    </p:set>
                                    <p:animEffect transition="in" filter="fade">
                                      <p:cBhvr>
                                        <p:cTn id="220" dur="500"/>
                                        <p:tgtEl>
                                          <p:spTgt spid="78"/>
                                        </p:tgtEl>
                                      </p:cBhvr>
                                    </p:animEffect>
                                  </p:childTnLst>
                                </p:cTn>
                              </p:par>
                              <p:par>
                                <p:cTn id="221" presetID="10" presetClass="entr" presetSubtype="10"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Effect transition="in" filter="fade">
                                      <p:cBhvr>
                                        <p:cTn id="223" dur="500"/>
                                        <p:tgtEl>
                                          <p:spTgt spid="79"/>
                                        </p:tgtEl>
                                      </p:cBhvr>
                                    </p:animEffect>
                                  </p:childTnLst>
                                </p:cTn>
                              </p:par>
                              <p:par>
                                <p:cTn id="224" presetID="10" presetClass="entr" presetSubtype="10" fill="hold" grpId="0" nodeType="with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fade">
                                      <p:cBhvr>
                                        <p:cTn id="226" dur="500"/>
                                        <p:tgtEl>
                                          <p:spTgt spid="80"/>
                                        </p:tgtEl>
                                      </p:cBhvr>
                                    </p:animEffect>
                                  </p:childTnLst>
                                </p:cTn>
                              </p:par>
                              <p:par>
                                <p:cTn id="227" presetID="10" presetClass="entr" presetSubtype="10" fill="hold" grpId="0" nodeType="withEffect">
                                  <p:stCondLst>
                                    <p:cond delay="0"/>
                                  </p:stCondLst>
                                  <p:childTnLst>
                                    <p:set>
                                      <p:cBhvr>
                                        <p:cTn id="228" dur="1" fill="hold">
                                          <p:stCondLst>
                                            <p:cond delay="0"/>
                                          </p:stCondLst>
                                        </p:cTn>
                                        <p:tgtEl>
                                          <p:spTgt spid="81"/>
                                        </p:tgtEl>
                                        <p:attrNameLst>
                                          <p:attrName>style.visibility</p:attrName>
                                        </p:attrNameLst>
                                      </p:cBhvr>
                                      <p:to>
                                        <p:strVal val="visible"/>
                                      </p:to>
                                    </p:set>
                                    <p:animEffect transition="in" filter="fade">
                                      <p:cBhvr>
                                        <p:cTn id="229" dur="500"/>
                                        <p:tgtEl>
                                          <p:spTgt spid="81"/>
                                        </p:tgtEl>
                                      </p:cBhvr>
                                    </p:animEffect>
                                  </p:childTnLst>
                                </p:cTn>
                              </p:par>
                              <p:par>
                                <p:cTn id="230" presetID="10" presetClass="entr" presetSubtype="10"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animEffect transition="in" filter="fade">
                                      <p:cBhvr>
                                        <p:cTn id="232" dur="500"/>
                                        <p:tgtEl>
                                          <p:spTgt spid="82"/>
                                        </p:tgtEl>
                                      </p:cBhvr>
                                    </p:animEffect>
                                  </p:childTnLst>
                                </p:cTn>
                              </p:par>
                              <p:par>
                                <p:cTn id="233" presetID="10" presetClass="entr" presetSubtype="10"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10" fill="hold" grpId="0" nodeType="with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fade">
                                      <p:cBhvr>
                                        <p:cTn id="238" dur="500"/>
                                        <p:tgtEl>
                                          <p:spTgt spid="84"/>
                                        </p:tgtEl>
                                      </p:cBhvr>
                                    </p:animEffect>
                                  </p:childTnLst>
                                </p:cTn>
                              </p:par>
                              <p:par>
                                <p:cTn id="239" presetID="10" presetClass="entr" presetSubtype="1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childTnLst>
                                </p:cTn>
                              </p:par>
                              <p:par>
                                <p:cTn id="242" presetID="10" presetClass="entr" presetSubtype="1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fade">
                                      <p:cBhvr>
                                        <p:cTn id="244" dur="500"/>
                                        <p:tgtEl>
                                          <p:spTgt spid="86"/>
                                        </p:tgtEl>
                                      </p:cBhvr>
                                    </p:animEffect>
                                  </p:childTnLst>
                                </p:cTn>
                              </p:par>
                              <p:par>
                                <p:cTn id="245" presetID="10" presetClass="entr" presetSubtype="1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fade">
                                      <p:cBhvr>
                                        <p:cTn id="247" dur="500"/>
                                        <p:tgtEl>
                                          <p:spTgt spid="87"/>
                                        </p:tgtEl>
                                      </p:cBhvr>
                                    </p:animEffect>
                                  </p:childTnLst>
                                </p:cTn>
                              </p:par>
                              <p:par>
                                <p:cTn id="248" presetID="10" presetClass="entr" presetSubtype="1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fade">
                                      <p:cBhvr>
                                        <p:cTn id="250" dur="500"/>
                                        <p:tgtEl>
                                          <p:spTgt spid="88"/>
                                        </p:tgtEl>
                                      </p:cBhvr>
                                    </p:animEffect>
                                  </p:childTnLst>
                                </p:cTn>
                              </p:par>
                              <p:par>
                                <p:cTn id="251" presetID="10" presetClass="entr" presetSubtype="10"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Effect transition="in" filter="fade">
                                      <p:cBhvr>
                                        <p:cTn id="253" dur="500"/>
                                        <p:tgtEl>
                                          <p:spTgt spid="89"/>
                                        </p:tgtEl>
                                      </p:cBhvr>
                                    </p:animEffect>
                                  </p:childTnLst>
                                </p:cTn>
                              </p:par>
                              <p:par>
                                <p:cTn id="254" presetID="10" presetClass="entr" presetSubtype="10" fill="hold" grpId="0" nodeType="withEffect">
                                  <p:stCondLst>
                                    <p:cond delay="0"/>
                                  </p:stCondLst>
                                  <p:childTnLst>
                                    <p:set>
                                      <p:cBhvr>
                                        <p:cTn id="255" dur="1" fill="hold">
                                          <p:stCondLst>
                                            <p:cond delay="0"/>
                                          </p:stCondLst>
                                        </p:cTn>
                                        <p:tgtEl>
                                          <p:spTgt spid="90"/>
                                        </p:tgtEl>
                                        <p:attrNameLst>
                                          <p:attrName>style.visibility</p:attrName>
                                        </p:attrNameLst>
                                      </p:cBhvr>
                                      <p:to>
                                        <p:strVal val="visible"/>
                                      </p:to>
                                    </p:set>
                                    <p:animEffect transition="in" filter="fade">
                                      <p:cBhvr>
                                        <p:cTn id="256" dur="500"/>
                                        <p:tgtEl>
                                          <p:spTgt spid="90"/>
                                        </p:tgtEl>
                                      </p:cBhvr>
                                    </p:animEffect>
                                  </p:childTnLst>
                                </p:cTn>
                              </p:par>
                              <p:par>
                                <p:cTn id="257" presetID="10" presetClass="entr" presetSubtype="10" fill="hold" grpId="0" nodeType="withEffect">
                                  <p:stCondLst>
                                    <p:cond delay="0"/>
                                  </p:stCondLst>
                                  <p:childTnLst>
                                    <p:set>
                                      <p:cBhvr>
                                        <p:cTn id="258" dur="1" fill="hold">
                                          <p:stCondLst>
                                            <p:cond delay="0"/>
                                          </p:stCondLst>
                                        </p:cTn>
                                        <p:tgtEl>
                                          <p:spTgt spid="91"/>
                                        </p:tgtEl>
                                        <p:attrNameLst>
                                          <p:attrName>style.visibility</p:attrName>
                                        </p:attrNameLst>
                                      </p:cBhvr>
                                      <p:to>
                                        <p:strVal val="visible"/>
                                      </p:to>
                                    </p:set>
                                    <p:animEffect transition="in" filter="fade">
                                      <p:cBhvr>
                                        <p:cTn id="259" dur="500"/>
                                        <p:tgtEl>
                                          <p:spTgt spid="91"/>
                                        </p:tgtEl>
                                      </p:cBhvr>
                                    </p:animEffect>
                                  </p:childTnLst>
                                </p:cTn>
                              </p:par>
                              <p:par>
                                <p:cTn id="260" presetID="10" presetClass="entr" presetSubtype="10" fill="hold" grpId="0" nodeType="with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fade">
                                      <p:cBhvr>
                                        <p:cTn id="262" dur="500"/>
                                        <p:tgtEl>
                                          <p:spTgt spid="92"/>
                                        </p:tgtEl>
                                      </p:cBhvr>
                                    </p:animEffect>
                                  </p:childTnLst>
                                </p:cTn>
                              </p:par>
                              <p:par>
                                <p:cTn id="263" presetID="10" presetClass="entr" presetSubtype="10" fill="hold" grpId="0" nodeType="withEffect">
                                  <p:stCondLst>
                                    <p:cond delay="0"/>
                                  </p:stCondLst>
                                  <p:childTnLst>
                                    <p:set>
                                      <p:cBhvr>
                                        <p:cTn id="264" dur="1" fill="hold">
                                          <p:stCondLst>
                                            <p:cond delay="0"/>
                                          </p:stCondLst>
                                        </p:cTn>
                                        <p:tgtEl>
                                          <p:spTgt spid="93"/>
                                        </p:tgtEl>
                                        <p:attrNameLst>
                                          <p:attrName>style.visibility</p:attrName>
                                        </p:attrNameLst>
                                      </p:cBhvr>
                                      <p:to>
                                        <p:strVal val="visible"/>
                                      </p:to>
                                    </p:set>
                                    <p:animEffect transition="in" filter="fade">
                                      <p:cBhvr>
                                        <p:cTn id="265" dur="500"/>
                                        <p:tgtEl>
                                          <p:spTgt spid="93"/>
                                        </p:tgtEl>
                                      </p:cBhvr>
                                    </p:animEffect>
                                  </p:childTnLst>
                                </p:cTn>
                              </p:par>
                              <p:par>
                                <p:cTn id="266" presetID="10" presetClass="entr" presetSubtype="10" fill="hold" grpId="0" nodeType="withEffect">
                                  <p:stCondLst>
                                    <p:cond delay="0"/>
                                  </p:stCondLst>
                                  <p:childTnLst>
                                    <p:set>
                                      <p:cBhvr>
                                        <p:cTn id="267" dur="1" fill="hold">
                                          <p:stCondLst>
                                            <p:cond delay="0"/>
                                          </p:stCondLst>
                                        </p:cTn>
                                        <p:tgtEl>
                                          <p:spTgt spid="94"/>
                                        </p:tgtEl>
                                        <p:attrNameLst>
                                          <p:attrName>style.visibility</p:attrName>
                                        </p:attrNameLst>
                                      </p:cBhvr>
                                      <p:to>
                                        <p:strVal val="visible"/>
                                      </p:to>
                                    </p:set>
                                    <p:animEffect transition="in" filter="fade">
                                      <p:cBhvr>
                                        <p:cTn id="268" dur="500"/>
                                        <p:tgtEl>
                                          <p:spTgt spid="94"/>
                                        </p:tgtEl>
                                      </p:cBhvr>
                                    </p:animEffect>
                                  </p:childTnLst>
                                </p:cTn>
                              </p:par>
                              <p:par>
                                <p:cTn id="269" presetID="10" presetClass="entr" presetSubtype="10" fill="hold" grpId="0" nodeType="withEffect">
                                  <p:stCondLst>
                                    <p:cond delay="0"/>
                                  </p:stCondLst>
                                  <p:childTnLst>
                                    <p:set>
                                      <p:cBhvr>
                                        <p:cTn id="270" dur="1" fill="hold">
                                          <p:stCondLst>
                                            <p:cond delay="0"/>
                                          </p:stCondLst>
                                        </p:cTn>
                                        <p:tgtEl>
                                          <p:spTgt spid="95"/>
                                        </p:tgtEl>
                                        <p:attrNameLst>
                                          <p:attrName>style.visibility</p:attrName>
                                        </p:attrNameLst>
                                      </p:cBhvr>
                                      <p:to>
                                        <p:strVal val="visible"/>
                                      </p:to>
                                    </p:set>
                                    <p:animEffect transition="in" filter="fade">
                                      <p:cBhvr>
                                        <p:cTn id="271" dur="500"/>
                                        <p:tgtEl>
                                          <p:spTgt spid="95"/>
                                        </p:tgtEl>
                                      </p:cBhvr>
                                    </p:animEffect>
                                  </p:childTnLst>
                                </p:cTn>
                              </p:par>
                              <p:par>
                                <p:cTn id="272" presetID="10" presetClass="entr" presetSubtype="10" fill="hold" grpId="0" nodeType="withEffect">
                                  <p:stCondLst>
                                    <p:cond delay="0"/>
                                  </p:stCondLst>
                                  <p:childTnLst>
                                    <p:set>
                                      <p:cBhvr>
                                        <p:cTn id="273" dur="1" fill="hold">
                                          <p:stCondLst>
                                            <p:cond delay="0"/>
                                          </p:stCondLst>
                                        </p:cTn>
                                        <p:tgtEl>
                                          <p:spTgt spid="96"/>
                                        </p:tgtEl>
                                        <p:attrNameLst>
                                          <p:attrName>style.visibility</p:attrName>
                                        </p:attrNameLst>
                                      </p:cBhvr>
                                      <p:to>
                                        <p:strVal val="visible"/>
                                      </p:to>
                                    </p:set>
                                    <p:animEffect transition="in" filter="fade">
                                      <p:cBhvr>
                                        <p:cTn id="274" dur="500"/>
                                        <p:tgtEl>
                                          <p:spTgt spid="96"/>
                                        </p:tgtEl>
                                      </p:cBhvr>
                                    </p:animEffect>
                                  </p:childTnLst>
                                </p:cTn>
                              </p:par>
                              <p:par>
                                <p:cTn id="275" presetID="10" presetClass="entr" presetSubtype="10" fill="hold" grpId="0" nodeType="withEffect">
                                  <p:stCondLst>
                                    <p:cond delay="0"/>
                                  </p:stCondLst>
                                  <p:childTnLst>
                                    <p:set>
                                      <p:cBhvr>
                                        <p:cTn id="276" dur="1" fill="hold">
                                          <p:stCondLst>
                                            <p:cond delay="0"/>
                                          </p:stCondLst>
                                        </p:cTn>
                                        <p:tgtEl>
                                          <p:spTgt spid="97"/>
                                        </p:tgtEl>
                                        <p:attrNameLst>
                                          <p:attrName>style.visibility</p:attrName>
                                        </p:attrNameLst>
                                      </p:cBhvr>
                                      <p:to>
                                        <p:strVal val="visible"/>
                                      </p:to>
                                    </p:set>
                                    <p:animEffect transition="in" filter="fade">
                                      <p:cBhvr>
                                        <p:cTn id="277" dur="500"/>
                                        <p:tgtEl>
                                          <p:spTgt spid="97"/>
                                        </p:tgtEl>
                                      </p:cBhvr>
                                    </p:animEffect>
                                  </p:childTnLst>
                                </p:cTn>
                              </p:par>
                              <p:par>
                                <p:cTn id="278" presetID="10" presetClass="entr" presetSubtype="10" fill="hold" grpId="0" nodeType="withEffect">
                                  <p:stCondLst>
                                    <p:cond delay="0"/>
                                  </p:stCondLst>
                                  <p:childTnLst>
                                    <p:set>
                                      <p:cBhvr>
                                        <p:cTn id="279" dur="1" fill="hold">
                                          <p:stCondLst>
                                            <p:cond delay="0"/>
                                          </p:stCondLst>
                                        </p:cTn>
                                        <p:tgtEl>
                                          <p:spTgt spid="98"/>
                                        </p:tgtEl>
                                        <p:attrNameLst>
                                          <p:attrName>style.visibility</p:attrName>
                                        </p:attrNameLst>
                                      </p:cBhvr>
                                      <p:to>
                                        <p:strVal val="visible"/>
                                      </p:to>
                                    </p:set>
                                    <p:animEffect transition="in" filter="fade">
                                      <p:cBhvr>
                                        <p:cTn id="280" dur="500"/>
                                        <p:tgtEl>
                                          <p:spTgt spid="98"/>
                                        </p:tgtEl>
                                      </p:cBhvr>
                                    </p:animEffect>
                                  </p:childTnLst>
                                </p:cTn>
                              </p:par>
                              <p:par>
                                <p:cTn id="281" presetID="10" presetClass="entr" presetSubtype="10" fill="hold" grpId="0"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fade">
                                      <p:cBhvr>
                                        <p:cTn id="283" dur="500"/>
                                        <p:tgtEl>
                                          <p:spTgt spid="99"/>
                                        </p:tgtEl>
                                      </p:cBhvr>
                                    </p:animEffect>
                                  </p:childTnLst>
                                </p:cTn>
                              </p:par>
                              <p:par>
                                <p:cTn id="284" presetID="10" presetClass="entr" presetSubtype="10" fill="hold" grpId="0"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fade">
                                      <p:cBhvr>
                                        <p:cTn id="286" dur="500"/>
                                        <p:tgtEl>
                                          <p:spTgt spid="100"/>
                                        </p:tgtEl>
                                      </p:cBhvr>
                                    </p:animEffect>
                                  </p:childTnLst>
                                </p:cTn>
                              </p:par>
                              <p:par>
                                <p:cTn id="287" presetID="10" presetClass="entr" presetSubtype="10" fill="hold" grpId="0" nodeType="withEffect">
                                  <p:stCondLst>
                                    <p:cond delay="0"/>
                                  </p:stCondLst>
                                  <p:childTnLst>
                                    <p:set>
                                      <p:cBhvr>
                                        <p:cTn id="288" dur="1" fill="hold">
                                          <p:stCondLst>
                                            <p:cond delay="0"/>
                                          </p:stCondLst>
                                        </p:cTn>
                                        <p:tgtEl>
                                          <p:spTgt spid="101"/>
                                        </p:tgtEl>
                                        <p:attrNameLst>
                                          <p:attrName>style.visibility</p:attrName>
                                        </p:attrNameLst>
                                      </p:cBhvr>
                                      <p:to>
                                        <p:strVal val="visible"/>
                                      </p:to>
                                    </p:set>
                                    <p:animEffect transition="in" filter="fade">
                                      <p:cBhvr>
                                        <p:cTn id="289" dur="500"/>
                                        <p:tgtEl>
                                          <p:spTgt spid="101"/>
                                        </p:tgtEl>
                                      </p:cBhvr>
                                    </p:animEffect>
                                  </p:childTnLst>
                                </p:cTn>
                              </p:par>
                              <p:par>
                                <p:cTn id="290" presetID="10" presetClass="entr" presetSubtype="10" fill="hold" grpId="0" nodeType="withEffect">
                                  <p:stCondLst>
                                    <p:cond delay="0"/>
                                  </p:stCondLst>
                                  <p:childTnLst>
                                    <p:set>
                                      <p:cBhvr>
                                        <p:cTn id="291" dur="1" fill="hold">
                                          <p:stCondLst>
                                            <p:cond delay="0"/>
                                          </p:stCondLst>
                                        </p:cTn>
                                        <p:tgtEl>
                                          <p:spTgt spid="102"/>
                                        </p:tgtEl>
                                        <p:attrNameLst>
                                          <p:attrName>style.visibility</p:attrName>
                                        </p:attrNameLst>
                                      </p:cBhvr>
                                      <p:to>
                                        <p:strVal val="visible"/>
                                      </p:to>
                                    </p:set>
                                    <p:animEffect transition="in" filter="fade">
                                      <p:cBhvr>
                                        <p:cTn id="292" dur="500"/>
                                        <p:tgtEl>
                                          <p:spTgt spid="102"/>
                                        </p:tgtEl>
                                      </p:cBhvr>
                                    </p:animEffect>
                                  </p:childTnLst>
                                </p:cTn>
                              </p:par>
                              <p:par>
                                <p:cTn id="293" presetID="10" presetClass="entr" presetSubtype="10" fill="hold" grpId="0" nodeType="with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fade">
                                      <p:cBhvr>
                                        <p:cTn id="295" dur="500"/>
                                        <p:tgtEl>
                                          <p:spTgt spid="103"/>
                                        </p:tgtEl>
                                      </p:cBhvr>
                                    </p:animEffect>
                                  </p:childTnLst>
                                </p:cTn>
                              </p:par>
                              <p:par>
                                <p:cTn id="296" presetID="10" presetClass="entr" presetSubtype="10" fill="hold" grpId="0" nodeType="withEffect">
                                  <p:stCondLst>
                                    <p:cond delay="0"/>
                                  </p:stCondLst>
                                  <p:childTnLst>
                                    <p:set>
                                      <p:cBhvr>
                                        <p:cTn id="297" dur="1" fill="hold">
                                          <p:stCondLst>
                                            <p:cond delay="0"/>
                                          </p:stCondLst>
                                        </p:cTn>
                                        <p:tgtEl>
                                          <p:spTgt spid="104"/>
                                        </p:tgtEl>
                                        <p:attrNameLst>
                                          <p:attrName>style.visibility</p:attrName>
                                        </p:attrNameLst>
                                      </p:cBhvr>
                                      <p:to>
                                        <p:strVal val="visible"/>
                                      </p:to>
                                    </p:set>
                                    <p:animEffect transition="in" filter="fade">
                                      <p:cBhvr>
                                        <p:cTn id="298" dur="500"/>
                                        <p:tgtEl>
                                          <p:spTgt spid="104"/>
                                        </p:tgtEl>
                                      </p:cBhvr>
                                    </p:animEffect>
                                  </p:childTnLst>
                                </p:cTn>
                              </p:par>
                              <p:par>
                                <p:cTn id="299" presetID="10" presetClass="entr" presetSubtype="10" fill="hold" grpId="0" nodeType="withEffect">
                                  <p:stCondLst>
                                    <p:cond delay="0"/>
                                  </p:stCondLst>
                                  <p:childTnLst>
                                    <p:set>
                                      <p:cBhvr>
                                        <p:cTn id="300" dur="1" fill="hold">
                                          <p:stCondLst>
                                            <p:cond delay="0"/>
                                          </p:stCondLst>
                                        </p:cTn>
                                        <p:tgtEl>
                                          <p:spTgt spid="105"/>
                                        </p:tgtEl>
                                        <p:attrNameLst>
                                          <p:attrName>style.visibility</p:attrName>
                                        </p:attrNameLst>
                                      </p:cBhvr>
                                      <p:to>
                                        <p:strVal val="visible"/>
                                      </p:to>
                                    </p:set>
                                    <p:animEffect transition="in" filter="fade">
                                      <p:cBhvr>
                                        <p:cTn id="301" dur="500"/>
                                        <p:tgtEl>
                                          <p:spTgt spid="105"/>
                                        </p:tgtEl>
                                      </p:cBhvr>
                                    </p:animEffect>
                                  </p:childTnLst>
                                </p:cTn>
                              </p:par>
                              <p:par>
                                <p:cTn id="302" presetID="10" presetClass="entr" presetSubtype="10" fill="hold" grpId="0" nodeType="withEffect">
                                  <p:stCondLst>
                                    <p:cond delay="0"/>
                                  </p:stCondLst>
                                  <p:childTnLst>
                                    <p:set>
                                      <p:cBhvr>
                                        <p:cTn id="303" dur="1" fill="hold">
                                          <p:stCondLst>
                                            <p:cond delay="0"/>
                                          </p:stCondLst>
                                        </p:cTn>
                                        <p:tgtEl>
                                          <p:spTgt spid="106"/>
                                        </p:tgtEl>
                                        <p:attrNameLst>
                                          <p:attrName>style.visibility</p:attrName>
                                        </p:attrNameLst>
                                      </p:cBhvr>
                                      <p:to>
                                        <p:strVal val="visible"/>
                                      </p:to>
                                    </p:set>
                                    <p:animEffect transition="in" filter="fade">
                                      <p:cBhvr>
                                        <p:cTn id="304" dur="500"/>
                                        <p:tgtEl>
                                          <p:spTgt spid="106"/>
                                        </p:tgtEl>
                                      </p:cBhvr>
                                    </p:animEffect>
                                  </p:childTnLst>
                                </p:cTn>
                              </p:par>
                              <p:par>
                                <p:cTn id="305" presetID="10" presetClass="entr" presetSubtype="10"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Effect transition="in" filter="fade">
                                      <p:cBhvr>
                                        <p:cTn id="307" dur="500"/>
                                        <p:tgtEl>
                                          <p:spTgt spid="107"/>
                                        </p:tgtEl>
                                      </p:cBhvr>
                                    </p:animEffect>
                                  </p:childTnLst>
                                </p:cTn>
                              </p:par>
                              <p:par>
                                <p:cTn id="308" presetID="10" presetClass="entr" presetSubtype="10" fill="hold" grpId="0" nodeType="withEffect">
                                  <p:stCondLst>
                                    <p:cond delay="0"/>
                                  </p:stCondLst>
                                  <p:childTnLst>
                                    <p:set>
                                      <p:cBhvr>
                                        <p:cTn id="309" dur="1" fill="hold">
                                          <p:stCondLst>
                                            <p:cond delay="0"/>
                                          </p:stCondLst>
                                        </p:cTn>
                                        <p:tgtEl>
                                          <p:spTgt spid="108"/>
                                        </p:tgtEl>
                                        <p:attrNameLst>
                                          <p:attrName>style.visibility</p:attrName>
                                        </p:attrNameLst>
                                      </p:cBhvr>
                                      <p:to>
                                        <p:strVal val="visible"/>
                                      </p:to>
                                    </p:set>
                                    <p:animEffect transition="in" filter="fade">
                                      <p:cBhvr>
                                        <p:cTn id="310" dur="500"/>
                                        <p:tgtEl>
                                          <p:spTgt spid="108"/>
                                        </p:tgtEl>
                                      </p:cBhvr>
                                    </p:animEffect>
                                  </p:childTnLst>
                                </p:cTn>
                              </p:par>
                              <p:par>
                                <p:cTn id="311" presetID="10" presetClass="entr" presetSubtype="10" fill="hold" grpId="0" nodeType="withEffect">
                                  <p:stCondLst>
                                    <p:cond delay="0"/>
                                  </p:stCondLst>
                                  <p:childTnLst>
                                    <p:set>
                                      <p:cBhvr>
                                        <p:cTn id="312" dur="1" fill="hold">
                                          <p:stCondLst>
                                            <p:cond delay="0"/>
                                          </p:stCondLst>
                                        </p:cTn>
                                        <p:tgtEl>
                                          <p:spTgt spid="109"/>
                                        </p:tgtEl>
                                        <p:attrNameLst>
                                          <p:attrName>style.visibility</p:attrName>
                                        </p:attrNameLst>
                                      </p:cBhvr>
                                      <p:to>
                                        <p:strVal val="visible"/>
                                      </p:to>
                                    </p:set>
                                    <p:animEffect transition="in" filter="fade">
                                      <p:cBhvr>
                                        <p:cTn id="313" dur="500"/>
                                        <p:tgtEl>
                                          <p:spTgt spid="109"/>
                                        </p:tgtEl>
                                      </p:cBhvr>
                                    </p:animEffect>
                                  </p:childTnLst>
                                </p:cTn>
                              </p:par>
                              <p:par>
                                <p:cTn id="314" presetID="10" presetClass="entr" presetSubtype="10" fill="hold" grpId="0" nodeType="withEffect">
                                  <p:stCondLst>
                                    <p:cond delay="0"/>
                                  </p:stCondLst>
                                  <p:childTnLst>
                                    <p:set>
                                      <p:cBhvr>
                                        <p:cTn id="315" dur="1" fill="hold">
                                          <p:stCondLst>
                                            <p:cond delay="0"/>
                                          </p:stCondLst>
                                        </p:cTn>
                                        <p:tgtEl>
                                          <p:spTgt spid="110"/>
                                        </p:tgtEl>
                                        <p:attrNameLst>
                                          <p:attrName>style.visibility</p:attrName>
                                        </p:attrNameLst>
                                      </p:cBhvr>
                                      <p:to>
                                        <p:strVal val="visible"/>
                                      </p:to>
                                    </p:set>
                                    <p:animEffect transition="in" filter="fade">
                                      <p:cBhvr>
                                        <p:cTn id="316" dur="500"/>
                                        <p:tgtEl>
                                          <p:spTgt spid="110"/>
                                        </p:tgtEl>
                                      </p:cBhvr>
                                    </p:animEffect>
                                  </p:childTnLst>
                                </p:cTn>
                              </p:par>
                              <p:par>
                                <p:cTn id="317" presetID="10" presetClass="entr" presetSubtype="10"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Effect transition="in" filter="fade">
                                      <p:cBhvr>
                                        <p:cTn id="319" dur="500"/>
                                        <p:tgtEl>
                                          <p:spTgt spid="111"/>
                                        </p:tgtEl>
                                      </p:cBhvr>
                                    </p:animEffect>
                                  </p:childTnLst>
                                </p:cTn>
                              </p:par>
                              <p:par>
                                <p:cTn id="320" presetID="10" presetClass="entr" presetSubtype="10" fill="hold" grpId="0" nodeType="with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fade">
                                      <p:cBhvr>
                                        <p:cTn id="322" dur="500"/>
                                        <p:tgtEl>
                                          <p:spTgt spid="112"/>
                                        </p:tgtEl>
                                      </p:cBhvr>
                                    </p:animEffect>
                                  </p:childTnLst>
                                </p:cTn>
                              </p:par>
                              <p:par>
                                <p:cTn id="323" presetID="10" presetClass="entr" presetSubtype="10" fill="hold" grpId="0" nodeType="withEffect">
                                  <p:stCondLst>
                                    <p:cond delay="0"/>
                                  </p:stCondLst>
                                  <p:childTnLst>
                                    <p:set>
                                      <p:cBhvr>
                                        <p:cTn id="324" dur="1" fill="hold">
                                          <p:stCondLst>
                                            <p:cond delay="0"/>
                                          </p:stCondLst>
                                        </p:cTn>
                                        <p:tgtEl>
                                          <p:spTgt spid="113"/>
                                        </p:tgtEl>
                                        <p:attrNameLst>
                                          <p:attrName>style.visibility</p:attrName>
                                        </p:attrNameLst>
                                      </p:cBhvr>
                                      <p:to>
                                        <p:strVal val="visible"/>
                                      </p:to>
                                    </p:set>
                                    <p:animEffect transition="in" filter="fade">
                                      <p:cBhvr>
                                        <p:cTn id="325" dur="500"/>
                                        <p:tgtEl>
                                          <p:spTgt spid="113"/>
                                        </p:tgtEl>
                                      </p:cBhvr>
                                    </p:animEffect>
                                  </p:childTnLst>
                                </p:cTn>
                              </p:par>
                              <p:par>
                                <p:cTn id="326" presetID="10" presetClass="entr" presetSubtype="10" fill="hold" grpId="0" nodeType="withEffect">
                                  <p:stCondLst>
                                    <p:cond delay="0"/>
                                  </p:stCondLst>
                                  <p:childTnLst>
                                    <p:set>
                                      <p:cBhvr>
                                        <p:cTn id="327" dur="1" fill="hold">
                                          <p:stCondLst>
                                            <p:cond delay="0"/>
                                          </p:stCondLst>
                                        </p:cTn>
                                        <p:tgtEl>
                                          <p:spTgt spid="114"/>
                                        </p:tgtEl>
                                        <p:attrNameLst>
                                          <p:attrName>style.visibility</p:attrName>
                                        </p:attrNameLst>
                                      </p:cBhvr>
                                      <p:to>
                                        <p:strVal val="visible"/>
                                      </p:to>
                                    </p:set>
                                    <p:animEffect transition="in" filter="fade">
                                      <p:cBhvr>
                                        <p:cTn id="328" dur="500"/>
                                        <p:tgtEl>
                                          <p:spTgt spid="114"/>
                                        </p:tgtEl>
                                      </p:cBhvr>
                                    </p:animEffect>
                                  </p:childTnLst>
                                </p:cTn>
                              </p:par>
                              <p:par>
                                <p:cTn id="329" presetID="10" presetClass="entr" presetSubtype="10"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fade">
                                      <p:cBhvr>
                                        <p:cTn id="331" dur="500"/>
                                        <p:tgtEl>
                                          <p:spTgt spid="115"/>
                                        </p:tgtEl>
                                      </p:cBhvr>
                                    </p:animEffect>
                                  </p:childTnLst>
                                </p:cTn>
                              </p:par>
                            </p:childTnLst>
                          </p:cTn>
                        </p:par>
                      </p:childTnLst>
                    </p:cTn>
                  </p:par>
                  <p:par>
                    <p:cTn id="332" fill="hold" nodeType="clickEffect">
                      <p:stCondLst>
                        <p:cond delay="indefinite"/>
                      </p:stCondLst>
                      <p:childTnLst>
                        <p:par>
                          <p:cTn id="333" fill="hold" nodeType="withEffect">
                            <p:stCondLst>
                              <p:cond delay="0"/>
                            </p:stCondLst>
                            <p:childTnLst>
                              <p:par>
                                <p:cTn id="334" presetID="10" presetClass="entr" presetSubtype="10" fill="hold" nodeType="clickEffect">
                                  <p:stCondLst>
                                    <p:cond delay="0"/>
                                  </p:stCondLst>
                                  <p:childTnLst>
                                    <p:set>
                                      <p:cBhvr>
                                        <p:cTn id="335" dur="1" fill="hold">
                                          <p:stCondLst>
                                            <p:cond delay="0"/>
                                          </p:stCondLst>
                                        </p:cTn>
                                        <p:tgtEl>
                                          <p:spTgt spid="4"/>
                                        </p:tgtEl>
                                        <p:attrNameLst>
                                          <p:attrName>style.visibility</p:attrName>
                                        </p:attrNameLst>
                                      </p:cBhvr>
                                      <p:to>
                                        <p:strVal val="visible"/>
                                      </p:to>
                                    </p:set>
                                    <p:animEffect transition="in" filter="fade">
                                      <p:cBhvr>
                                        <p:cTn id="336" dur="500"/>
                                        <p:tgtEl>
                                          <p:spTgt spid="4"/>
                                        </p:tgtEl>
                                      </p:cBhvr>
                                    </p:animEffect>
                                  </p:childTnLst>
                                </p:cTn>
                              </p:par>
                              <p:par>
                                <p:cTn id="337" presetID="10" presetClass="entr" presetSubtype="10" fill="hold" grpId="0" nodeType="withEffect">
                                  <p:stCondLst>
                                    <p:cond delay="0"/>
                                  </p:stCondLst>
                                  <p:childTnLst>
                                    <p:set>
                                      <p:cBhvr>
                                        <p:cTn id="338" dur="1" fill="hold">
                                          <p:stCondLst>
                                            <p:cond delay="0"/>
                                          </p:stCondLst>
                                        </p:cTn>
                                        <p:tgtEl>
                                          <p:spTgt spid="116"/>
                                        </p:tgtEl>
                                        <p:attrNameLst>
                                          <p:attrName>style.visibility</p:attrName>
                                        </p:attrNameLst>
                                      </p:cBhvr>
                                      <p:to>
                                        <p:strVal val="visible"/>
                                      </p:to>
                                    </p:set>
                                    <p:animEffect transition="in" filter="fade">
                                      <p:cBhvr>
                                        <p:cTn id="339" dur="500"/>
                                        <p:tgtEl>
                                          <p:spTgt spid="116"/>
                                        </p:tgtEl>
                                      </p:cBhvr>
                                    </p:animEffect>
                                  </p:childTnLst>
                                </p:cTn>
                              </p:par>
                            </p:childTnLst>
                          </p:cTn>
                        </p:par>
                      </p:childTnLst>
                    </p:cTn>
                  </p:par>
                  <p:par>
                    <p:cTn id="340" fill="hold" nodeType="clickEffect">
                      <p:stCondLst>
                        <p:cond delay="indefinite"/>
                      </p:stCondLst>
                      <p:childTnLst>
                        <p:par>
                          <p:cTn id="341" fill="hold" nodeType="withEffect">
                            <p:stCondLst>
                              <p:cond delay="0"/>
                            </p:stCondLst>
                            <p:childTnLst>
                              <p:par>
                                <p:cTn id="342" presetID="10" presetClass="entr" presetSubtype="10" fill="hold" nodeType="clickEffect">
                                  <p:stCondLst>
                                    <p:cond delay="0"/>
                                  </p:stCondLst>
                                  <p:childTnLst>
                                    <p:set>
                                      <p:cBhvr>
                                        <p:cTn id="343" dur="1" fill="hold">
                                          <p:stCondLst>
                                            <p:cond delay="0"/>
                                          </p:stCondLst>
                                        </p:cTn>
                                        <p:tgtEl>
                                          <p:spTgt spid="3"/>
                                        </p:tgtEl>
                                        <p:attrNameLst>
                                          <p:attrName>style.visibility</p:attrName>
                                        </p:attrNameLst>
                                      </p:cBhvr>
                                      <p:to>
                                        <p:strVal val="visible"/>
                                      </p:to>
                                    </p:set>
                                    <p:animEffect transition="in" filter="fade">
                                      <p:cBhvr>
                                        <p:cTn id="344" dur="500"/>
                                        <p:tgtEl>
                                          <p:spTgt spid="3"/>
                                        </p:tgtEl>
                                      </p:cBhvr>
                                    </p:animEffect>
                                  </p:childTnLst>
                                </p:cTn>
                              </p:par>
                              <p:par>
                                <p:cTn id="345" presetID="10" presetClass="entr" presetSubtype="10"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fade">
                                      <p:cBhvr>
                                        <p:cTn id="347" dur="500"/>
                                        <p:tgtEl>
                                          <p:spTgt spid="117"/>
                                        </p:tgtEl>
                                      </p:cBhvr>
                                    </p:animEffect>
                                  </p:childTnLst>
                                </p:cTn>
                              </p:par>
                            </p:childTnLst>
                          </p:cTn>
                        </p:par>
                      </p:childTnLst>
                    </p:cTn>
                  </p:par>
                  <p:par>
                    <p:cTn id="348" fill="hold" nodeType="clickEffect">
                      <p:stCondLst>
                        <p:cond delay="indefinite"/>
                      </p:stCondLst>
                      <p:childTnLst>
                        <p:par>
                          <p:cTn id="349" fill="hold" nodeType="withEffect">
                            <p:stCondLst>
                              <p:cond delay="0"/>
                            </p:stCondLst>
                            <p:childTnLst>
                              <p:par>
                                <p:cTn id="350" presetID="10" presetClass="entr" presetSubtype="10" fill="hold" nodeType="clickEffect">
                                  <p:stCondLst>
                                    <p:cond delay="0"/>
                                  </p:stCondLst>
                                  <p:childTnLst>
                                    <p:set>
                                      <p:cBhvr>
                                        <p:cTn id="351" dur="1" fill="hold">
                                          <p:stCondLst>
                                            <p:cond delay="0"/>
                                          </p:stCondLst>
                                        </p:cTn>
                                        <p:tgtEl>
                                          <p:spTgt spid="2"/>
                                        </p:tgtEl>
                                        <p:attrNameLst>
                                          <p:attrName>style.visibility</p:attrName>
                                        </p:attrNameLst>
                                      </p:cBhvr>
                                      <p:to>
                                        <p:strVal val="visible"/>
                                      </p:to>
                                    </p:set>
                                    <p:animEffect transition="in" filter="fade">
                                      <p:cBhvr>
                                        <p:cTn id="352" dur="500"/>
                                        <p:tgtEl>
                                          <p:spTgt spid="2"/>
                                        </p:tgtEl>
                                      </p:cBhvr>
                                    </p:animEffect>
                                  </p:childTnLst>
                                </p:cTn>
                              </p:par>
                              <p:par>
                                <p:cTn id="353" presetID="10" presetClass="entr" presetSubtype="10" fill="hold" grpId="0" nodeType="withEffect">
                                  <p:stCondLst>
                                    <p:cond delay="0"/>
                                  </p:stCondLst>
                                  <p:childTnLst>
                                    <p:set>
                                      <p:cBhvr>
                                        <p:cTn id="354" dur="1" fill="hold">
                                          <p:stCondLst>
                                            <p:cond delay="0"/>
                                          </p:stCondLst>
                                        </p:cTn>
                                        <p:tgtEl>
                                          <p:spTgt spid="118"/>
                                        </p:tgtEl>
                                        <p:attrNameLst>
                                          <p:attrName>style.visibility</p:attrName>
                                        </p:attrNameLst>
                                      </p:cBhvr>
                                      <p:to>
                                        <p:strVal val="visible"/>
                                      </p:to>
                                    </p:set>
                                    <p:animEffect transition="in" filter="fade">
                                      <p:cBhvr>
                                        <p:cTn id="355" dur="500"/>
                                        <p:tgtEl>
                                          <p:spTgt spid="118"/>
                                        </p:tgtEl>
                                      </p:cBhvr>
                                    </p:animEffect>
                                  </p:childTnLst>
                                </p:cTn>
                              </p:par>
                            </p:childTnLst>
                          </p:cTn>
                        </p:par>
                      </p:childTnLst>
                    </p:cTn>
                  </p:par>
                  <p:par>
                    <p:cTn id="356" fill="hold">
                      <p:stCondLst>
                        <p:cond delay="indefinite"/>
                      </p:stCondLst>
                      <p:childTnLst>
                        <p:par>
                          <p:cTn id="357" fill="hold">
                            <p:stCondLst>
                              <p:cond delay="0"/>
                            </p:stCondLst>
                            <p:childTnLst>
                              <p:par>
                                <p:cTn id="358" presetID="2" presetClass="entr" presetSubtype="4" fill="hold" nodeType="clickEffect">
                                  <p:stCondLst>
                                    <p:cond delay="0"/>
                                  </p:stCondLst>
                                  <p:childTnLst>
                                    <p:set>
                                      <p:cBhvr>
                                        <p:cTn id="359" dur="1" fill="hold">
                                          <p:stCondLst>
                                            <p:cond delay="0"/>
                                          </p:stCondLst>
                                        </p:cTn>
                                        <p:tgtEl>
                                          <p:spTgt spid="6">
                                            <p:txEl>
                                              <p:pRg st="7" end="7"/>
                                            </p:txEl>
                                          </p:spTgt>
                                        </p:tgtEl>
                                        <p:attrNameLst>
                                          <p:attrName>style.visibility</p:attrName>
                                        </p:attrNameLst>
                                      </p:cBhvr>
                                      <p:to>
                                        <p:strVal val="visible"/>
                                      </p:to>
                                    </p:set>
                                    <p:anim calcmode="lin" valueType="num">
                                      <p:cBhvr>
                                        <p:cTn id="36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6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p:bldP spid="117" grpId="0"/>
      <p:bldP spid="118"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49">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t>測驗結果呈現方式</a:t>
            </a:r>
          </a:p>
        </p:txBody>
      </p:sp>
      <p:sp>
        <p:nvSpPr>
          <p:cNvPr id="3" name="內容版面配置區 2"/>
          <p:cNvSpPr txBox="1">
            <a:spLocks noGrp="1"/>
          </p:cNvSpPr>
          <p:nvPr>
            <p:ph idx="1"/>
          </p:nvPr>
        </p:nvSpPr>
        <p:spPr>
          <a:xfrm>
            <a:off x="822960" y="1600200"/>
            <a:ext cx="10473116" cy="4525959"/>
          </a:xfrm>
        </p:spPr>
        <p:txBody>
          <a:bodyPr/>
          <a:lstStyle/>
          <a:p>
            <a:pPr marL="457200" lvl="2" indent="-457200" algn="just">
              <a:lnSpc>
                <a:spcPct val="90000"/>
              </a:lnSpc>
              <a:spcAft>
                <a:spcPts val="600"/>
              </a:spcAft>
              <a:buFont typeface="Wingdings" pitchFamily="2"/>
              <a:buChar char="u"/>
            </a:pPr>
            <a:r>
              <a:rPr lang="zh-TW" sz="3200">
                <a:latin typeface="Times New Roman" pitchFamily="18"/>
                <a:cs typeface="Times New Roman" pitchFamily="18"/>
              </a:rPr>
              <a:t>採標準參照方式，將學生在國文、英語、數學、社會、自然</a:t>
            </a:r>
            <a:r>
              <a:rPr lang="en-US" sz="3200">
                <a:latin typeface="Times New Roman" pitchFamily="18"/>
                <a:cs typeface="Times New Roman" pitchFamily="18"/>
              </a:rPr>
              <a:t>5</a:t>
            </a:r>
            <a:r>
              <a:rPr lang="zh-TW" sz="3200">
                <a:latin typeface="Times New Roman" pitchFamily="18"/>
                <a:cs typeface="Times New Roman" pitchFamily="18"/>
              </a:rPr>
              <a:t>個科目之作答表現參照事先訂定的等級描述。</a:t>
            </a:r>
            <a:endParaRPr lang="en-US" sz="3200">
              <a:latin typeface="Times New Roman" pitchFamily="18"/>
              <a:cs typeface="Times New Roman" pitchFamily="18"/>
            </a:endParaRPr>
          </a:p>
          <a:p>
            <a:pPr marL="457200" lvl="2" indent="-457200" algn="just">
              <a:lnSpc>
                <a:spcPct val="90000"/>
              </a:lnSpc>
              <a:spcAft>
                <a:spcPts val="600"/>
              </a:spcAft>
              <a:buFont typeface="Wingdings" pitchFamily="2"/>
              <a:buChar char="u"/>
            </a:pPr>
            <a:r>
              <a:rPr lang="zh-TW" sz="3200">
                <a:latin typeface="Times New Roman" pitchFamily="18"/>
                <a:cs typeface="Times New Roman" pitchFamily="18"/>
              </a:rPr>
              <a:t>將學生表現區分為三個等級：</a:t>
            </a:r>
            <a:endParaRPr lang="en-US">
              <a:latin typeface="Times New Roman" pitchFamily="18"/>
              <a:cs typeface="Times New Roman" pitchFamily="18"/>
            </a:endParaRPr>
          </a:p>
          <a:p>
            <a:pPr marL="447671" lvl="1" indent="0" algn="just">
              <a:lnSpc>
                <a:spcPct val="90000"/>
              </a:lnSpc>
              <a:spcBef>
                <a:spcPts val="600"/>
              </a:spcBef>
              <a:spcAft>
                <a:spcPts val="600"/>
              </a:spcAft>
              <a:buChar char="•"/>
            </a:pPr>
            <a:r>
              <a:rPr lang="zh-TW">
                <a:latin typeface="Times New Roman" pitchFamily="18"/>
                <a:cs typeface="Times New Roman" pitchFamily="18"/>
              </a:rPr>
              <a:t>「精熟」：</a:t>
            </a:r>
            <a:r>
              <a:rPr lang="zh-TW">
                <a:solidFill>
                  <a:srgbClr val="FF0000"/>
                </a:solidFill>
                <a:latin typeface="Times New Roman" pitchFamily="18"/>
                <a:cs typeface="Times New Roman" pitchFamily="18"/>
              </a:rPr>
              <a:t>精通熟習</a:t>
            </a:r>
            <a:r>
              <a:rPr lang="zh-TW">
                <a:latin typeface="Times New Roman" pitchFamily="18"/>
                <a:cs typeface="Times New Roman" pitchFamily="18"/>
              </a:rPr>
              <a:t>該科目國中階段所學習的</a:t>
            </a:r>
            <a:r>
              <a:rPr lang="zh-TW">
                <a:solidFill>
                  <a:srgbClr val="FF0000"/>
                </a:solidFill>
                <a:latin typeface="Times New Roman" pitchFamily="18"/>
                <a:cs typeface="Times New Roman" pitchFamily="18"/>
              </a:rPr>
              <a:t>知識與能力</a:t>
            </a:r>
            <a:endParaRPr lang="en-US">
              <a:solidFill>
                <a:srgbClr val="FF0000"/>
              </a:solidFill>
              <a:latin typeface="Times New Roman" pitchFamily="18"/>
              <a:cs typeface="Times New Roman" pitchFamily="18"/>
            </a:endParaRPr>
          </a:p>
          <a:p>
            <a:pPr marL="452435" lvl="1" indent="4764" algn="just">
              <a:lnSpc>
                <a:spcPct val="90000"/>
              </a:lnSpc>
              <a:spcBef>
                <a:spcPts val="600"/>
              </a:spcBef>
              <a:spcAft>
                <a:spcPts val="600"/>
              </a:spcAft>
              <a:buChar char="•"/>
            </a:pPr>
            <a:r>
              <a:rPr lang="zh-TW">
                <a:latin typeface="Times New Roman" pitchFamily="18"/>
                <a:cs typeface="Times New Roman" pitchFamily="18"/>
              </a:rPr>
              <a:t>「基礎」：</a:t>
            </a:r>
            <a:r>
              <a:rPr lang="zh-TW">
                <a:solidFill>
                  <a:srgbClr val="FF0000"/>
                </a:solidFill>
                <a:latin typeface="Times New Roman" pitchFamily="18"/>
                <a:cs typeface="Times New Roman" pitchFamily="18"/>
              </a:rPr>
              <a:t>具備</a:t>
            </a:r>
            <a:r>
              <a:rPr lang="zh-TW">
                <a:latin typeface="Times New Roman" pitchFamily="18"/>
                <a:cs typeface="Times New Roman" pitchFamily="18"/>
              </a:rPr>
              <a:t>該科目國中階段之</a:t>
            </a:r>
            <a:r>
              <a:rPr lang="zh-TW">
                <a:solidFill>
                  <a:srgbClr val="FF0000"/>
                </a:solidFill>
                <a:latin typeface="Times New Roman" pitchFamily="18"/>
                <a:cs typeface="Times New Roman" pitchFamily="18"/>
              </a:rPr>
              <a:t>基本學力</a:t>
            </a:r>
            <a:endParaRPr lang="en-US">
              <a:solidFill>
                <a:srgbClr val="FF0000"/>
              </a:solidFill>
              <a:latin typeface="Times New Roman" pitchFamily="18"/>
              <a:cs typeface="Times New Roman" pitchFamily="18"/>
            </a:endParaRPr>
          </a:p>
          <a:p>
            <a:pPr marL="452435" lvl="1" indent="4764" algn="just">
              <a:lnSpc>
                <a:spcPct val="90000"/>
              </a:lnSpc>
              <a:spcBef>
                <a:spcPts val="600"/>
              </a:spcBef>
              <a:spcAft>
                <a:spcPts val="600"/>
              </a:spcAft>
              <a:buChar char="•"/>
            </a:pPr>
            <a:r>
              <a:rPr lang="zh-TW">
                <a:latin typeface="Times New Roman" pitchFamily="18"/>
                <a:cs typeface="Times New Roman" pitchFamily="18"/>
              </a:rPr>
              <a:t>「待加強」：</a:t>
            </a:r>
            <a:r>
              <a:rPr lang="zh-TW">
                <a:solidFill>
                  <a:srgbClr val="FF0000"/>
                </a:solidFill>
                <a:latin typeface="Times New Roman" pitchFamily="18"/>
                <a:cs typeface="Times New Roman" pitchFamily="18"/>
              </a:rPr>
              <a:t>尚未</a:t>
            </a:r>
            <a:r>
              <a:rPr lang="zh-TW">
                <a:latin typeface="Times New Roman" pitchFamily="18"/>
                <a:cs typeface="Times New Roman" pitchFamily="18"/>
              </a:rPr>
              <a:t>具備該科目國中階段之</a:t>
            </a:r>
            <a:r>
              <a:rPr lang="zh-TW">
                <a:solidFill>
                  <a:srgbClr val="FF0000"/>
                </a:solidFill>
                <a:latin typeface="Times New Roman" pitchFamily="18"/>
                <a:cs typeface="Times New Roman" pitchFamily="18"/>
              </a:rPr>
              <a:t>基本學力</a:t>
            </a:r>
            <a:endParaRPr lang="en-US">
              <a:latin typeface="Times New Roman" pitchFamily="18"/>
              <a:cs typeface="Times New Roman" pitchFamily="18"/>
            </a:endParaRPr>
          </a:p>
          <a:p>
            <a:pPr lvl="0" algn="just">
              <a:lnSpc>
                <a:spcPct val="90000"/>
              </a:lnSpc>
              <a:spcBef>
                <a:spcPts val="600"/>
              </a:spcBef>
              <a:spcAft>
                <a:spcPts val="600"/>
              </a:spcAft>
              <a:buFont typeface="Wingdings" pitchFamily="2"/>
              <a:buChar char="u"/>
            </a:pPr>
            <a:r>
              <a:rPr lang="zh-TW">
                <a:latin typeface="Times New Roman" pitchFamily="18"/>
                <a:cs typeface="Times New Roman" pitchFamily="18"/>
              </a:rPr>
              <a:t>寫作測驗的評分等級為：一至六級分</a:t>
            </a:r>
          </a:p>
          <a:p>
            <a:pPr lvl="0"/>
            <a:endParaRPr lang="en-US">
              <a:solidFill>
                <a:srgbClr val="0000FF"/>
              </a:solidFill>
              <a:latin typeface="Times New Roman" pitchFamily="18"/>
              <a:cs typeface="Times New Roman" pitchFamily="18"/>
            </a:endParaRPr>
          </a:p>
          <a:p>
            <a:pPr lvl="0"/>
            <a:endParaRPr lang="en-US">
              <a:latin typeface="Times New Roman" pitchFamily="18"/>
              <a:cs typeface="Times New Roman" pitchFamily="18"/>
            </a:endParaRPr>
          </a:p>
          <a:p>
            <a:pPr lvl="0"/>
            <a:endParaRPr lang="en-US">
              <a:latin typeface="Times New Roman" pitchFamily="18"/>
              <a:cs typeface="Times New Roman" pitchFamily="18"/>
            </a:endParaRPr>
          </a:p>
          <a:p>
            <a:pPr lvl="0"/>
            <a:endParaRPr lang="en-US">
              <a:latin typeface="Times New Roman" pitchFamily="18"/>
              <a:cs typeface="Times New Roman" pitchFamily="18"/>
            </a:endParaRPr>
          </a:p>
        </p:txBody>
      </p:sp>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57B89E-A931-40F9-8FA3-E6C030780016}" type="slidenum">
              <a:t>3</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Slide462">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3" y="-238557"/>
            <a:ext cx="10515600" cy="1325559"/>
          </a:xfrm>
        </p:spPr>
        <p:txBody>
          <a:bodyPr anchorCtr="1"/>
          <a:lstStyle/>
          <a:p>
            <a:pPr lvl="0" algn="ctr"/>
            <a:r>
              <a:rPr lang="en-US" b="1">
                <a:latin typeface="標楷體" pitchFamily="65"/>
                <a:ea typeface="標楷體" pitchFamily="65"/>
              </a:rPr>
              <a:t>112</a:t>
            </a:r>
            <a:r>
              <a:rPr lang="zh-TW" b="1">
                <a:latin typeface="標楷體" pitchFamily="65"/>
                <a:ea typeface="標楷體" pitchFamily="65"/>
              </a:rPr>
              <a:t>年國中教育會考各科等級描述</a:t>
            </a:r>
          </a:p>
        </p:txBody>
      </p:sp>
      <p:graphicFrame>
        <p:nvGraphicFramePr>
          <p:cNvPr id="3" name="表格 4"/>
          <p:cNvGraphicFramePr>
            <a:graphicFrameLocks noGrp="1"/>
          </p:cNvGraphicFramePr>
          <p:nvPr/>
        </p:nvGraphicFramePr>
        <p:xfrm>
          <a:off x="9" y="805897"/>
          <a:ext cx="12191996" cy="5592891"/>
        </p:xfrm>
        <a:graphic>
          <a:graphicData uri="http://schemas.openxmlformats.org/drawingml/2006/table">
            <a:tbl>
              <a:tblPr>
                <a:effectLst/>
              </a:tblPr>
              <a:tblGrid>
                <a:gridCol w="466344"/>
                <a:gridCol w="466344"/>
                <a:gridCol w="3753099"/>
                <a:gridCol w="3580388"/>
                <a:gridCol w="3925820"/>
              </a:tblGrid>
              <a:tr h="312148">
                <a:tc gridSpan="2">
                  <a:txBody>
                    <a:bodyPr/>
                    <a:lstStyle/>
                    <a:p>
                      <a:pPr lvl="0" algn="r">
                        <a:spcAft>
                          <a:spcPts val="0"/>
                        </a:spcAft>
                      </a:pPr>
                      <a:r>
                        <a:rPr lang="zh-TW" sz="1600" b="1" kern="1200">
                          <a:solidFill>
                            <a:srgbClr val="000000"/>
                          </a:solidFill>
                          <a:latin typeface="Times New Roman"/>
                          <a:ea typeface="標楷體"/>
                          <a:cs typeface="Times New Roman"/>
                        </a:rPr>
                        <a:t>等級</a:t>
                      </a:r>
                      <a:endParaRPr lang="zh-TW" sz="1600" kern="1200">
                        <a:solidFill>
                          <a:srgbClr val="000000"/>
                        </a:solidFill>
                        <a:latin typeface="Calibri"/>
                        <a:ea typeface="新細明體"/>
                        <a:cs typeface="Times New Roman"/>
                      </a:endParaRPr>
                    </a:p>
                    <a:p>
                      <a:pPr lvl="0" algn="just">
                        <a:spcAft>
                          <a:spcPts val="0"/>
                        </a:spcAft>
                      </a:pPr>
                      <a:r>
                        <a:rPr lang="zh-TW" sz="1200" b="1" kern="1200">
                          <a:solidFill>
                            <a:srgbClr val="000000"/>
                          </a:solidFill>
                          <a:latin typeface="Times New Roman"/>
                          <a:ea typeface="標楷體"/>
                          <a:cs typeface="Times New Roman"/>
                        </a:rPr>
                        <a:t>考試科目</a:t>
                      </a:r>
                      <a:endParaRPr lang="zh-TW" sz="1200" kern="1200">
                        <a:solidFill>
                          <a:srgbClr val="000000"/>
                        </a:solidFill>
                        <a:latin typeface="Calibri"/>
                        <a:ea typeface="新細明體"/>
                        <a:cs typeface="Times New Roman"/>
                      </a:endParaRPr>
                    </a:p>
                  </a:txBody>
                  <a:tcPr marL="11722" marR="11722" marT="0" marB="0">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lnTlToBr w="28575" cap="flat" cmpd="sng" algn="ctr">
                      <a:solidFill>
                        <a:srgbClr val="984807"/>
                      </a:solidFill>
                      <a:prstDash val="solid"/>
                      <a:round/>
                      <a:headEnd type="none" w="med" len="med"/>
                      <a:tailEnd type="none" w="med" len="med"/>
                    </a:lnTlToBr>
                    <a:solidFill>
                      <a:srgbClr val="FF9966"/>
                    </a:solidFill>
                  </a:tcPr>
                </a:tc>
                <a:tc hMerge="1">
                  <a:txBody>
                    <a:bodyPr/>
                    <a:lstStyle/>
                    <a:p>
                      <a:endParaRPr lang="zh-TW" altLang="en-US"/>
                    </a:p>
                  </a:txBody>
                  <a:tcPr/>
                </a:tc>
                <a:tc>
                  <a:txBody>
                    <a:bodyPr/>
                    <a:lstStyle/>
                    <a:p>
                      <a:pPr lvl="0" algn="ctr">
                        <a:spcAft>
                          <a:spcPts val="0"/>
                        </a:spcAft>
                      </a:pPr>
                      <a:r>
                        <a:rPr lang="zh-TW" sz="2000" b="1" kern="1200">
                          <a:solidFill>
                            <a:srgbClr val="000000"/>
                          </a:solidFill>
                          <a:latin typeface="Times New Roman"/>
                          <a:ea typeface="標楷體"/>
                          <a:cs typeface="Times New Roman"/>
                        </a:rPr>
                        <a:t>精</a:t>
                      </a:r>
                      <a:r>
                        <a:rPr lang="en-US" sz="2000" b="1" kern="1200">
                          <a:solidFill>
                            <a:srgbClr val="000000"/>
                          </a:solidFill>
                          <a:latin typeface="Times New Roman"/>
                          <a:ea typeface="標楷體"/>
                          <a:cs typeface="Times New Roman"/>
                        </a:rPr>
                        <a:t>  </a:t>
                      </a:r>
                      <a:r>
                        <a:rPr lang="zh-TW" sz="2000" b="1" kern="1200">
                          <a:solidFill>
                            <a:srgbClr val="000000"/>
                          </a:solidFill>
                          <a:latin typeface="Times New Roman"/>
                          <a:ea typeface="標楷體"/>
                          <a:cs typeface="Times New Roman"/>
                        </a:rPr>
                        <a:t>熟</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a:txBody>
                    <a:bodyPr/>
                    <a:lstStyle/>
                    <a:p>
                      <a:pPr lvl="0" algn="ctr">
                        <a:spcAft>
                          <a:spcPts val="0"/>
                        </a:spcAft>
                      </a:pPr>
                      <a:r>
                        <a:rPr lang="zh-TW" sz="2000" b="1" kern="1200">
                          <a:solidFill>
                            <a:srgbClr val="000000"/>
                          </a:solidFill>
                          <a:latin typeface="Times New Roman"/>
                          <a:ea typeface="標楷體"/>
                          <a:cs typeface="Times New Roman"/>
                        </a:rPr>
                        <a:t>基</a:t>
                      </a:r>
                      <a:r>
                        <a:rPr lang="en-US" sz="2000" b="1" kern="1200">
                          <a:solidFill>
                            <a:srgbClr val="000000"/>
                          </a:solidFill>
                          <a:latin typeface="Times New Roman"/>
                          <a:ea typeface="標楷體"/>
                          <a:cs typeface="Times New Roman"/>
                        </a:rPr>
                        <a:t>  </a:t>
                      </a:r>
                      <a:r>
                        <a:rPr lang="zh-TW" sz="2000" b="1" kern="1200">
                          <a:solidFill>
                            <a:srgbClr val="000000"/>
                          </a:solidFill>
                          <a:latin typeface="Times New Roman"/>
                          <a:ea typeface="標楷體"/>
                          <a:cs typeface="Times New Roman"/>
                        </a:rPr>
                        <a:t>礎</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a:txBody>
                    <a:bodyPr/>
                    <a:lstStyle/>
                    <a:p>
                      <a:pPr lvl="0" algn="ctr">
                        <a:spcAft>
                          <a:spcPts val="0"/>
                        </a:spcAft>
                      </a:pPr>
                      <a:r>
                        <a:rPr lang="zh-TW" sz="2000" b="1" kern="1200">
                          <a:solidFill>
                            <a:srgbClr val="000000"/>
                          </a:solidFill>
                          <a:latin typeface="Times New Roman"/>
                          <a:ea typeface="標楷體"/>
                          <a:cs typeface="Times New Roman"/>
                        </a:rPr>
                        <a:t>待加強</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r>
              <a:tr h="751664">
                <a:tc gridSpan="2">
                  <a:txBody>
                    <a:bodyPr/>
                    <a:lstStyle/>
                    <a:p>
                      <a:pPr lvl="0" algn="ctr">
                        <a:spcAft>
                          <a:spcPts val="0"/>
                        </a:spcAft>
                      </a:pPr>
                      <a:r>
                        <a:rPr lang="zh-TW" sz="2000" b="1" kern="0">
                          <a:solidFill>
                            <a:srgbClr val="000000"/>
                          </a:solidFill>
                          <a:latin typeface="Times New Roman"/>
                          <a:ea typeface="標楷體"/>
                          <a:cs typeface="Times New Roman"/>
                        </a:rPr>
                        <a:t>國　文</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能具備與教材相關的語文知識，能深入的理解、評鑑各類文本的內容與形式，並能適切統整應用以處理問題。</a:t>
                      </a: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大致能具備與教材相關的語文知識，大致能理解、評鑑各類文本的內容與形式，並大致能統整應用以處理問題。</a:t>
                      </a: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僅能具備部分與教材相關的語文知識，僅能有限的理解、評鑑各類文本的內容與形式，並有限的統整應用以處理問題。</a:t>
                      </a: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r h="1461567">
                <a:tc rowSpan="2">
                  <a:txBody>
                    <a:bodyPr/>
                    <a:lstStyle/>
                    <a:p>
                      <a:pPr lvl="0" algn="ctr">
                        <a:spcAft>
                          <a:spcPts val="0"/>
                        </a:spcAft>
                      </a:pPr>
                      <a:r>
                        <a:rPr lang="zh-TW" sz="2000" b="1" kern="0">
                          <a:solidFill>
                            <a:srgbClr val="000000"/>
                          </a:solidFill>
                          <a:latin typeface="Times New Roman"/>
                          <a:ea typeface="標楷體"/>
                          <a:cs typeface="Times New Roman"/>
                        </a:rPr>
                        <a:t>英語</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a:txBody>
                    <a:bodyPr/>
                    <a:lstStyle/>
                    <a:p>
                      <a:pPr marL="0" marR="0" lvl="0" indent="0" algn="ctr" defTabSz="914400" rtl="0" fontAlgn="auto" hangingPunct="1">
                        <a:lnSpc>
                          <a:spcPct val="100000"/>
                        </a:lnSpc>
                        <a:spcBef>
                          <a:spcPts val="0"/>
                        </a:spcBef>
                        <a:spcAft>
                          <a:spcPts val="0"/>
                        </a:spcAft>
                        <a:buNone/>
                        <a:tabLst/>
                      </a:pPr>
                      <a:r>
                        <a:rPr lang="zh-TW" sz="2000" b="1" kern="0">
                          <a:solidFill>
                            <a:srgbClr val="000000"/>
                          </a:solidFill>
                          <a:latin typeface="Times New Roman"/>
                          <a:ea typeface="標楷體"/>
                          <a:cs typeface="Times New Roman"/>
                        </a:rPr>
                        <a:t>閱讀</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能理解所學字詞的常見語意、常見的句型結構，及簡易文本的篇章結構。能理解生活或社會議題、時事或新知、個人經歷或想法等主題，且敘述稍長、脈絡清楚分明的文本；能指出文本的主旨、結論、清楚陳述的敘述者態度或立場等重要訊息；能過濾及綜合文本訊息做推論。</a:t>
                      </a: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能理解所學字詞的基本語意、基本的句型結構，及簡易語句的語意或語法連結。能理解描繪生活周遭人事時地物等貼近個人日常生活經驗的主題，且敘述淺顯直白的文本；能提取文本中明確陳述的重要訊息。</a:t>
                      </a: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僅能理解少數所學字詞的基本語意或基本的句型結構，僅能有限地理解簡易語句的語意或語法連結。僅能有限地理解少數描繪生活周遭的人事時地物等貼近個人日常生活經驗的主題，且敘述淺顯直白的文本；僅能有限地提取文本中明確陳述的重要訊息。</a:t>
                      </a: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r h="1030062">
                <a:tc vMerge="1">
                  <a:txBody>
                    <a:bodyPr/>
                    <a:lstStyle/>
                    <a:p>
                      <a:endParaRPr lang="zh-TW" altLang="en-US"/>
                    </a:p>
                  </a:txBody>
                  <a:tcPr/>
                </a:tc>
                <a:tc>
                  <a:txBody>
                    <a:bodyPr/>
                    <a:lstStyle/>
                    <a:p>
                      <a:pPr lvl="0" algn="ctr" defTabSz="914400">
                        <a:spcAft>
                          <a:spcPts val="0"/>
                        </a:spcAft>
                        <a:buNone/>
                        <a:tabLst/>
                      </a:pPr>
                      <a:r>
                        <a:rPr lang="zh-TW" sz="2000" b="1" kern="0">
                          <a:solidFill>
                            <a:srgbClr val="000000"/>
                          </a:solidFill>
                          <a:latin typeface="Times New Roman"/>
                          <a:ea typeface="標楷體"/>
                          <a:cs typeface="Times New Roman"/>
                        </a:rPr>
                        <a:t>聽力</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a:txBody>
                    <a:bodyPr/>
                    <a:lstStyle/>
                    <a:p>
                      <a:pPr marL="0" marR="0" lvl="0" indent="0" algn="l" defTabSz="914400" rtl="0" fontAlgn="auto" hangingPunct="1">
                        <a:lnSpc>
                          <a:spcPct val="100000"/>
                        </a:lnSpc>
                        <a:spcBef>
                          <a:spcPts val="0"/>
                        </a:spcBef>
                        <a:spcAft>
                          <a:spcPts val="0"/>
                        </a:spcAft>
                        <a:buNone/>
                        <a:tabLst/>
                      </a:pP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lnTlToBr w="19046" cap="flat" cmpd="sng" algn="ctr">
                      <a:solidFill>
                        <a:srgbClr val="984807"/>
                      </a:solidFill>
                      <a:prstDash val="solid"/>
                      <a:round/>
                      <a:headEnd type="none" w="med" len="med"/>
                      <a:tailEnd type="none" w="med" len="med"/>
                    </a:lnTlToBr>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能聽懂與個人日常生活和周遭具體事物相關的簡短語句、問答及敘述直白的簡短言談；能聽懂關鍵字詞，並指出言談的主題或情境等重要內容。</a:t>
                      </a: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僅能有限地聽懂少數與個人日常生活和周遭具體事物相關的簡短語句、問答及敘述直白的簡短言談；僅能有限地聽懂少數關鍵字詞，僅能有限地指出少數言談的主題或情境等重要內容。</a:t>
                      </a:r>
                      <a:endParaRPr lang="en-US" sz="1400" kern="1200">
                        <a:solidFill>
                          <a:srgbClr val="000000"/>
                        </a:solidFill>
                        <a:latin typeface="標楷體" pitchFamily="65"/>
                        <a:ea typeface="標楷體" pitchFamily="65"/>
                        <a:cs typeface="Times New Roman"/>
                      </a:endParaRPr>
                    </a:p>
                  </a:txBody>
                  <a:tcPr marL="35999" marR="35999" marT="35999" marB="35999">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r h="626382">
                <a:tc gridSpan="2">
                  <a:txBody>
                    <a:bodyPr/>
                    <a:lstStyle/>
                    <a:p>
                      <a:pPr lvl="0" algn="ctr">
                        <a:spcAft>
                          <a:spcPts val="0"/>
                        </a:spcAft>
                      </a:pPr>
                      <a:r>
                        <a:rPr lang="zh-TW" sz="2000" b="1" kern="0">
                          <a:solidFill>
                            <a:srgbClr val="000000"/>
                          </a:solidFill>
                          <a:latin typeface="Times New Roman"/>
                          <a:ea typeface="標楷體"/>
                          <a:cs typeface="Times New Roman"/>
                        </a:rPr>
                        <a:t>數　學</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能分析問題情境中複雜、不明顯的數學訊息，並發展解題策略、應用數學方法或基本的論證解決問題。</a:t>
                      </a: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理解基本的數學概念，能操作算則或程序，能理解問題情境中簡單、明顯的數學訊息，並應用數學方法解決問題。</a:t>
                      </a: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zh-TW" sz="1400" kern="1200">
                          <a:solidFill>
                            <a:srgbClr val="000000"/>
                          </a:solidFill>
                          <a:latin typeface="標楷體" pitchFamily="65"/>
                          <a:ea typeface="標楷體" pitchFamily="65"/>
                          <a:cs typeface="Times New Roman"/>
                        </a:rPr>
                        <a:t>僅認識部分基本的數學概念，僅能操作部分的算則或程序。</a:t>
                      </a: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r h="612465">
                <a:tc gridSpan="2">
                  <a:txBody>
                    <a:bodyPr/>
                    <a:lstStyle/>
                    <a:p>
                      <a:pPr lvl="0" algn="ctr">
                        <a:spcAft>
                          <a:spcPts val="0"/>
                        </a:spcAft>
                      </a:pPr>
                      <a:r>
                        <a:rPr lang="zh-TW" sz="2000" b="1" kern="0">
                          <a:solidFill>
                            <a:srgbClr val="000000"/>
                          </a:solidFill>
                          <a:latin typeface="Times New Roman"/>
                          <a:ea typeface="標楷體"/>
                          <a:cs typeface="Times New Roman"/>
                        </a:rPr>
                        <a:t>社　會</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lvl="0" algn="l">
                        <a:spcAft>
                          <a:spcPts val="0"/>
                        </a:spcAft>
                        <a:buNone/>
                      </a:pPr>
                      <a:r>
                        <a:rPr lang="zh-TW" sz="1400" b="0" i="0" u="none" strike="noStrike" kern="1200">
                          <a:latin typeface="標楷體" pitchFamily="65"/>
                          <a:ea typeface="標楷體" pitchFamily="65"/>
                        </a:rPr>
                        <a:t>能廣泛認識及了解社會領域學習內容，並能運用多元的社會領域知識探究人類生活相關議題。</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lvl="0" algn="l">
                        <a:spcAft>
                          <a:spcPts val="0"/>
                        </a:spcAft>
                        <a:buNone/>
                      </a:pPr>
                      <a:r>
                        <a:rPr lang="zh-TW" sz="1400" b="0" i="0" u="none" strike="noStrike" kern="1200">
                          <a:latin typeface="標楷體" pitchFamily="65"/>
                          <a:ea typeface="標楷體" pitchFamily="65"/>
                        </a:rPr>
                        <a:t>能大致認識及了解社會領域學習內容，並能運用基礎的社會領域知識探究人類生活相關議題。</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lvl="0" algn="l">
                        <a:spcAft>
                          <a:spcPts val="0"/>
                        </a:spcAft>
                        <a:buNone/>
                      </a:pPr>
                      <a:r>
                        <a:rPr lang="zh-TW" sz="1400" b="0" i="0" u="none" strike="noStrike" kern="1200">
                          <a:latin typeface="標楷體" pitchFamily="65"/>
                          <a:ea typeface="標楷體" pitchFamily="65"/>
                        </a:rPr>
                        <a:t>能約略認識及了解社會領域學習內容，並能覺察相關訊息。</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r h="487192">
                <a:tc gridSpan="2">
                  <a:txBody>
                    <a:bodyPr/>
                    <a:lstStyle/>
                    <a:p>
                      <a:pPr lvl="0" algn="ctr">
                        <a:spcAft>
                          <a:spcPts val="0"/>
                        </a:spcAft>
                      </a:pPr>
                      <a:r>
                        <a:rPr lang="zh-TW" sz="2000" b="1" kern="0">
                          <a:solidFill>
                            <a:srgbClr val="000000"/>
                          </a:solidFill>
                          <a:latin typeface="Times New Roman"/>
                          <a:ea typeface="標楷體"/>
                          <a:cs typeface="Times New Roman"/>
                        </a:rPr>
                        <a:t>自　然</a:t>
                      </a:r>
                      <a:endParaRPr lang="zh-TW" sz="2000" kern="1200">
                        <a:solidFill>
                          <a:srgbClr val="000000"/>
                        </a:solidFill>
                        <a:latin typeface="Calibri"/>
                        <a:ea typeface="新細明體"/>
                        <a:cs typeface="Times New Roman"/>
                      </a:endParaRPr>
                    </a:p>
                  </a:txBody>
                  <a:tcPr marL="11722" marR="11722" marT="0" marB="0"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lvl="0" algn="l">
                        <a:spcAft>
                          <a:spcPts val="0"/>
                        </a:spcAft>
                        <a:buNone/>
                      </a:pPr>
                      <a:r>
                        <a:rPr lang="zh-TW" sz="1400" b="0" i="0" u="none" strike="noStrike" kern="1200">
                          <a:latin typeface="標楷體" pitchFamily="65"/>
                          <a:ea typeface="標楷體" pitchFamily="65"/>
                        </a:rPr>
                        <a:t>能融會貫通學習內容，並能運用探究能力解決需要多層次思考的問題。</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lvl="0" algn="l">
                        <a:spcAft>
                          <a:spcPts val="0"/>
                        </a:spcAft>
                        <a:buNone/>
                      </a:pPr>
                      <a:r>
                        <a:rPr lang="zh-TW" sz="1400" b="0" i="0" u="none" strike="noStrike" kern="1200">
                          <a:latin typeface="標楷體" pitchFamily="65"/>
                          <a:ea typeface="標楷體" pitchFamily="65"/>
                        </a:rPr>
                        <a:t>能知道及理解學習內容，並能運用探究能力解決基本的問題。</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c>
                  <a:txBody>
                    <a:bodyPr/>
                    <a:lstStyle/>
                    <a:p>
                      <a:pPr lvl="0" algn="l">
                        <a:spcAft>
                          <a:spcPts val="0"/>
                        </a:spcAft>
                        <a:buNone/>
                      </a:pPr>
                      <a:r>
                        <a:rPr lang="zh-TW" sz="1400" b="0" i="0" u="none" strike="noStrike" kern="1200">
                          <a:latin typeface="標楷體" pitchFamily="65"/>
                          <a:ea typeface="標楷體" pitchFamily="65"/>
                        </a:rPr>
                        <a:t>能部分知道及理解學習內容。</a:t>
                      </a:r>
                      <a:endParaRPr lang="zh-TW" sz="1400" b="0" i="0" u="none" strike="noStrike">
                        <a:latin typeface="標楷體" pitchFamily="65"/>
                        <a:ea typeface="標楷體" pitchFamily="65"/>
                      </a:endParaRPr>
                    </a:p>
                  </a:txBody>
                  <a:tcPr marL="35999" marR="35999" marT="35999" marB="35999" anchor="ctr">
                    <a:lnL w="28575" cap="flat" cmpd="sng" algn="ctr">
                      <a:solidFill>
                        <a:srgbClr val="984807"/>
                      </a:solidFill>
                      <a:prstDash val="solid"/>
                      <a:round/>
                      <a:headEnd type="none" w="med" len="med"/>
                      <a:tailEnd type="none" w="med" len="med"/>
                    </a:lnL>
                    <a:lnR w="28575" cap="flat" cmpd="sng" algn="ctr">
                      <a:solidFill>
                        <a:srgbClr val="984807"/>
                      </a:solidFill>
                      <a:prstDash val="solid"/>
                      <a:round/>
                      <a:headEnd type="none" w="med" len="med"/>
                      <a:tailEnd type="none" w="med" len="med"/>
                    </a:lnR>
                    <a:lnT w="28575" cap="flat" cmpd="sng" algn="ctr">
                      <a:solidFill>
                        <a:srgbClr val="984807"/>
                      </a:solidFill>
                      <a:prstDash val="solid"/>
                      <a:round/>
                      <a:headEnd type="none" w="med" len="med"/>
                      <a:tailEnd type="none" w="med" len="med"/>
                    </a:lnT>
                    <a:lnB w="28575" cap="flat" cmpd="sng" algn="ctr">
                      <a:solidFill>
                        <a:srgbClr val="984807"/>
                      </a:solidFill>
                      <a:prstDash val="solid"/>
                      <a:round/>
                      <a:headEnd type="none" w="med" len="med"/>
                      <a:tailEnd type="none" w="med" len="med"/>
                    </a:lnB>
                  </a:tcPr>
                </a:tc>
              </a:tr>
            </a:tbl>
          </a:graphicData>
        </a:graphic>
      </p:graphicFrame>
      <p:sp>
        <p:nvSpPr>
          <p:cNvPr id="4" name="Rectangle 4"/>
          <p:cNvSpPr/>
          <p:nvPr/>
        </p:nvSpPr>
        <p:spPr>
          <a:xfrm>
            <a:off x="1524003" y="43936"/>
            <a:ext cx="184727" cy="369335"/>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zh-TW" sz="1800" b="0" i="0" u="none" strike="noStrike" kern="1200" cap="none" spc="0" baseline="0">
              <a:solidFill>
                <a:srgbClr val="000000"/>
              </a:solidFill>
              <a:uFillTx/>
              <a:latin typeface="Arial" pitchFamily="34"/>
              <a:ea typeface="標楷體" pitchFamily="65"/>
            </a:endParaRPr>
          </a:p>
        </p:txBody>
      </p:sp>
      <p:sp>
        <p:nvSpPr>
          <p:cNvPr id="5" name="文字方塊 3"/>
          <p:cNvSpPr txBox="1"/>
          <p:nvPr/>
        </p:nvSpPr>
        <p:spPr>
          <a:xfrm>
            <a:off x="1541760" y="6498064"/>
            <a:ext cx="8787777" cy="369335"/>
          </a:xfrm>
          <a:prstGeom prst="rect">
            <a:avLst/>
          </a:prstGeom>
          <a:solidFill>
            <a:srgbClr val="4F81BD"/>
          </a:solid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標楷體" pitchFamily="65"/>
                <a:ea typeface="標楷體" pitchFamily="65"/>
              </a:rPr>
              <a:t>註：</a:t>
            </a:r>
            <a:r>
              <a:rPr lang="en-US" sz="1800" b="0" i="0" u="none" strike="noStrike" kern="1200" cap="none" spc="0" baseline="0">
                <a:solidFill>
                  <a:srgbClr val="000000"/>
                </a:solidFill>
                <a:uFillTx/>
                <a:latin typeface="標楷體" pitchFamily="65"/>
                <a:ea typeface="標楷體" pitchFamily="65"/>
              </a:rPr>
              <a:t>112</a:t>
            </a:r>
            <a:r>
              <a:rPr lang="zh-TW" sz="1800" b="0" i="0" u="none" strike="noStrike" kern="1200" cap="none" spc="0" baseline="0">
                <a:solidFill>
                  <a:srgbClr val="000000"/>
                </a:solidFill>
                <a:uFillTx/>
                <a:latin typeface="標楷體" pitchFamily="65"/>
                <a:ea typeface="標楷體" pitchFamily="65"/>
              </a:rPr>
              <a:t>年教育會考英語</a:t>
            </a:r>
            <a:r>
              <a:rPr lang="en-US" sz="1800" b="0" i="0" u="none" strike="noStrike" kern="1200" cap="none" spc="0" baseline="0">
                <a:solidFill>
                  <a:srgbClr val="000000"/>
                </a:solidFill>
                <a:uFillTx/>
                <a:latin typeface="標楷體" pitchFamily="65"/>
                <a:ea typeface="標楷體" pitchFamily="65"/>
              </a:rPr>
              <a:t>(</a:t>
            </a:r>
            <a:r>
              <a:rPr lang="zh-TW" sz="1800" b="0" i="0" u="none" strike="noStrike" kern="1200" cap="none" spc="0" baseline="0">
                <a:solidFill>
                  <a:srgbClr val="000000"/>
                </a:solidFill>
                <a:uFillTx/>
                <a:latin typeface="標楷體" pitchFamily="65"/>
                <a:ea typeface="標楷體" pitchFamily="65"/>
              </a:rPr>
              <a:t>聽力</a:t>
            </a:r>
            <a:r>
              <a:rPr lang="en-US" sz="1800" b="0" i="0" u="none" strike="noStrike" kern="1200" cap="none" spc="0" baseline="0">
                <a:solidFill>
                  <a:srgbClr val="000000"/>
                </a:solidFill>
                <a:uFillTx/>
                <a:latin typeface="標楷體" pitchFamily="65"/>
                <a:ea typeface="標楷體" pitchFamily="65"/>
              </a:rPr>
              <a:t>)</a:t>
            </a:r>
            <a:r>
              <a:rPr lang="zh-TW" sz="1800" b="0" i="0" u="none" strike="noStrike" kern="1200" cap="none" spc="0" baseline="0">
                <a:solidFill>
                  <a:srgbClr val="000000"/>
                </a:solidFill>
                <a:uFillTx/>
                <a:latin typeface="標楷體" pitchFamily="65"/>
                <a:ea typeface="標楷體" pitchFamily="65"/>
              </a:rPr>
              <a:t>僅區分學生學習表現為「基礎」與「待加強」二等級。</a:t>
            </a:r>
            <a:endParaRPr lang="en-US" sz="1800" b="0" i="0" u="none" strike="noStrike" kern="1200" cap="none" spc="0" baseline="0">
              <a:solidFill>
                <a:srgbClr val="000000"/>
              </a:solidFill>
              <a:uFillTx/>
              <a:latin typeface="標楷體" pitchFamily="65"/>
              <a:ea typeface="標楷體" pitchFamily="65"/>
            </a:endParaRPr>
          </a:p>
        </p:txBody>
      </p:sp>
      <p:sp>
        <p:nvSpPr>
          <p:cNvPr id="6" name="投影片編號版面配置區 1"/>
          <p:cNvSpPr txBox="1"/>
          <p:nvPr/>
        </p:nvSpPr>
        <p:spPr>
          <a:xfrm>
            <a:off x="9315504" y="6503605"/>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8AFF4B-C31B-4D5E-BBC0-D82E5FF47782}" type="slidenum">
              <a:t>4</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350">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t>計分方式</a:t>
            </a:r>
          </a:p>
        </p:txBody>
      </p:sp>
      <p:sp>
        <p:nvSpPr>
          <p:cNvPr id="3" name="燕尾形向右箭號 7"/>
          <p:cNvSpPr/>
          <p:nvPr/>
        </p:nvSpPr>
        <p:spPr>
          <a:xfrm>
            <a:off x="1089891" y="1772811"/>
            <a:ext cx="3061895" cy="2344027"/>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FFCCFF"/>
          </a:solidFill>
          <a:ln w="25402" cap="flat">
            <a:solidFill>
              <a:srgbClr val="FFCC00"/>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微軟正黑體" pitchFamily="34"/>
              <a:ea typeface="微軟正黑體"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00000"/>
                </a:solidFill>
                <a:uFillTx/>
                <a:latin typeface="標楷體" pitchFamily="65"/>
                <a:ea typeface="標楷體" pitchFamily="65"/>
              </a:rPr>
              <a:t>三等級</a:t>
            </a:r>
            <a:endParaRPr lang="en-US" sz="2400" b="1" i="0" u="none" strike="noStrike" kern="1200" cap="none" spc="0" baseline="0">
              <a:solidFill>
                <a:srgbClr val="000000"/>
              </a:solidFill>
              <a:uFillTx/>
              <a:latin typeface="標楷體" pitchFamily="65"/>
              <a:ea typeface="標楷體" pitchFamily="65"/>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000FF"/>
                </a:solidFill>
                <a:uFillTx/>
                <a:latin typeface="標楷體" pitchFamily="65"/>
                <a:ea typeface="標楷體" pitchFamily="65"/>
              </a:rPr>
              <a:t>精熟、基礎、待加強</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 name="燕尾形向右箭號 9"/>
          <p:cNvSpPr/>
          <p:nvPr/>
        </p:nvSpPr>
        <p:spPr>
          <a:xfrm>
            <a:off x="3862709" y="1484784"/>
            <a:ext cx="3061895" cy="263205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FFCCFF"/>
          </a:solidFill>
          <a:ln w="25402" cap="flat">
            <a:solidFill>
              <a:srgbClr val="FF6600"/>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00000"/>
                </a:solidFill>
                <a:uFillTx/>
                <a:latin typeface="標楷體" pitchFamily="65"/>
                <a:ea typeface="標楷體" pitchFamily="65"/>
              </a:rPr>
              <a:t>各科三等級</a:t>
            </a:r>
            <a:endParaRPr lang="en-US" sz="2400" b="1" i="0" u="none" strike="noStrike" kern="1200" cap="none" spc="0" baseline="0">
              <a:solidFill>
                <a:srgbClr val="000000"/>
              </a:solidFill>
              <a:uFillTx/>
              <a:latin typeface="標楷體" pitchFamily="65"/>
              <a:ea typeface="標楷體" pitchFamily="65"/>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033CC"/>
                </a:solidFill>
                <a:uFillTx/>
                <a:latin typeface="標楷體" pitchFamily="65"/>
                <a:ea typeface="標楷體" pitchFamily="65"/>
              </a:rPr>
              <a:t>表現</a:t>
            </a:r>
            <a:r>
              <a:rPr lang="zh-TW" sz="2400" b="1" i="0" u="none" strike="noStrike" kern="1200" cap="none" spc="0" baseline="0">
                <a:solidFill>
                  <a:srgbClr val="0000FF"/>
                </a:solidFill>
                <a:uFillTx/>
                <a:latin typeface="標楷體" pitchFamily="65"/>
                <a:ea typeface="標楷體" pitchFamily="65"/>
              </a:rPr>
              <a:t>描述</a:t>
            </a:r>
            <a:endParaRPr lang="en-US" sz="2400" b="1" i="0" u="none" strike="noStrike" kern="1200" cap="none" spc="0" baseline="0">
              <a:solidFill>
                <a:srgbClr val="FFFFFF"/>
              </a:solidFill>
              <a:uFillTx/>
              <a:latin typeface="標楷體" pitchFamily="65"/>
              <a:ea typeface="標楷體" pitchFamily="65"/>
            </a:endParaRPr>
          </a:p>
        </p:txBody>
      </p:sp>
      <p:sp>
        <p:nvSpPr>
          <p:cNvPr id="5" name="燕尾形向右箭號 10"/>
          <p:cNvSpPr/>
          <p:nvPr/>
        </p:nvSpPr>
        <p:spPr>
          <a:xfrm>
            <a:off x="6600056" y="1196748"/>
            <a:ext cx="3745428" cy="316835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FFCCFF"/>
          </a:solidFill>
          <a:ln w="25402"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00000"/>
                </a:solidFill>
                <a:uFillTx/>
                <a:latin typeface="標楷體" pitchFamily="65"/>
                <a:ea typeface="標楷體" pitchFamily="65"/>
              </a:rPr>
              <a:t>依據各科三等級</a:t>
            </a:r>
            <a:r>
              <a:rPr lang="zh-TW" sz="2400" b="1" i="0" u="none" strike="noStrike" kern="1200" cap="none" spc="0" baseline="0">
                <a:solidFill>
                  <a:srgbClr val="0033CC"/>
                </a:solidFill>
                <a:uFillTx/>
                <a:latin typeface="標楷體" pitchFamily="65"/>
                <a:ea typeface="標楷體" pitchFamily="65"/>
              </a:rPr>
              <a:t>表現描述</a:t>
            </a:r>
            <a:r>
              <a:rPr lang="zh-TW" sz="2400" b="1" i="0" u="none" strike="noStrike" kern="1200" cap="none" spc="0" baseline="0">
                <a:solidFill>
                  <a:srgbClr val="000000"/>
                </a:solidFill>
                <a:uFillTx/>
                <a:latin typeface="標楷體" pitchFamily="65"/>
                <a:ea typeface="標楷體" pitchFamily="65"/>
              </a:rPr>
              <a:t>，進行</a:t>
            </a:r>
            <a:r>
              <a:rPr lang="zh-TW" sz="2400" b="1" i="0" u="none" strike="noStrike" kern="1200" cap="none" spc="0" baseline="0">
                <a:solidFill>
                  <a:srgbClr val="0000FF"/>
                </a:solidFill>
                <a:uFillTx/>
                <a:latin typeface="標楷體" pitchFamily="65"/>
                <a:ea typeface="標楷體" pitchFamily="65"/>
              </a:rPr>
              <a:t>標準設定</a:t>
            </a:r>
            <a:endParaRPr lang="en-US" sz="2400" b="1" i="0" u="none" strike="noStrike" kern="1200" cap="none" spc="0" baseline="0">
              <a:solidFill>
                <a:srgbClr val="000000"/>
              </a:solidFill>
              <a:uFillTx/>
              <a:latin typeface="標楷體" pitchFamily="65"/>
              <a:ea typeface="標楷體" pitchFamily="65"/>
            </a:endParaRPr>
          </a:p>
        </p:txBody>
      </p:sp>
      <p:sp>
        <p:nvSpPr>
          <p:cNvPr id="6" name="Espace réservé du contenu 2"/>
          <p:cNvSpPr txBox="1">
            <a:spLocks noGrp="1"/>
          </p:cNvSpPr>
          <p:nvPr>
            <p:ph idx="1"/>
          </p:nvPr>
        </p:nvSpPr>
        <p:spPr>
          <a:xfrm>
            <a:off x="896112" y="4280050"/>
            <a:ext cx="10021824" cy="1944691"/>
          </a:xfrm>
        </p:spPr>
        <p:txBody>
          <a:bodyPr/>
          <a:lstStyle/>
          <a:p>
            <a:pPr lvl="0" hangingPunct="1">
              <a:buFont typeface="Wingdings" pitchFamily="2"/>
              <a:buChar char="u"/>
            </a:pPr>
            <a:r>
              <a:rPr lang="zh-TW">
                <a:latin typeface="Times New Roman" pitchFamily="18"/>
                <a:cs typeface="Times New Roman" pitchFamily="18"/>
              </a:rPr>
              <a:t>標準設定</a:t>
            </a:r>
            <a:r>
              <a:rPr lang="en-US">
                <a:latin typeface="Times New Roman" pitchFamily="18"/>
                <a:cs typeface="Times New Roman" pitchFamily="18"/>
              </a:rPr>
              <a:t>(standard setting)</a:t>
            </a:r>
          </a:p>
          <a:p>
            <a:pPr lvl="0" hangingPunct="1">
              <a:spcBef>
                <a:spcPts val="700"/>
              </a:spcBef>
              <a:buNone/>
            </a:pPr>
            <a:r>
              <a:rPr lang="en-US" sz="2800">
                <a:latin typeface="Times New Roman" pitchFamily="18"/>
                <a:cs typeface="Times New Roman" pitchFamily="18"/>
              </a:rPr>
              <a:t>    </a:t>
            </a:r>
            <a:r>
              <a:rPr lang="zh-TW" sz="2800">
                <a:latin typeface="Times New Roman" pitchFamily="18"/>
                <a:cs typeface="Times New Roman" pitchFamily="18"/>
              </a:rPr>
              <a:t>由大學教授、國中教師與測驗專家等專業人士進行三個回合的討論，共同討論與確認會考各科</a:t>
            </a:r>
            <a:r>
              <a:rPr lang="zh-TW" sz="2800" u="sng">
                <a:solidFill>
                  <a:srgbClr val="FF0000"/>
                </a:solidFill>
                <a:latin typeface="Times New Roman" pitchFamily="18"/>
                <a:cs typeface="Times New Roman" pitchFamily="18"/>
              </a:rPr>
              <a:t>基礎與精熟</a:t>
            </a:r>
            <a:r>
              <a:rPr lang="zh-TW" sz="2800">
                <a:latin typeface="Times New Roman" pitchFamily="18"/>
                <a:cs typeface="Times New Roman" pitchFamily="18"/>
              </a:rPr>
              <a:t>、</a:t>
            </a:r>
            <a:r>
              <a:rPr lang="zh-TW" sz="2800" u="sng">
                <a:solidFill>
                  <a:srgbClr val="FF0000"/>
                </a:solidFill>
                <a:latin typeface="Times New Roman" pitchFamily="18"/>
                <a:cs typeface="Times New Roman" pitchFamily="18"/>
              </a:rPr>
              <a:t>基礎與待加強</a:t>
            </a:r>
            <a:r>
              <a:rPr lang="zh-TW" sz="2800">
                <a:latin typeface="Times New Roman" pitchFamily="18"/>
                <a:cs typeface="Times New Roman" pitchFamily="18"/>
              </a:rPr>
              <a:t>的</a:t>
            </a:r>
            <a:r>
              <a:rPr lang="zh-TW" sz="2800" u="sng">
                <a:solidFill>
                  <a:srgbClr val="FF0000"/>
                </a:solidFill>
                <a:latin typeface="Times New Roman" pitchFamily="18"/>
                <a:cs typeface="Times New Roman" pitchFamily="18"/>
              </a:rPr>
              <a:t>切點</a:t>
            </a:r>
            <a:r>
              <a:rPr lang="en-US" sz="2800" u="sng">
                <a:solidFill>
                  <a:srgbClr val="FF0000"/>
                </a:solidFill>
                <a:latin typeface="Times New Roman" pitchFamily="18"/>
                <a:cs typeface="Times New Roman" pitchFamily="18"/>
              </a:rPr>
              <a:t>/</a:t>
            </a:r>
            <a:r>
              <a:rPr lang="zh-TW" sz="2800" u="sng">
                <a:solidFill>
                  <a:srgbClr val="FF0000"/>
                </a:solidFill>
                <a:latin typeface="Times New Roman" pitchFamily="18"/>
                <a:cs typeface="Times New Roman" pitchFamily="18"/>
              </a:rPr>
              <a:t>題數</a:t>
            </a:r>
            <a:r>
              <a:rPr lang="zh-TW" sz="2800">
                <a:latin typeface="Times New Roman" pitchFamily="18"/>
                <a:cs typeface="Times New Roman" pitchFamily="18"/>
              </a:rPr>
              <a:t>。</a:t>
            </a:r>
          </a:p>
        </p:txBody>
      </p:sp>
      <p:sp>
        <p:nvSpPr>
          <p:cNvPr id="7"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60E964-75DF-4564-B9CC-5C63CCFE6A41}" type="slidenum">
              <a:t>5</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nodeType="clickEffect">
                      <p:stCondLst>
                        <p:cond delay="indefinite"/>
                      </p:stCondLst>
                      <p:childTnLst>
                        <p:par>
                          <p:cTn id="23" fill="hold" nodeType="withEffect">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Slide351">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316166" y="2133596"/>
          <a:ext cx="7559673" cy="2876556"/>
        </p:xfrm>
        <a:graphic>
          <a:graphicData uri="http://schemas.openxmlformats.org/drawingml/2006/table">
            <a:tbl>
              <a:tblPr firstRow="1" bandRow="1">
                <a:effectLst/>
                <a:tableStyleId>{93296810-A885-4BE3-A3E7-6D5BEEA58F35}</a:tableStyleId>
              </a:tblPr>
              <a:tblGrid>
                <a:gridCol w="1889918"/>
                <a:gridCol w="1889918"/>
                <a:gridCol w="1889918"/>
                <a:gridCol w="1889918"/>
              </a:tblGrid>
              <a:tr h="719139">
                <a:tc>
                  <a:txBody>
                    <a:bodyPr/>
                    <a:lstStyle/>
                    <a:p>
                      <a:pPr lvl="0" algn="ctr"/>
                      <a:endParaRPr lang="en-US" sz="2800" kern="0" baseline="0">
                        <a:solidFill>
                          <a:srgbClr val="000000"/>
                        </a:solidFill>
                        <a:latin typeface="Times New Roman" pitchFamily="18"/>
                        <a:ea typeface="標楷體" pitchFamily="65"/>
                      </a:endParaRPr>
                    </a:p>
                  </a:txBody>
                  <a:tcPr marL="91430" marR="91430"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ctr"/>
                      <a:r>
                        <a:rPr lang="zh-TW" sz="3200" kern="0" baseline="0">
                          <a:solidFill>
                            <a:srgbClr val="000000"/>
                          </a:solidFill>
                          <a:latin typeface="Times New Roman" pitchFamily="18"/>
                          <a:ea typeface="標楷體" pitchFamily="65"/>
                        </a:rPr>
                        <a:t>國文</a:t>
                      </a:r>
                      <a:endParaRPr lang="en-US" sz="3200" kern="0" baseline="0">
                        <a:solidFill>
                          <a:srgbClr val="000000"/>
                        </a:solidFill>
                        <a:latin typeface="Times New Roman" pitchFamily="18"/>
                        <a:ea typeface="標楷體" pitchFamily="65"/>
                      </a:endParaRPr>
                    </a:p>
                  </a:txBody>
                  <a:tcPr marL="91430" marR="91430" marT="45729" marB="45729"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社會</a:t>
                      </a:r>
                      <a:endParaRPr lang="en-US" sz="3200" kern="0" baseline="0">
                        <a:solidFill>
                          <a:srgbClr val="000000"/>
                        </a:solidFill>
                        <a:latin typeface="Times New Roman" pitchFamily="18"/>
                        <a:ea typeface="標楷體" pitchFamily="65"/>
                      </a:endParaRPr>
                    </a:p>
                  </a:txBody>
                  <a:tcPr marL="91430" marR="91430" marT="45729" marB="45729"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hangingPunct="1">
                        <a:spcAft>
                          <a:spcPts val="0"/>
                        </a:spcAft>
                      </a:pPr>
                      <a:r>
                        <a:rPr lang="zh-TW" sz="3200" kern="0" baseline="0">
                          <a:solidFill>
                            <a:srgbClr val="000000"/>
                          </a:solidFill>
                          <a:latin typeface="Times New Roman" pitchFamily="18"/>
                          <a:ea typeface="標楷體" pitchFamily="65"/>
                        </a:rPr>
                        <a:t>自然</a:t>
                      </a:r>
                      <a:endParaRPr lang="en-US" sz="3200" kern="0" baseline="0">
                        <a:solidFill>
                          <a:srgbClr val="000000"/>
                        </a:solidFill>
                        <a:latin typeface="Times New Roman" pitchFamily="18"/>
                        <a:ea typeface="標楷體" pitchFamily="65"/>
                      </a:endParaRPr>
                    </a:p>
                  </a:txBody>
                  <a:tcPr marL="91430" marR="91430" marT="45729" marB="45729"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r>
              <a:tr h="719139">
                <a:tc>
                  <a:txBody>
                    <a:bodyPr/>
                    <a:lstStyle/>
                    <a:p>
                      <a:pPr lvl="0" algn="ctr">
                        <a:spcAft>
                          <a:spcPts val="0"/>
                        </a:spcAft>
                      </a:pPr>
                      <a:r>
                        <a:rPr lang="zh-TW" sz="3200" b="1" kern="0" baseline="0">
                          <a:solidFill>
                            <a:srgbClr val="000000"/>
                          </a:solidFill>
                          <a:latin typeface="Times New Roman" pitchFamily="18"/>
                          <a:ea typeface="標楷體" pitchFamily="65"/>
                        </a:rPr>
                        <a:t>精熟</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36-42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48-54</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43-50</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19139">
                <a:tc>
                  <a:txBody>
                    <a:bodyPr/>
                    <a:lstStyle/>
                    <a:p>
                      <a:pPr lvl="0" algn="ctr">
                        <a:spcAft>
                          <a:spcPts val="0"/>
                        </a:spcAft>
                      </a:pPr>
                      <a:r>
                        <a:rPr lang="zh-TW" sz="3200" b="1" kern="0" baseline="0">
                          <a:solidFill>
                            <a:srgbClr val="000000"/>
                          </a:solidFill>
                          <a:latin typeface="Times New Roman" pitchFamily="18"/>
                          <a:ea typeface="標楷體" pitchFamily="65"/>
                        </a:rPr>
                        <a:t>基礎</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18-35</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22-47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19-42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19139">
                <a:tc>
                  <a:txBody>
                    <a:bodyPr/>
                    <a:lstStyle/>
                    <a:p>
                      <a:pPr lvl="0" algn="ctr">
                        <a:spcAft>
                          <a:spcPts val="0"/>
                        </a:spcAft>
                      </a:pPr>
                      <a:r>
                        <a:rPr lang="zh-TW" sz="3200" b="1" kern="0" baseline="0">
                          <a:solidFill>
                            <a:srgbClr val="000000"/>
                          </a:solidFill>
                          <a:latin typeface="Times New Roman" pitchFamily="18"/>
                          <a:ea typeface="標楷體" pitchFamily="65"/>
                        </a:rPr>
                        <a:t>待加強</a:t>
                      </a:r>
                    </a:p>
                  </a:txBody>
                  <a:tcPr marL="17775" marR="1777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0-17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0-21</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buNone/>
                      </a:pPr>
                      <a:r>
                        <a:rPr lang="en-US" sz="2800" kern="0">
                          <a:solidFill>
                            <a:srgbClr val="000000"/>
                          </a:solidFill>
                          <a:latin typeface="Times New Roman" pitchFamily="18"/>
                          <a:ea typeface="標楷體"/>
                          <a:cs typeface="Times New Roman" pitchFamily="18"/>
                        </a:rPr>
                        <a:t>0-18</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3" name="標題 4"/>
          <p:cNvSpPr txBox="1">
            <a:spLocks noGrp="1"/>
          </p:cNvSpPr>
          <p:nvPr>
            <p:ph type="title"/>
          </p:nvPr>
        </p:nvSpPr>
        <p:spPr/>
        <p:txBody>
          <a:bodyPr/>
          <a:lstStyle/>
          <a:p>
            <a:pPr lvl="0"/>
            <a:r>
              <a:rPr lang="zh-TW">
                <a:latin typeface="Times New Roman"/>
                <a:ea typeface="標楷體"/>
                <a:cs typeface="Times New Roman"/>
              </a:rPr>
              <a:t>各科標準設定結果</a:t>
            </a:r>
            <a:r>
              <a:rPr lang="en-US">
                <a:latin typeface="Times New Roman"/>
                <a:ea typeface="標楷體"/>
                <a:cs typeface="Times New Roman"/>
              </a:rPr>
              <a:t/>
            </a:r>
            <a:br>
              <a:rPr lang="en-US">
                <a:latin typeface="Times New Roman"/>
                <a:ea typeface="標楷體"/>
                <a:cs typeface="Times New Roman"/>
              </a:rPr>
            </a:br>
            <a:r>
              <a:rPr lang="zh-TW" sz="2400">
                <a:ea typeface="標楷體"/>
              </a:rPr>
              <a:t>（以</a:t>
            </a:r>
            <a:r>
              <a:rPr lang="en-US" sz="2400">
                <a:latin typeface="Times New Roman"/>
                <a:ea typeface="標楷體"/>
                <a:cs typeface="Times New Roman"/>
              </a:rPr>
              <a:t>111</a:t>
            </a:r>
            <a:r>
              <a:rPr lang="zh-TW" sz="2400">
                <a:ea typeface="標楷體"/>
              </a:rPr>
              <a:t>年國中教育會考為例）</a:t>
            </a:r>
            <a:endParaRPr lang="en-US" sz="2400">
              <a:latin typeface="Times New Roman"/>
              <a:ea typeface="標楷體"/>
              <a:cs typeface="Times New Roman"/>
            </a:endParaRPr>
          </a:p>
        </p:txBody>
      </p:sp>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B061E5-B02F-4502-8989-06318091BCB8}" type="slidenum">
              <a:t>6</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352">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kern="0">
                <a:latin typeface="Times New Roman" pitchFamily="18"/>
                <a:cs typeface="Times New Roman" pitchFamily="18"/>
              </a:rPr>
              <a:t>能力等級加註標示</a:t>
            </a:r>
            <a:endParaRPr lang="en-US"/>
          </a:p>
        </p:txBody>
      </p:sp>
      <p:sp>
        <p:nvSpPr>
          <p:cNvPr id="3" name="內容版面配置區 2"/>
          <p:cNvSpPr txBox="1">
            <a:spLocks noGrp="1"/>
          </p:cNvSpPr>
          <p:nvPr>
            <p:ph idx="1"/>
          </p:nvPr>
        </p:nvSpPr>
        <p:spPr>
          <a:xfrm>
            <a:off x="2543696" y="1600200"/>
            <a:ext cx="8952808" cy="4525959"/>
          </a:xfrm>
        </p:spPr>
        <p:txBody>
          <a:bodyPr/>
          <a:lstStyle/>
          <a:p>
            <a:pPr marL="857250" lvl="0" indent="-514350" algn="just">
              <a:buFont typeface="Wingdings" pitchFamily="2"/>
              <a:buChar char="u"/>
            </a:pPr>
            <a:r>
              <a:rPr lang="zh-TW">
                <a:latin typeface="Times New Roman" pitchFamily="18"/>
                <a:cs typeface="Times New Roman" pitchFamily="18"/>
              </a:rPr>
              <a:t>免試入學超額比序的配套方式</a:t>
            </a:r>
            <a:endParaRPr lang="en-US">
              <a:latin typeface="Times New Roman" pitchFamily="18"/>
              <a:cs typeface="Times New Roman" pitchFamily="18"/>
            </a:endParaRPr>
          </a:p>
          <a:p>
            <a:pPr marL="1200150" lvl="1" indent="-457200" algn="just">
              <a:spcBef>
                <a:spcPts val="600"/>
              </a:spcBef>
              <a:spcAft>
                <a:spcPts val="600"/>
              </a:spcAft>
              <a:buFont typeface="標楷體" pitchFamily="65"/>
              <a:buChar char="․"/>
            </a:pPr>
            <a:r>
              <a:rPr lang="zh-TW">
                <a:latin typeface="Times New Roman" pitchFamily="18"/>
                <a:cs typeface="Times New Roman" pitchFamily="18"/>
              </a:rPr>
              <a:t>精熟</a:t>
            </a:r>
            <a:r>
              <a:rPr lang="en-US">
                <a:latin typeface="Times New Roman" pitchFamily="18"/>
                <a:cs typeface="Times New Roman" pitchFamily="18"/>
              </a:rPr>
              <a:t>[A]</a:t>
            </a:r>
            <a:r>
              <a:rPr lang="zh-TW">
                <a:latin typeface="Times New Roman" pitchFamily="18"/>
                <a:cs typeface="Times New Roman" pitchFamily="18"/>
              </a:rPr>
              <a:t>加註標示（</a:t>
            </a:r>
            <a:r>
              <a:rPr lang="en-US">
                <a:latin typeface="Times New Roman" pitchFamily="18"/>
                <a:cs typeface="Times New Roman" pitchFamily="18"/>
              </a:rPr>
              <a:t>A+</a:t>
            </a:r>
            <a:r>
              <a:rPr lang="zh-TW">
                <a:latin typeface="Times New Roman" pitchFamily="18"/>
                <a:cs typeface="Times New Roman" pitchFamily="18"/>
              </a:rPr>
              <a:t>、</a:t>
            </a:r>
            <a:r>
              <a:rPr lang="en-US">
                <a:latin typeface="Times New Roman" pitchFamily="18"/>
                <a:cs typeface="Times New Roman" pitchFamily="18"/>
              </a:rPr>
              <a:t>A + + </a:t>
            </a:r>
            <a:r>
              <a:rPr lang="zh-TW">
                <a:latin typeface="Times New Roman" pitchFamily="18"/>
                <a:cs typeface="Times New Roman" pitchFamily="18"/>
              </a:rPr>
              <a:t>）</a:t>
            </a:r>
            <a:endParaRPr lang="en-US">
              <a:latin typeface="Times New Roman" pitchFamily="18"/>
              <a:cs typeface="Times New Roman" pitchFamily="18"/>
            </a:endParaRPr>
          </a:p>
          <a:p>
            <a:pPr marL="1200150" lvl="3" indent="0" algn="just">
              <a:spcBef>
                <a:spcPts val="600"/>
              </a:spcBef>
              <a:spcAft>
                <a:spcPts val="600"/>
              </a:spcAft>
              <a:buFont typeface="Wingdings" pitchFamily="2"/>
              <a:buChar char="ü"/>
            </a:pPr>
            <a:r>
              <a:rPr lang="en-US" sz="2800">
                <a:latin typeface="Times New Roman" pitchFamily="18"/>
                <a:cs typeface="Times New Roman" pitchFamily="18"/>
              </a:rPr>
              <a:t> A+ +</a:t>
            </a:r>
            <a:r>
              <a:rPr lang="zh-TW" sz="2800">
                <a:latin typeface="Times New Roman" pitchFamily="18"/>
                <a:cs typeface="Times New Roman" pitchFamily="18"/>
              </a:rPr>
              <a:t>代表精熟等級前</a:t>
            </a:r>
            <a:r>
              <a:rPr lang="en-US" sz="2800">
                <a:latin typeface="Times New Roman" pitchFamily="18"/>
                <a:cs typeface="Times New Roman" pitchFamily="18"/>
              </a:rPr>
              <a:t>25%</a:t>
            </a:r>
          </a:p>
          <a:p>
            <a:pPr marL="1200150" lvl="3" indent="0" algn="just">
              <a:spcBef>
                <a:spcPts val="600"/>
              </a:spcBef>
              <a:spcAft>
                <a:spcPts val="600"/>
              </a:spcAft>
              <a:buFont typeface="Wingdings" pitchFamily="2"/>
              <a:buChar char="ü"/>
            </a:pPr>
            <a:r>
              <a:rPr lang="en-US" sz="2800">
                <a:latin typeface="Times New Roman" pitchFamily="18"/>
                <a:cs typeface="Times New Roman" pitchFamily="18"/>
              </a:rPr>
              <a:t> A+</a:t>
            </a:r>
            <a:r>
              <a:rPr lang="zh-TW" sz="2800">
                <a:latin typeface="Times New Roman" pitchFamily="18"/>
                <a:cs typeface="Times New Roman" pitchFamily="18"/>
              </a:rPr>
              <a:t>代表精熟等級前</a:t>
            </a:r>
            <a:r>
              <a:rPr lang="en-US" sz="2800">
                <a:latin typeface="Times New Roman" pitchFamily="18"/>
                <a:cs typeface="Times New Roman" pitchFamily="18"/>
              </a:rPr>
              <a:t>26%</a:t>
            </a:r>
            <a:r>
              <a:rPr lang="zh-TW" sz="2800">
                <a:latin typeface="Times New Roman" pitchFamily="18"/>
                <a:cs typeface="Times New Roman" pitchFamily="18"/>
              </a:rPr>
              <a:t>～</a:t>
            </a:r>
            <a:r>
              <a:rPr lang="en-US" sz="2800">
                <a:latin typeface="Times New Roman" pitchFamily="18"/>
                <a:cs typeface="Times New Roman" pitchFamily="18"/>
              </a:rPr>
              <a:t>50%</a:t>
            </a:r>
          </a:p>
          <a:p>
            <a:pPr marL="1200150" lvl="1" indent="-457200" algn="just">
              <a:spcBef>
                <a:spcPts val="600"/>
              </a:spcBef>
              <a:spcAft>
                <a:spcPts val="600"/>
              </a:spcAft>
              <a:buFont typeface="標楷體" pitchFamily="65"/>
              <a:buChar char="․"/>
            </a:pPr>
            <a:r>
              <a:rPr lang="zh-TW">
                <a:latin typeface="Times New Roman" pitchFamily="18"/>
                <a:cs typeface="Times New Roman" pitchFamily="18"/>
              </a:rPr>
              <a:t>基礎</a:t>
            </a:r>
            <a:r>
              <a:rPr lang="en-US">
                <a:latin typeface="Times New Roman" pitchFamily="18"/>
                <a:cs typeface="Times New Roman" pitchFamily="18"/>
              </a:rPr>
              <a:t>[B]</a:t>
            </a:r>
            <a:r>
              <a:rPr lang="zh-TW">
                <a:latin typeface="Times New Roman" pitchFamily="18"/>
                <a:cs typeface="Times New Roman" pitchFamily="18"/>
              </a:rPr>
              <a:t>加註標示（</a:t>
            </a:r>
            <a:r>
              <a:rPr lang="en-US">
                <a:latin typeface="Times New Roman" pitchFamily="18"/>
                <a:cs typeface="Times New Roman" pitchFamily="18"/>
              </a:rPr>
              <a:t>B +</a:t>
            </a:r>
            <a:r>
              <a:rPr lang="zh-TW">
                <a:latin typeface="Times New Roman" pitchFamily="18"/>
                <a:cs typeface="Times New Roman" pitchFamily="18"/>
              </a:rPr>
              <a:t>、</a:t>
            </a:r>
            <a:r>
              <a:rPr lang="en-US">
                <a:latin typeface="Times New Roman" pitchFamily="18"/>
                <a:cs typeface="Times New Roman" pitchFamily="18"/>
              </a:rPr>
              <a:t>B + +</a:t>
            </a:r>
            <a:r>
              <a:rPr lang="zh-TW">
                <a:latin typeface="Times New Roman" pitchFamily="18"/>
                <a:cs typeface="Times New Roman" pitchFamily="18"/>
              </a:rPr>
              <a:t>）</a:t>
            </a:r>
            <a:endParaRPr lang="en-US">
              <a:latin typeface="Times New Roman" pitchFamily="18"/>
              <a:cs typeface="Times New Roman" pitchFamily="18"/>
            </a:endParaRPr>
          </a:p>
          <a:p>
            <a:pPr marL="1200150" lvl="3" indent="0" algn="just">
              <a:spcBef>
                <a:spcPts val="600"/>
              </a:spcBef>
              <a:spcAft>
                <a:spcPts val="600"/>
              </a:spcAft>
              <a:buFont typeface="Wingdings" pitchFamily="2"/>
              <a:buChar char="ü"/>
            </a:pPr>
            <a:r>
              <a:rPr lang="en-US" sz="2800">
                <a:latin typeface="Times New Roman" pitchFamily="18"/>
                <a:cs typeface="Times New Roman" pitchFamily="18"/>
              </a:rPr>
              <a:t> B+ +</a:t>
            </a:r>
            <a:r>
              <a:rPr lang="zh-TW" sz="2800">
                <a:latin typeface="Times New Roman" pitchFamily="18"/>
                <a:cs typeface="Times New Roman" pitchFamily="18"/>
              </a:rPr>
              <a:t>代表基礎等級前</a:t>
            </a:r>
            <a:r>
              <a:rPr lang="en-US" sz="2800">
                <a:latin typeface="Times New Roman" pitchFamily="18"/>
                <a:cs typeface="Times New Roman" pitchFamily="18"/>
              </a:rPr>
              <a:t>25%</a:t>
            </a:r>
          </a:p>
          <a:p>
            <a:pPr marL="1200150" lvl="3" indent="0" algn="just">
              <a:spcBef>
                <a:spcPts val="600"/>
              </a:spcBef>
              <a:spcAft>
                <a:spcPts val="600"/>
              </a:spcAft>
              <a:buFont typeface="Wingdings" pitchFamily="2"/>
              <a:buChar char="ü"/>
            </a:pPr>
            <a:r>
              <a:rPr lang="en-US" sz="2800">
                <a:latin typeface="Times New Roman" pitchFamily="18"/>
                <a:cs typeface="Times New Roman" pitchFamily="18"/>
              </a:rPr>
              <a:t> B+</a:t>
            </a:r>
            <a:r>
              <a:rPr lang="zh-TW" sz="2800">
                <a:latin typeface="Times New Roman" pitchFamily="18"/>
                <a:cs typeface="Times New Roman" pitchFamily="18"/>
              </a:rPr>
              <a:t>代表基礎等級前</a:t>
            </a:r>
            <a:r>
              <a:rPr lang="en-US" sz="2800">
                <a:latin typeface="Times New Roman" pitchFamily="18"/>
                <a:cs typeface="Times New Roman" pitchFamily="18"/>
              </a:rPr>
              <a:t>26%</a:t>
            </a:r>
            <a:r>
              <a:rPr lang="zh-TW" sz="2800">
                <a:latin typeface="Times New Roman" pitchFamily="18"/>
                <a:cs typeface="Times New Roman" pitchFamily="18"/>
              </a:rPr>
              <a:t>～</a:t>
            </a:r>
            <a:r>
              <a:rPr lang="en-US" sz="2800">
                <a:latin typeface="Times New Roman" pitchFamily="18"/>
                <a:cs typeface="Times New Roman" pitchFamily="18"/>
              </a:rPr>
              <a:t>50%</a:t>
            </a:r>
          </a:p>
        </p:txBody>
      </p:sp>
      <p:sp>
        <p:nvSpPr>
          <p:cNvPr id="4" name="文字方塊 4"/>
          <p:cNvSpPr txBox="1"/>
          <p:nvPr/>
        </p:nvSpPr>
        <p:spPr>
          <a:xfrm>
            <a:off x="2286237" y="5773521"/>
            <a:ext cx="7438040" cy="646334"/>
          </a:xfrm>
          <a:prstGeom prst="rect">
            <a:avLst/>
          </a:prstGeom>
          <a:solidFill>
            <a:srgbClr val="B4C7E7"/>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基於答對題數（國文、社會與自然）或加權分數（英語與數學）相同者皆為同一標示之公平原則，各標示之實際人數比例可能略高或低於</a:t>
            </a:r>
            <a:r>
              <a:rPr lang="en-US" sz="1800" b="0" i="0" u="none" strike="noStrike" kern="1200" cap="none" spc="0" baseline="0">
                <a:solidFill>
                  <a:srgbClr val="000000"/>
                </a:solidFill>
                <a:uFillTx/>
                <a:latin typeface="Times New Roman" pitchFamily="18"/>
                <a:ea typeface="標楷體" pitchFamily="65"/>
              </a:rPr>
              <a:t>25%</a:t>
            </a:r>
            <a:r>
              <a:rPr lang="zh-TW" sz="1800" b="0" i="0" u="none" strike="noStrike" kern="1200" cap="none" spc="0" baseline="0">
                <a:solidFill>
                  <a:srgbClr val="000000"/>
                </a:solidFill>
                <a:uFillTx/>
                <a:latin typeface="Times New Roman" pitchFamily="18"/>
                <a:ea typeface="標楷體" pitchFamily="65"/>
              </a:rPr>
              <a:t>。</a:t>
            </a:r>
            <a:endParaRPr lang="en-US" sz="1800" b="0" i="0" u="none" strike="noStrike" kern="1200" cap="none" spc="0" baseline="0">
              <a:solidFill>
                <a:srgbClr val="000000"/>
              </a:solidFill>
              <a:uFillTx/>
              <a:latin typeface="Times New Roman" pitchFamily="18"/>
              <a:ea typeface="標楷體" pitchFamily="65"/>
            </a:endParaRPr>
          </a:p>
        </p:txBody>
      </p:sp>
      <p:sp>
        <p:nvSpPr>
          <p:cNvPr id="5"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032EBB-BC7A-4A65-958B-078E119FA001}" type="slidenum">
              <a:t>7</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53">
    <p:spTree>
      <p:nvGrpSpPr>
        <p:cNvPr id="1" name=""/>
        <p:cNvGrpSpPr/>
        <p:nvPr/>
      </p:nvGrpSpPr>
      <p:grpSpPr>
        <a:xfrm>
          <a:off x="0" y="0"/>
          <a:ext cx="0" cy="0"/>
          <a:chOff x="0" y="0"/>
          <a:chExt cx="0" cy="0"/>
        </a:xfrm>
      </p:grpSpPr>
      <p:sp>
        <p:nvSpPr>
          <p:cNvPr id="2" name="標題 1"/>
          <p:cNvSpPr txBox="1">
            <a:spLocks noGrp="1"/>
          </p:cNvSpPr>
          <p:nvPr>
            <p:ph type="title"/>
          </p:nvPr>
        </p:nvSpPr>
        <p:spPr>
          <a:xfrm>
            <a:off x="1981203" y="274640"/>
            <a:ext cx="8435970" cy="1143000"/>
          </a:xfrm>
        </p:spPr>
        <p:txBody>
          <a:bodyPr/>
          <a:lstStyle/>
          <a:p>
            <a:pPr lvl="0"/>
            <a:r>
              <a:rPr lang="zh-TW">
                <a:ea typeface="標楷體"/>
              </a:rPr>
              <a:t>三等級及四標示</a:t>
            </a:r>
            <a:r>
              <a:rPr lang="en-US"/>
              <a:t/>
            </a:r>
            <a:br>
              <a:rPr lang="en-US"/>
            </a:br>
            <a:r>
              <a:rPr lang="zh-TW" sz="2400">
                <a:ea typeface="標楷體"/>
              </a:rPr>
              <a:t>（以</a:t>
            </a:r>
            <a:r>
              <a:rPr lang="en-US" sz="2400">
                <a:latin typeface="Times New Roman"/>
                <a:ea typeface="標楷體"/>
                <a:cs typeface="Times New Roman"/>
              </a:rPr>
              <a:t>111</a:t>
            </a:r>
            <a:r>
              <a:rPr lang="zh-TW" sz="2400">
                <a:ea typeface="標楷體"/>
              </a:rPr>
              <a:t>年國中教育會考為例）</a:t>
            </a:r>
          </a:p>
        </p:txBody>
      </p:sp>
      <p:graphicFrame>
        <p:nvGraphicFramePr>
          <p:cNvPr id="3" name="表格 2"/>
          <p:cNvGraphicFramePr>
            <a:graphicFrameLocks noGrp="1"/>
          </p:cNvGraphicFramePr>
          <p:nvPr/>
        </p:nvGraphicFramePr>
        <p:xfrm>
          <a:off x="1302325" y="1484308"/>
          <a:ext cx="9264051" cy="4900580"/>
        </p:xfrm>
        <a:graphic>
          <a:graphicData uri="http://schemas.openxmlformats.org/drawingml/2006/table">
            <a:tbl>
              <a:tblPr firstRow="1" bandRow="1">
                <a:effectLst/>
                <a:tableStyleId>{93296810-A885-4BE3-A3E7-6D5BEEA58F35}</a:tableStyleId>
              </a:tblPr>
              <a:tblGrid>
                <a:gridCol w="1431639"/>
                <a:gridCol w="884380"/>
                <a:gridCol w="1158005"/>
                <a:gridCol w="1158005"/>
                <a:gridCol w="1158005"/>
                <a:gridCol w="1158005"/>
                <a:gridCol w="1158005"/>
                <a:gridCol w="1158005"/>
              </a:tblGrid>
              <a:tr h="679828">
                <a:tc gridSpan="2">
                  <a:txBody>
                    <a:bodyPr/>
                    <a:lstStyle/>
                    <a:p>
                      <a:pPr lvl="0">
                        <a:spcAft>
                          <a:spcPts val="0"/>
                        </a:spcAft>
                      </a:pPr>
                      <a:r>
                        <a:rPr lang="zh-TW" sz="2400" kern="0" baseline="0">
                          <a:latin typeface="Times New Roman" pitchFamily="18"/>
                          <a:ea typeface="標楷體" pitchFamily="65"/>
                        </a:rPr>
                        <a:t>　</a:t>
                      </a:r>
                      <a:endParaRPr lang="zh-TW" sz="2400" kern="1200" baseline="0">
                        <a:solidFill>
                          <a:srgbClr val="0000FF"/>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c gridSpan="2">
                  <a:txBody>
                    <a:bodyPr/>
                    <a:lstStyle/>
                    <a:p>
                      <a:pPr lvl="0" algn="ctr">
                        <a:spcAft>
                          <a:spcPts val="0"/>
                        </a:spcAft>
                      </a:pPr>
                      <a:r>
                        <a:rPr lang="zh-TW" sz="3200" kern="0" baseline="0">
                          <a:solidFill>
                            <a:srgbClr val="000000"/>
                          </a:solidFill>
                          <a:latin typeface="Times New Roman" pitchFamily="18"/>
                          <a:ea typeface="標楷體" pitchFamily="65"/>
                        </a:rPr>
                        <a:t>國文</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c gridSpan="2">
                  <a:txBody>
                    <a:bodyPr/>
                    <a:lstStyle/>
                    <a:p>
                      <a:pPr lvl="0" algn="ctr">
                        <a:spcAft>
                          <a:spcPts val="0"/>
                        </a:spcAft>
                      </a:pPr>
                      <a:r>
                        <a:rPr lang="zh-TW" sz="3200" kern="0" baseline="0">
                          <a:solidFill>
                            <a:srgbClr val="000000"/>
                          </a:solidFill>
                          <a:latin typeface="Times New Roman" pitchFamily="18"/>
                          <a:ea typeface="標楷體" pitchFamily="65"/>
                        </a:rPr>
                        <a:t>社會</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c gridSpan="2">
                  <a:txBody>
                    <a:bodyPr/>
                    <a:lstStyle/>
                    <a:p>
                      <a:pPr lvl="0" algn="ctr">
                        <a:spcAft>
                          <a:spcPts val="0"/>
                        </a:spcAft>
                      </a:pPr>
                      <a:r>
                        <a:rPr lang="zh-TW" sz="3200" kern="0" baseline="0">
                          <a:solidFill>
                            <a:srgbClr val="000000"/>
                          </a:solidFill>
                          <a:latin typeface="Times New Roman" pitchFamily="18"/>
                          <a:ea typeface="標楷體" pitchFamily="65"/>
                        </a:rPr>
                        <a:t>自然</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hMerge="1">
                  <a:txBody>
                    <a:bodyPr/>
                    <a:lstStyle/>
                    <a:p>
                      <a:endParaRPr lang="zh-TW" altLang="en-US"/>
                    </a:p>
                  </a:txBody>
                  <a:tcPr/>
                </a:tc>
              </a:tr>
              <a:tr h="602964">
                <a:tc rowSpan="3">
                  <a:txBody>
                    <a:bodyPr/>
                    <a:lstStyle/>
                    <a:p>
                      <a:pPr lvl="0" algn="ctr">
                        <a:spcAft>
                          <a:spcPts val="0"/>
                        </a:spcAft>
                      </a:pPr>
                      <a:r>
                        <a:rPr lang="zh-TW" sz="3200" kern="0" baseline="0">
                          <a:solidFill>
                            <a:srgbClr val="000000"/>
                          </a:solidFill>
                          <a:latin typeface="Times New Roman" pitchFamily="18"/>
                          <a:ea typeface="標楷體" pitchFamily="65"/>
                        </a:rPr>
                        <a:t>精熟</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36-42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40-42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48-54</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52-54</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43-50</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47-50</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38-39</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50-51</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46</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A</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36-37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48-49</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43-45</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rowSpan="3">
                  <a:txBody>
                    <a:bodyPr/>
                    <a:lstStyle/>
                    <a:p>
                      <a:pPr lvl="0" algn="ctr">
                        <a:spcAft>
                          <a:spcPts val="0"/>
                        </a:spcAft>
                      </a:pPr>
                      <a:r>
                        <a:rPr lang="zh-TW" sz="3200" kern="0" baseline="0">
                          <a:solidFill>
                            <a:srgbClr val="000000"/>
                          </a:solidFill>
                          <a:latin typeface="Times New Roman" pitchFamily="18"/>
                          <a:ea typeface="標楷體" pitchFamily="65"/>
                        </a:rPr>
                        <a:t>基礎</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18-35</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32-35</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22-47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41-47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3">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19-42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36-42</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28-31</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35-40</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29-35</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vMerge="1">
                  <a:txBody>
                    <a:bodyPr/>
                    <a:lstStyle/>
                    <a:p>
                      <a:endParaRPr lang="zh-TW" altLang="en-US"/>
                    </a:p>
                  </a:txBody>
                  <a:tcPr/>
                </a:tc>
                <a:tc>
                  <a:txBody>
                    <a:bodyPr/>
                    <a:lstStyle/>
                    <a:p>
                      <a:pPr lvl="0" algn="l">
                        <a:spcAft>
                          <a:spcPts val="0"/>
                        </a:spcAft>
                      </a:pPr>
                      <a:r>
                        <a:rPr lang="en-US" sz="2800" kern="0" baseline="0">
                          <a:latin typeface="Times New Roman" pitchFamily="18"/>
                          <a:ea typeface="標楷體" pitchFamily="65"/>
                          <a:cs typeface="Times New Roman"/>
                        </a:rPr>
                        <a:t>  B</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18-27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22-34</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zh-TW" altLang="en-US"/>
                    </a:p>
                  </a:txBody>
                  <a:tcPr/>
                </a:tc>
                <a:tc>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19-28</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602964">
                <a:tc>
                  <a:txBody>
                    <a:bodyPr/>
                    <a:lstStyle/>
                    <a:p>
                      <a:pPr lvl="0" algn="ctr">
                        <a:spcAft>
                          <a:spcPts val="0"/>
                        </a:spcAft>
                      </a:pPr>
                      <a:r>
                        <a:rPr lang="zh-TW" sz="3200" kern="0" baseline="0">
                          <a:solidFill>
                            <a:srgbClr val="000000"/>
                          </a:solidFill>
                          <a:latin typeface="Times New Roman" pitchFamily="18"/>
                          <a:ea typeface="標楷體" pitchFamily="65"/>
                        </a:rPr>
                        <a:t>待加強</a:t>
                      </a:r>
                      <a:endParaRPr lang="zh-TW" sz="3200" kern="1200" baseline="0">
                        <a:solidFill>
                          <a:srgbClr val="000000"/>
                        </a:solidFill>
                        <a:latin typeface="Times New Roman" pitchFamily="18"/>
                        <a:ea typeface="標楷體" pitchFamily="65"/>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9966"/>
                    </a:solidFill>
                  </a:tcPr>
                </a:tc>
                <a:tc>
                  <a:txBody>
                    <a:bodyPr/>
                    <a:lstStyle/>
                    <a:p>
                      <a:pPr lvl="0" algn="l">
                        <a:spcAft>
                          <a:spcPts val="0"/>
                        </a:spcAft>
                      </a:pPr>
                      <a:r>
                        <a:rPr lang="en-US" sz="2800" kern="0" baseline="0">
                          <a:latin typeface="Times New Roman" pitchFamily="18"/>
                          <a:ea typeface="標楷體" pitchFamily="65"/>
                          <a:cs typeface="Times New Roman"/>
                        </a:rPr>
                        <a:t>  C</a:t>
                      </a:r>
                      <a:endParaRPr lang="zh-TW" sz="2800" kern="1200" baseline="0">
                        <a:solidFill>
                          <a:srgbClr val="0000FF"/>
                        </a:solidFill>
                        <a:latin typeface="Times New Roman" pitchFamily="18"/>
                        <a:ea typeface="標楷體" pitchFamily="65"/>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gridSpan="2">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0-17</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zh-TW" altLang="en-US"/>
                    </a:p>
                  </a:txBody>
                  <a:tcPr/>
                </a:tc>
                <a:tc gridSpan="2">
                  <a:txBody>
                    <a:bodyPr/>
                    <a:lstStyle/>
                    <a:p>
                      <a:pPr marL="0" lvl="0" algn="ctr" defTabSz="914400" rtl="0" fontAlgn="ctr" hangingPunct="1">
                        <a:spcAft>
                          <a:spcPts val="0"/>
                        </a:spcAft>
                      </a:pPr>
                      <a:r>
                        <a:rPr lang="en-US" sz="2800" kern="0">
                          <a:solidFill>
                            <a:srgbClr val="000000"/>
                          </a:solidFill>
                          <a:latin typeface="Times New Roman"/>
                          <a:ea typeface="標楷體"/>
                          <a:cs typeface="Times New Roman"/>
                        </a:rPr>
                        <a:t>0-21</a:t>
                      </a:r>
                    </a:p>
                  </a:txBody>
                  <a:tcPr marL="9528" marR="9528" marT="952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zh-TW" altLang="en-US"/>
                    </a:p>
                  </a:txBody>
                  <a:tcPr/>
                </a:tc>
                <a:tc gridSpan="2">
                  <a:txBody>
                    <a:bodyPr/>
                    <a:lstStyle/>
                    <a:p>
                      <a:pPr lvl="0" algn="ctr">
                        <a:spcAft>
                          <a:spcPts val="0"/>
                        </a:spcAft>
                      </a:pPr>
                      <a:r>
                        <a:rPr lang="en-US" sz="2800" kern="0">
                          <a:latin typeface="Times New Roman"/>
                          <a:cs typeface="Times New Roman"/>
                        </a:rPr>
                        <a:t>0-18</a:t>
                      </a:r>
                      <a:endParaRPr lang="zh-TW" sz="2800" kern="1200">
                        <a:solidFill>
                          <a:srgbClr val="000000"/>
                        </a:solidFill>
                        <a:latin typeface="Times New Roman"/>
                        <a:ea typeface="微軟正黑體" pitchFamily="34"/>
                        <a:cs typeface="Times New Roman"/>
                      </a:endParaRPr>
                    </a:p>
                  </a:txBody>
                  <a:tcPr marL="17785" marR="1778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zh-TW" altLang="en-US"/>
                    </a:p>
                  </a:txBody>
                  <a:tcPr/>
                </a:tc>
              </a:tr>
            </a:tbl>
          </a:graphicData>
        </a:graphic>
      </p:graphicFrame>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AFA542-CA96-4529-A0B6-B24884E79E77}" type="slidenum">
              <a:t>8</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467">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atin typeface="Times New Roman" pitchFamily="18"/>
              </a:rPr>
              <a:t>英語科等級採加權計分</a:t>
            </a:r>
          </a:p>
        </p:txBody>
      </p:sp>
      <p:sp>
        <p:nvSpPr>
          <p:cNvPr id="3" name="文字版面配置區 1"/>
          <p:cNvSpPr txBox="1">
            <a:spLocks noGrp="1"/>
          </p:cNvSpPr>
          <p:nvPr>
            <p:ph type="body" idx="1"/>
          </p:nvPr>
        </p:nvSpPr>
        <p:spPr/>
        <p:txBody>
          <a:bodyPr anchorCtr="1"/>
          <a:lstStyle/>
          <a:p>
            <a:pPr marL="457200" lvl="0" indent="-457200" algn="ctr">
              <a:buFont typeface="Wingdings" pitchFamily="2"/>
              <a:buChar char="u"/>
            </a:pPr>
            <a:r>
              <a:rPr lang="zh-TW" sz="3200">
                <a:latin typeface="Times New Roman" pitchFamily="18"/>
                <a:ea typeface="標楷體" pitchFamily="65"/>
                <a:cs typeface="Times New Roman" pitchFamily="18"/>
              </a:rPr>
              <a:t>加權計算公式與權重</a:t>
            </a:r>
            <a:endParaRPr lang="en-US" sz="3200">
              <a:latin typeface="Times New Roman" pitchFamily="18"/>
              <a:ea typeface="標楷體" pitchFamily="65"/>
              <a:cs typeface="Times New Roman" pitchFamily="18"/>
            </a:endParaRPr>
          </a:p>
        </p:txBody>
      </p:sp>
      <p:sp>
        <p:nvSpPr>
          <p:cNvPr id="4" name="文字版面配置區 2"/>
          <p:cNvSpPr txBox="1">
            <a:spLocks noGrp="1"/>
          </p:cNvSpPr>
          <p:nvPr>
            <p:ph type="body" idx="3"/>
          </p:nvPr>
        </p:nvSpPr>
        <p:spPr/>
        <p:txBody>
          <a:bodyPr anchorCtr="1"/>
          <a:lstStyle/>
          <a:p>
            <a:pPr marL="457200" lvl="0" indent="-457200" algn="ctr">
              <a:buFont typeface="Wingdings" pitchFamily="2"/>
              <a:buChar char="u"/>
            </a:pPr>
            <a:r>
              <a:rPr lang="zh-TW" sz="3200">
                <a:latin typeface="Times New Roman" pitchFamily="18"/>
                <a:ea typeface="標楷體" pitchFamily="65"/>
                <a:cs typeface="Times New Roman" pitchFamily="18"/>
              </a:rPr>
              <a:t>計算示例</a:t>
            </a:r>
          </a:p>
        </p:txBody>
      </p:sp>
      <p:sp>
        <p:nvSpPr>
          <p:cNvPr id="5" name="內容版面配置區 8"/>
          <p:cNvSpPr txBox="1">
            <a:spLocks noGrp="1"/>
          </p:cNvSpPr>
          <p:nvPr>
            <p:ph idx="2"/>
          </p:nvPr>
        </p:nvSpPr>
        <p:spPr>
          <a:xfrm>
            <a:off x="6434075" y="2266312"/>
            <a:ext cx="5611535" cy="3951286"/>
          </a:xfrm>
        </p:spPr>
        <p:txBody>
          <a:bodyPr/>
          <a:lstStyle/>
          <a:p>
            <a:pPr lvl="0"/>
            <a:r>
              <a:rPr lang="zh-TW">
                <a:latin typeface="Times New Roman" pitchFamily="18"/>
                <a:ea typeface="標楷體" pitchFamily="65"/>
              </a:rPr>
              <a:t>若考生之作答結果如下：</a:t>
            </a:r>
            <a:endParaRPr lang="en-US">
              <a:latin typeface="Times New Roman" pitchFamily="18"/>
              <a:ea typeface="標楷體" pitchFamily="65"/>
            </a:endParaRPr>
          </a:p>
          <a:p>
            <a:pPr marL="357192" lvl="0" indent="0">
              <a:buNone/>
            </a:pPr>
            <a:r>
              <a:rPr lang="zh-TW">
                <a:latin typeface="Times New Roman" pitchFamily="18"/>
                <a:ea typeface="標楷體" pitchFamily="65"/>
              </a:rPr>
              <a:t>聽力測驗答對</a:t>
            </a:r>
            <a:r>
              <a:rPr lang="en-US">
                <a:latin typeface="Times New Roman" pitchFamily="18"/>
                <a:ea typeface="標楷體" pitchFamily="65"/>
              </a:rPr>
              <a:t>20</a:t>
            </a:r>
            <a:r>
              <a:rPr lang="zh-TW">
                <a:latin typeface="Times New Roman" pitchFamily="18"/>
                <a:ea typeface="標楷體" pitchFamily="65"/>
              </a:rPr>
              <a:t>題</a:t>
            </a:r>
            <a:r>
              <a:rPr lang="en-US">
                <a:latin typeface="Times New Roman" pitchFamily="18"/>
                <a:ea typeface="標楷體" pitchFamily="65"/>
              </a:rPr>
              <a:t>(</a:t>
            </a:r>
            <a:r>
              <a:rPr lang="zh-TW">
                <a:latin typeface="Times New Roman" pitchFamily="18"/>
                <a:ea typeface="標楷體" pitchFamily="65"/>
              </a:rPr>
              <a:t>總題數</a:t>
            </a:r>
            <a:r>
              <a:rPr lang="en-US">
                <a:latin typeface="Times New Roman" pitchFamily="18"/>
                <a:ea typeface="標楷體" pitchFamily="65"/>
              </a:rPr>
              <a:t>21</a:t>
            </a:r>
            <a:r>
              <a:rPr lang="zh-TW">
                <a:latin typeface="Times New Roman" pitchFamily="18"/>
                <a:ea typeface="標楷體" pitchFamily="65"/>
              </a:rPr>
              <a:t>題</a:t>
            </a:r>
            <a:r>
              <a:rPr lang="en-US">
                <a:latin typeface="Times New Roman" pitchFamily="18"/>
                <a:ea typeface="標楷體" pitchFamily="65"/>
              </a:rPr>
              <a:t>)</a:t>
            </a:r>
          </a:p>
          <a:p>
            <a:pPr marL="357192" lvl="0" indent="0">
              <a:buNone/>
            </a:pPr>
            <a:r>
              <a:rPr lang="zh-TW">
                <a:latin typeface="Times New Roman" pitchFamily="18"/>
                <a:ea typeface="標楷體" pitchFamily="65"/>
              </a:rPr>
              <a:t>閱讀測驗答對</a:t>
            </a:r>
            <a:r>
              <a:rPr lang="en-US">
                <a:latin typeface="Times New Roman" pitchFamily="18"/>
                <a:ea typeface="標楷體" pitchFamily="65"/>
              </a:rPr>
              <a:t>33</a:t>
            </a:r>
            <a:r>
              <a:rPr lang="zh-TW">
                <a:latin typeface="Times New Roman" pitchFamily="18"/>
                <a:ea typeface="標楷體" pitchFamily="65"/>
              </a:rPr>
              <a:t>題</a:t>
            </a:r>
            <a:r>
              <a:rPr lang="en-US">
                <a:latin typeface="Times New Roman" pitchFamily="18"/>
                <a:ea typeface="標楷體" pitchFamily="65"/>
              </a:rPr>
              <a:t>(</a:t>
            </a:r>
            <a:r>
              <a:rPr lang="zh-TW">
                <a:latin typeface="Times New Roman" pitchFamily="18"/>
                <a:ea typeface="標楷體" pitchFamily="65"/>
              </a:rPr>
              <a:t>總題數</a:t>
            </a:r>
            <a:r>
              <a:rPr lang="en-US">
                <a:latin typeface="Times New Roman" pitchFamily="18"/>
                <a:ea typeface="標楷體" pitchFamily="65"/>
              </a:rPr>
              <a:t>43</a:t>
            </a:r>
            <a:r>
              <a:rPr lang="zh-TW">
                <a:latin typeface="Times New Roman" pitchFamily="18"/>
                <a:ea typeface="標楷體" pitchFamily="65"/>
              </a:rPr>
              <a:t>題</a:t>
            </a:r>
            <a:r>
              <a:rPr lang="en-US">
                <a:latin typeface="Times New Roman" pitchFamily="18"/>
                <a:ea typeface="標楷體" pitchFamily="65"/>
              </a:rPr>
              <a:t>)</a:t>
            </a:r>
          </a:p>
          <a:p>
            <a:pPr lvl="0"/>
            <a:r>
              <a:rPr lang="zh-TW">
                <a:latin typeface="Times New Roman" pitchFamily="18"/>
                <a:ea typeface="標楷體" pitchFamily="65"/>
              </a:rPr>
              <a:t>則該考生的英語科加權分數為</a:t>
            </a:r>
            <a:r>
              <a:rPr lang="en-US">
                <a:latin typeface="Times New Roman" pitchFamily="18"/>
                <a:ea typeface="標楷體" pitchFamily="65"/>
              </a:rPr>
              <a:t>80.44</a:t>
            </a:r>
            <a:r>
              <a:rPr lang="zh-TW">
                <a:latin typeface="Times New Roman" pitchFamily="18"/>
                <a:ea typeface="標楷體" pitchFamily="65"/>
              </a:rPr>
              <a:t>分</a:t>
            </a:r>
            <a:r>
              <a:rPr lang="en-US">
                <a:latin typeface="Times New Roman" pitchFamily="18"/>
                <a:ea typeface="標楷體" pitchFamily="65"/>
              </a:rPr>
              <a:t> (</a:t>
            </a:r>
            <a:r>
              <a:rPr lang="zh-TW">
                <a:latin typeface="Times New Roman" pitchFamily="18"/>
                <a:ea typeface="標楷體" pitchFamily="65"/>
              </a:rPr>
              <a:t>四捨五入至小數點後</a:t>
            </a:r>
            <a:r>
              <a:rPr lang="en-US">
                <a:latin typeface="Times New Roman" pitchFamily="18"/>
                <a:ea typeface="標楷體" pitchFamily="65"/>
              </a:rPr>
              <a:t>2</a:t>
            </a:r>
            <a:r>
              <a:rPr lang="zh-TW">
                <a:latin typeface="Times New Roman" pitchFamily="18"/>
                <a:ea typeface="標楷體" pitchFamily="65"/>
              </a:rPr>
              <a:t>位</a:t>
            </a:r>
            <a:r>
              <a:rPr lang="en-US">
                <a:latin typeface="Times New Roman" pitchFamily="18"/>
                <a:ea typeface="標楷體" pitchFamily="65"/>
              </a:rPr>
              <a:t>)</a:t>
            </a:r>
            <a:r>
              <a:rPr lang="zh-TW">
                <a:latin typeface="Times New Roman" pitchFamily="18"/>
                <a:ea typeface="標楷體" pitchFamily="65"/>
              </a:rPr>
              <a:t>。</a:t>
            </a:r>
            <a:endParaRPr lang="en-US">
              <a:latin typeface="Times New Roman" pitchFamily="18"/>
              <a:ea typeface="標楷體" pitchFamily="65"/>
            </a:endParaRPr>
          </a:p>
        </p:txBody>
      </p:sp>
      <p:graphicFrame>
        <p:nvGraphicFramePr>
          <p:cNvPr id="6" name="圖表 4"/>
          <p:cNvGraphicFramePr/>
          <p:nvPr/>
        </p:nvGraphicFramePr>
        <p:xfrm>
          <a:off x="911355" y="337296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1024640" y="6030824"/>
            <a:ext cx="11020961"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00"/>
                </a:solidFill>
                <a:uFillTx/>
                <a:latin typeface="Times New Roman" pitchFamily="18"/>
                <a:ea typeface="標楷體" pitchFamily="65"/>
                <a:cs typeface="Arial Unicode MS"/>
              </a:rPr>
              <a:t>關於加權計分相關內容，亦可瀏覽會考</a:t>
            </a:r>
            <a:r>
              <a:rPr lang="zh-TW" sz="2000" b="0" i="0" u="none" strike="noStrike" kern="1200" cap="none" spc="0" baseline="0">
                <a:solidFill>
                  <a:srgbClr val="000000"/>
                </a:solidFill>
                <a:uFillTx/>
                <a:latin typeface="Times New Roman" pitchFamily="18"/>
                <a:ea typeface="標楷體" pitchFamily="65"/>
                <a:cs typeface="新細明體" pitchFamily="18"/>
              </a:rPr>
              <a:t>官方</a:t>
            </a:r>
            <a:r>
              <a:rPr lang="zh-TW" sz="2000" b="0" i="0" u="none" strike="noStrike" kern="1200" cap="none" spc="0" baseline="0">
                <a:solidFill>
                  <a:srgbClr val="000000"/>
                </a:solidFill>
                <a:uFillTx/>
                <a:latin typeface="Times New Roman" pitchFamily="18"/>
                <a:ea typeface="標楷體" pitchFamily="65"/>
                <a:cs typeface="Arial Unicode MS"/>
              </a:rPr>
              <a:t>網站</a:t>
            </a:r>
            <a:r>
              <a:rPr lang="en-US" sz="2000" b="0" i="0" u="none" strike="noStrike" kern="1200" cap="none" spc="0" baseline="0">
                <a:solidFill>
                  <a:srgbClr val="000000"/>
                </a:solidFill>
                <a:uFillTx/>
                <a:latin typeface="Times New Roman" pitchFamily="18"/>
                <a:ea typeface="標楷體" pitchFamily="65"/>
                <a:cs typeface="Arial Unicode MS"/>
              </a:rPr>
              <a:t>(https://cap.rcpet.edu.tw/)</a:t>
            </a:r>
            <a:r>
              <a:rPr lang="zh-TW" sz="2000" b="0" i="0" u="none" strike="noStrike" kern="1200" cap="none" spc="0" baseline="0">
                <a:solidFill>
                  <a:srgbClr val="000000"/>
                </a:solidFill>
                <a:uFillTx/>
                <a:latin typeface="Times New Roman" pitchFamily="18"/>
                <a:ea typeface="標楷體" pitchFamily="65"/>
                <a:cs typeface="Arial Unicode MS"/>
              </a:rPr>
              <a:t>以獲得更詳細的說明。</a:t>
            </a:r>
            <a:endParaRPr lang="en-US" sz="2000" b="0" i="0" u="none" strike="noStrike" kern="1200" cap="none" spc="0" baseline="0">
              <a:solidFill>
                <a:srgbClr val="000000"/>
              </a:solidFill>
              <a:uFillTx/>
              <a:latin typeface="Times New Roman" pitchFamily="18"/>
              <a:ea typeface="標楷體" pitchFamily="65"/>
            </a:endParaRPr>
          </a:p>
        </p:txBody>
      </p:sp>
      <p:pic>
        <p:nvPicPr>
          <p:cNvPr id="8" name="圖片 14"/>
          <p:cNvPicPr>
            <a:picLocks noChangeAspect="1"/>
          </p:cNvPicPr>
          <p:nvPr/>
        </p:nvPicPr>
        <p:blipFill>
          <a:blip r:embed="rId4"/>
          <a:srcRect l="8573" r="26220"/>
          <a:stretch>
            <a:fillRect/>
          </a:stretch>
        </p:blipFill>
        <p:spPr>
          <a:xfrm>
            <a:off x="383782" y="2428408"/>
            <a:ext cx="5323271" cy="917207"/>
          </a:xfrm>
          <a:prstGeom prst="rect">
            <a:avLst/>
          </a:prstGeom>
          <a:noFill/>
          <a:ln cap="flat">
            <a:noFill/>
          </a:ln>
        </p:spPr>
      </p:pic>
      <p:sp>
        <p:nvSpPr>
          <p:cNvPr id="9" name="Rectangle 2"/>
          <p:cNvSpPr/>
          <p:nvPr/>
        </p:nvSpPr>
        <p:spPr>
          <a:xfrm>
            <a:off x="7159752" y="3973845"/>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graphicFrame>
        <p:nvGraphicFramePr>
          <p:cNvPr id="10" name="物件 10"/>
          <p:cNvGraphicFramePr/>
          <p:nvPr/>
        </p:nvGraphicFramePr>
        <p:xfrm>
          <a:off x="7351711" y="4668834"/>
          <a:ext cx="3117847" cy="803272"/>
        </p:xfrm>
        <a:graphic>
          <a:graphicData uri="http://schemas.openxmlformats.org/presentationml/2006/ole">
            <mc:AlternateContent xmlns:mc="http://schemas.openxmlformats.org/markup-compatibility/2006">
              <mc:Choice xmlns:v="urn:schemas-microsoft-com:vml" Requires="v">
                <p:oleObj spid="_x0000_s1026" r:id="rId5" imgW="50279121" imgH="12775842" progId="">
                  <p:embed/>
                </p:oleObj>
              </mc:Choice>
              <mc:Fallback>
                <p:oleObj r:id="rId5" imgW="50279121" imgH="12775842" progId="">
                  <p:embed/>
                  <p:pic>
                    <p:nvPicPr>
                      <p:cNvPr id="0" name=""/>
                      <p:cNvPicPr/>
                      <p:nvPr/>
                    </p:nvPicPr>
                    <p:blipFill>
                      <a:blip r:embed="rId6"/>
                      <a:stretch>
                        <a:fillRect/>
                      </a:stretch>
                    </p:blipFill>
                    <p:spPr>
                      <a:xfrm>
                        <a:off x="7351711" y="4668834"/>
                        <a:ext cx="3117847" cy="803272"/>
                      </a:xfrm>
                      <a:prstGeom prst="rect">
                        <a:avLst/>
                      </a:prstGeom>
                      <a:noFill/>
                      <a:ln cap="flat">
                        <a:noFill/>
                      </a:ln>
                    </p:spPr>
                  </p:pic>
                </p:oleObj>
              </mc:Fallback>
            </mc:AlternateContent>
          </a:graphicData>
        </a:graphic>
      </p:graphicFrame>
      <p:sp>
        <p:nvSpPr>
          <p:cNvPr id="11"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8EC61A-9E10-4F50-80AC-1B47353283D5}" type="slidenum">
              <a:t>9</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TotalTime>
  <Words>1501</Words>
  <Application>Microsoft Office PowerPoint</Application>
  <PresentationFormat>寬螢幕</PresentationFormat>
  <Paragraphs>230</Paragraphs>
  <Slides>16</Slides>
  <Notes>2</Notes>
  <HiddenSlides>0</HiddenSlides>
  <MMClips>0</MMClips>
  <ScaleCrop>false</ScaleCrop>
  <HeadingPairs>
    <vt:vector size="8" baseType="variant">
      <vt:variant>
        <vt:lpstr>使用字型</vt:lpstr>
      </vt:variant>
      <vt:variant>
        <vt:i4>9</vt:i4>
      </vt:variant>
      <vt:variant>
        <vt:lpstr>佈景主題</vt:lpstr>
      </vt:variant>
      <vt:variant>
        <vt:i4>3</vt:i4>
      </vt:variant>
      <vt:variant>
        <vt:lpstr>內嵌 OLE 伺服程式</vt:lpstr>
      </vt:variant>
      <vt:variant>
        <vt:i4>0</vt:i4>
      </vt:variant>
      <vt:variant>
        <vt:lpstr>投影片標題</vt:lpstr>
      </vt:variant>
      <vt:variant>
        <vt:i4>16</vt:i4>
      </vt:variant>
    </vt:vector>
  </HeadingPairs>
  <TitlesOfParts>
    <vt:vector size="28" baseType="lpstr">
      <vt:lpstr>Arial Unicode MS</vt:lpstr>
      <vt:lpstr>微軟正黑體</vt:lpstr>
      <vt:lpstr>新細明體</vt:lpstr>
      <vt:lpstr>標楷體</vt:lpstr>
      <vt:lpstr>Arial</vt:lpstr>
      <vt:lpstr>Calibri</vt:lpstr>
      <vt:lpstr>Calibri Light</vt:lpstr>
      <vt:lpstr>Times New Roman</vt:lpstr>
      <vt:lpstr>Wingdings</vt:lpstr>
      <vt:lpstr>自訂設計</vt:lpstr>
      <vt:lpstr>1_自訂設計</vt:lpstr>
      <vt:lpstr>2_自訂設計</vt:lpstr>
      <vt:lpstr>PowerPoint 簡報</vt:lpstr>
      <vt:lpstr>測驗難度</vt:lpstr>
      <vt:lpstr>測驗結果呈現方式</vt:lpstr>
      <vt:lpstr>112年國中教育會考各科等級描述</vt:lpstr>
      <vt:lpstr>計分方式</vt:lpstr>
      <vt:lpstr>各科標準設定結果 （以111年國中教育會考為例）</vt:lpstr>
      <vt:lpstr>能力等級加註標示</vt:lpstr>
      <vt:lpstr>三等級及四標示 （以111年國中教育會考為例）</vt:lpstr>
      <vt:lpstr>英語科等級採加權計分</vt:lpstr>
      <vt:lpstr>英語科三等級四標示 （以111年國中教育會考為例）</vt:lpstr>
      <vt:lpstr>英語科閱讀與聽力答對題數對應整體能力等級加標示對照表 （以111年國中教育會考為例）</vt:lpstr>
      <vt:lpstr>數學科等級採加權計分</vt:lpstr>
      <vt:lpstr>數學科 三等級四標示 （以111年國中教育會考為例）</vt:lpstr>
      <vt:lpstr>數學科選擇題答對題數與非選擇題分數對應能力等級加標示對照表 （以111年國中教育會考為例）</vt:lpstr>
      <vt:lpstr>國中教育會考 成績單</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user</cp:lastModifiedBy>
  <cp:revision>64</cp:revision>
  <cp:lastPrinted>2019-07-24T03:26:11Z</cp:lastPrinted>
  <dcterms:created xsi:type="dcterms:W3CDTF">2004-06-07T05:41:39Z</dcterms:created>
  <dcterms:modified xsi:type="dcterms:W3CDTF">2022-09-07T09:05:31Z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0x010100C15428915D096946926AB2B3539B17F6</vt:lpwstr>
  </property>
</Properties>
</file>