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handoutMasterIdLst>
    <p:handoutMasterId r:id="rId27"/>
  </p:handoutMasterIdLst>
  <p:sldIdLst>
    <p:sldId id="756" r:id="rId3"/>
    <p:sldId id="758" r:id="rId4"/>
    <p:sldId id="763" r:id="rId5"/>
    <p:sldId id="762" r:id="rId6"/>
    <p:sldId id="761" r:id="rId7"/>
    <p:sldId id="766" r:id="rId8"/>
    <p:sldId id="765" r:id="rId9"/>
    <p:sldId id="767" r:id="rId10"/>
    <p:sldId id="768" r:id="rId11"/>
    <p:sldId id="771" r:id="rId12"/>
    <p:sldId id="770" r:id="rId13"/>
    <p:sldId id="781" r:id="rId14"/>
    <p:sldId id="764" r:id="rId15"/>
    <p:sldId id="775" r:id="rId16"/>
    <p:sldId id="774" r:id="rId17"/>
    <p:sldId id="773" r:id="rId18"/>
    <p:sldId id="778" r:id="rId19"/>
    <p:sldId id="777" r:id="rId20"/>
    <p:sldId id="776" r:id="rId21"/>
    <p:sldId id="780" r:id="rId22"/>
    <p:sldId id="779" r:id="rId23"/>
    <p:sldId id="772" r:id="rId24"/>
    <p:sldId id="757" r:id="rId25"/>
  </p:sldIdLst>
  <p:sldSz cx="12192000" cy="6858000"/>
  <p:notesSz cx="6797675" cy="99298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3F9FA"/>
          </a:solidFill>
        </a:fill>
      </a:tcStyle>
    </a:wholeTbl>
    <a:band1H>
      <a:tcStyle>
        <a:tcBdr/>
        <a:fill>
          <a:solidFill>
            <a:srgbClr val="E7F3F4"/>
          </a:solidFill>
        </a:fill>
      </a:tcStyle>
    </a:band1H>
    <a:band2H>
      <a:tcStyle>
        <a:tcBdr/>
      </a:tcStyle>
    </a:band2H>
    <a:band1V>
      <a:tcStyle>
        <a:tcBdr/>
        <a:fill>
          <a:solidFill>
            <a:srgbClr val="E7F3F4"/>
          </a:solidFill>
        </a:fill>
      </a:tcStyle>
    </a:band1V>
    <a:band2V>
      <a:tcStyle>
        <a:tcBdr/>
      </a:tcStyle>
    </a:band2V>
    <a:lastCol>
      <a:tcTxStyle b="on">
        <a:font>
          <a:latin typeface="+mn-lt"/>
          <a:ea typeface="+mn-ea"/>
          <a:cs typeface="+mn-cs"/>
        </a:font>
        <a:srgbClr val="FFFFFF"/>
      </a:tcTxStyle>
      <a:tcStyle>
        <a:tcBdr/>
        <a:fill>
          <a:solidFill>
            <a:srgbClr val="BBE0E3"/>
          </a:solidFill>
        </a:fill>
      </a:tcStyle>
    </a:lastCol>
    <a:firstCol>
      <a:tcTxStyle b="on">
        <a:font>
          <a:latin typeface="+mn-lt"/>
          <a:ea typeface="+mn-ea"/>
          <a:cs typeface="+mn-cs"/>
        </a:font>
        <a:srgbClr val="FFFFFF"/>
      </a:tcTxStyle>
      <a:tcStyle>
        <a:tcBdr/>
        <a:fill>
          <a:solidFill>
            <a:srgbClr val="BBE0E3"/>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BBE0E3"/>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BBE0E3"/>
          </a:solidFill>
        </a:fill>
      </a:tcStyle>
    </a:firstRow>
  </a:tblStyle>
  <a:tblStyle styleId="{21E4AEA4-8DFA-4A89-87EB-49C32662AFE0}"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8E8EF"/>
          </a:solidFill>
        </a:fill>
      </a:tcStyle>
    </a:wholeTbl>
    <a:band1H>
      <a:tcStyle>
        <a:tcBdr/>
        <a:fill>
          <a:solidFill>
            <a:srgbClr val="CDCDDE"/>
          </a:solidFill>
        </a:fill>
      </a:tcStyle>
    </a:band1H>
    <a:band2H>
      <a:tcStyle>
        <a:tcBdr/>
      </a:tcStyle>
    </a:band2H>
    <a:band1V>
      <a:tcStyle>
        <a:tcBdr/>
        <a:fill>
          <a:solidFill>
            <a:srgbClr val="CDCDDE"/>
          </a:solidFill>
        </a:fill>
      </a:tcStyle>
    </a:band1V>
    <a:band2V>
      <a:tcStyle>
        <a:tcBdr/>
      </a:tcStyle>
    </a:band2V>
    <a:lastCol>
      <a:tcTxStyle b="on">
        <a:font>
          <a:latin typeface="+mn-lt"/>
          <a:ea typeface="+mn-ea"/>
          <a:cs typeface="+mn-cs"/>
        </a:font>
        <a:srgbClr val="FFFFFF"/>
      </a:tcTxStyle>
      <a:tcStyle>
        <a:tcBdr/>
        <a:fill>
          <a:solidFill>
            <a:srgbClr val="333399"/>
          </a:solidFill>
        </a:fill>
      </a:tcStyle>
    </a:lastCol>
    <a:firstCol>
      <a:tcTxStyle b="on">
        <a:font>
          <a:latin typeface="+mn-lt"/>
          <a:ea typeface="+mn-ea"/>
          <a:cs typeface="+mn-cs"/>
        </a:font>
        <a:srgbClr val="FFFFFF"/>
      </a:tcTxStyle>
      <a:tcStyle>
        <a:tcBdr/>
        <a:fill>
          <a:solidFill>
            <a:srgbClr val="333399"/>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333399"/>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333399"/>
          </a:solidFill>
        </a:fill>
      </a:tcStyle>
    </a:firstRow>
  </a:tblStyle>
  <a:tblStyle styleId="{93296810-A885-4BE3-A3E7-6D5BEEA58F35}"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8E8ED"/>
          </a:solidFill>
        </a:fill>
      </a:tcStyle>
    </a:wholeTbl>
    <a:band1H>
      <a:tcStyle>
        <a:tcBdr/>
        <a:fill>
          <a:solidFill>
            <a:srgbClr val="CDCDDA"/>
          </a:solidFill>
        </a:fill>
      </a:tcStyle>
    </a:band1H>
    <a:band2H>
      <a:tcStyle>
        <a:tcBdr/>
      </a:tcStyle>
    </a:band2H>
    <a:band1V>
      <a:tcStyle>
        <a:tcBdr/>
        <a:fill>
          <a:solidFill>
            <a:srgbClr val="CDCDDA"/>
          </a:solidFill>
        </a:fill>
      </a:tcStyle>
    </a:band1V>
    <a:band2V>
      <a:tcStyle>
        <a:tcBdr/>
      </a:tcStyle>
    </a:band2V>
    <a:lastCol>
      <a:tcTxStyle b="on">
        <a:font>
          <a:latin typeface="+mn-lt"/>
          <a:ea typeface="+mn-ea"/>
          <a:cs typeface="+mn-cs"/>
        </a:font>
        <a:srgbClr val="FFFFFF"/>
      </a:tcTxStyle>
      <a:tcStyle>
        <a:tcBdr/>
        <a:fill>
          <a:solidFill>
            <a:srgbClr val="2D2D8A"/>
          </a:solidFill>
        </a:fill>
      </a:tcStyle>
    </a:lastCol>
    <a:firstCol>
      <a:tcTxStyle b="on">
        <a:font>
          <a:latin typeface="+mn-lt"/>
          <a:ea typeface="+mn-ea"/>
          <a:cs typeface="+mn-cs"/>
        </a:font>
        <a:srgbClr val="FFFFFF"/>
      </a:tcTxStyle>
      <a:tcStyle>
        <a:tcBdr/>
        <a:fill>
          <a:solidFill>
            <a:srgbClr val="2D2D8A"/>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2D2D8A"/>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2D2D8A"/>
          </a:solidFill>
        </a:fill>
      </a:tcStyle>
    </a:firstRow>
  </a:tblStyle>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 styleId="{2D5ABB26-0587-4C30-8999-92F81FD0307C}" styleName="">
    <a:wholeTbl>
      <a:tcTxStyle>
        <a:font>
          <a:latin typeface="+mn-lt"/>
          <a:ea typeface="+mn-ea"/>
          <a:cs typeface="+mn-cs"/>
        </a:font>
        <a:srgbClr val="000000"/>
      </a:tcTxStyle>
      <a:tcStyle>
        <a:tcBdr/>
      </a:tcStyle>
    </a:wholeTbl>
  </a:tblStyle>
  <a:tblStyle styleId="{7DF18680-E054-41AD-8BC1-D1AEF772440D}"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8FCFC"/>
          </a:solidFill>
        </a:fill>
      </a:tcStyle>
    </a:wholeTbl>
    <a:band1H>
      <a:tcStyle>
        <a:tcBdr/>
        <a:fill>
          <a:solidFill>
            <a:srgbClr val="F1F8F9"/>
          </a:solidFill>
        </a:fill>
      </a:tcStyle>
    </a:band1H>
    <a:band2H>
      <a:tcStyle>
        <a:tcBdr/>
      </a:tcStyle>
    </a:band2H>
    <a:band1V>
      <a:tcStyle>
        <a:tcBdr/>
        <a:fill>
          <a:solidFill>
            <a:srgbClr val="F1F8F9"/>
          </a:solidFill>
        </a:fill>
      </a:tcStyle>
    </a:band1V>
    <a:band2V>
      <a:tcStyle>
        <a:tcBdr/>
      </a:tcStyle>
    </a:band2V>
    <a:lastCol>
      <a:tcTxStyle b="on">
        <a:font>
          <a:latin typeface="+mn-lt"/>
          <a:ea typeface="+mn-ea"/>
          <a:cs typeface="+mn-cs"/>
        </a:font>
        <a:srgbClr val="FFFFFF"/>
      </a:tcTxStyle>
      <a:tcStyle>
        <a:tcBdr/>
        <a:fill>
          <a:solidFill>
            <a:srgbClr val="DAEDEF"/>
          </a:solidFill>
        </a:fill>
      </a:tcStyle>
    </a:lastCol>
    <a:firstCol>
      <a:tcTxStyle b="on">
        <a:font>
          <a:latin typeface="+mn-lt"/>
          <a:ea typeface="+mn-ea"/>
          <a:cs typeface="+mn-cs"/>
        </a:font>
        <a:srgbClr val="FFFFFF"/>
      </a:tcTxStyle>
      <a:tcStyle>
        <a:tcBdr/>
        <a:fill>
          <a:solidFill>
            <a:srgbClr val="DAEDEF"/>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DAEDEF"/>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DAEDEF"/>
          </a:solidFill>
        </a:fill>
      </a:tcStyle>
    </a:firstRow>
  </a:tblStyle>
  <a:tblStyle styleId="{37CE84F3-28C3-443E-9E96-99CF82512B78}" styleName="">
    <a:wholeTbl>
      <a:tcTxStyle>
        <a:font>
          <a:latin typeface="+mn-lt"/>
          <a:ea typeface="+mn-ea"/>
          <a:cs typeface="+mn-cs"/>
        </a:font>
        <a:srgbClr val="FFFFFF"/>
      </a:tcTxStyle>
      <a:tcStyle>
        <a:tcBdr/>
        <a:fill>
          <a:solidFill>
            <a:srgbClr val="C0504D"/>
          </a:solidFill>
        </a:fill>
      </a:tcStyle>
    </a:wholeTbl>
    <a:band1H>
      <a:tcStyle>
        <a:tcBdr/>
        <a:fill>
          <a:solidFill>
            <a:srgbClr val="993E3C"/>
          </a:solidFill>
        </a:fill>
      </a:tcStyle>
    </a:band1H>
    <a:band1V>
      <a:tcStyle>
        <a:tcBdr/>
        <a:fill>
          <a:solidFill>
            <a:srgbClr val="993E3C"/>
          </a:solidFill>
        </a:fill>
      </a:tcStyle>
    </a:band1V>
    <a:lastCol>
      <a:tcTxStyle b="on">
        <a:font>
          <a:latin typeface=""/>
          <a:ea typeface=""/>
          <a:cs typeface=""/>
        </a:font>
      </a:tcTxStyle>
      <a:tcStyle>
        <a:tcBdr>
          <a:left>
            <a:ln w="25402" cap="flat" cmpd="sng" algn="ctr">
              <a:solidFill>
                <a:srgbClr val="FFFFFF"/>
              </a:solidFill>
              <a:prstDash val="solid"/>
              <a:round/>
              <a:headEnd type="none" w="med" len="med"/>
              <a:tailEnd type="none" w="med" len="med"/>
            </a:ln>
          </a:left>
        </a:tcBdr>
        <a:fill>
          <a:solidFill>
            <a:srgbClr val="993E3C"/>
          </a:solidFill>
        </a:fill>
      </a:tcStyle>
    </a:lastCol>
    <a:firstCol>
      <a:tcTxStyle b="on">
        <a:font>
          <a:latin typeface=""/>
          <a:ea typeface=""/>
          <a:cs typeface=""/>
        </a:font>
      </a:tcTxStyle>
      <a:tcStyle>
        <a:tcBdr>
          <a:right>
            <a:ln w="25402" cap="flat" cmpd="sng" algn="ctr">
              <a:solidFill>
                <a:srgbClr val="FFFFFF"/>
              </a:solidFill>
              <a:prstDash val="solid"/>
              <a:round/>
              <a:headEnd type="none" w="med" len="med"/>
              <a:tailEnd type="none" w="med" len="med"/>
            </a:ln>
          </a:right>
        </a:tcBdr>
        <a:fill>
          <a:solidFill>
            <a:srgbClr val="993E3C"/>
          </a:solidFill>
        </a:fill>
      </a:tcStyle>
    </a:firstCol>
    <a:lastRow>
      <a:tcTxStyle b="on">
        <a:font>
          <a:latin typeface=""/>
          <a:ea typeface=""/>
          <a:cs typeface=""/>
        </a:font>
      </a:tcTxStyle>
      <a:tcStyle>
        <a:tcBdr>
          <a:top>
            <a:ln w="25402" cap="flat" cmpd="sng" algn="ctr">
              <a:solidFill>
                <a:srgbClr val="FFFFFF"/>
              </a:solidFill>
              <a:prstDash val="solid"/>
              <a:round/>
              <a:headEnd type="none" w="med" len="med"/>
              <a:tailEnd type="none" w="med" len="med"/>
            </a:ln>
          </a:top>
        </a:tcBdr>
        <a:fill>
          <a:solidFill>
            <a:srgbClr val="7F3230"/>
          </a:solidFill>
        </a:fill>
      </a:tcStyle>
    </a:lastRow>
    <a:firstRow>
      <a:tcTxStyle b="on">
        <a:font>
          <a:latin typeface=""/>
          <a:ea typeface=""/>
          <a:cs typeface=""/>
        </a:font>
      </a:tcTxStyle>
      <a:tcStyle>
        <a:tcBdr>
          <a:bottom>
            <a:ln w="25402" cap="flat" cmpd="sng" algn="ctr">
              <a:solidFill>
                <a:srgbClr val="FFFFFF"/>
              </a:solidFill>
              <a:prstDash val="solid"/>
              <a:round/>
              <a:headEnd type="none" w="med" len="med"/>
              <a:tailEnd type="none" w="med" len="med"/>
            </a:ln>
          </a:bottom>
        </a:tcBdr>
        <a:fill>
          <a:solidFill>
            <a:srgbClr val="000000"/>
          </a:solidFill>
        </a:fill>
      </a:tcStyle>
    </a:firstRow>
  </a:tblStyle>
  <a:tblStyle styleId="{9D7B26C5-4107-4FEC-AEDC-1716B250A1EF}" styleName="">
    <a:wholeTbl>
      <a:tcTxStyle>
        <a:font>
          <a:latin typeface="+mn-lt"/>
          <a:ea typeface="+mn-ea"/>
          <a:cs typeface="+mn-cs"/>
        </a:font>
        <a:srgbClr val="000000"/>
      </a:tcTxStyle>
      <a:tcStyle>
        <a:tcBdr>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band1H>
      <a:tcStyle>
        <a:tcBdr/>
        <a:fill>
          <a:solidFill>
            <a:srgbClr val="000000"/>
          </a:solidFill>
        </a:fill>
      </a:tcStyle>
    </a:band1H>
    <a:band2H>
      <a:tcStyle>
        <a:tcBdr/>
      </a:tcStyle>
    </a:band2H>
    <a:band1V>
      <a:tcStyle>
        <a:tcBdr/>
        <a:fill>
          <a:solidFill>
            <a:srgbClr val="000000"/>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000000"/>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000000"/>
              </a:solidFill>
              <a:prstDash val="solid"/>
              <a:round/>
              <a:headEnd type="none" w="med" len="med"/>
              <a:tailEnd type="none" w="med" len="med"/>
            </a:ln>
          </a:bottom>
        </a:tcBdr>
      </a:tcStyle>
    </a:firstRow>
  </a:tblStyle>
  <a:tblStyle styleId="{6E25E649-3F16-4E02-A733-19D2CDBF48F0}" styleName="">
    <a:wholeTbl>
      <a:tcTxStyle>
        <a:font>
          <a:latin typeface="+mn-lt"/>
          <a:ea typeface="+mn-ea"/>
          <a:cs typeface="+mn-cs"/>
        </a:font>
        <a:srgbClr val="000000"/>
      </a:tcTxStyle>
      <a:tcStyle>
        <a:tcBdr>
          <a:top>
            <a:ln w="25402" cap="flat" cmpd="sng" algn="ctr">
              <a:solidFill>
                <a:srgbClr val="000000"/>
              </a:solidFill>
              <a:prstDash val="solid"/>
              <a:round/>
              <a:headEnd type="none" w="med" len="med"/>
              <a:tailEnd type="none" w="med" len="med"/>
            </a:ln>
          </a:top>
          <a:bottom>
            <a:ln w="25402"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mn-lt"/>
          <a:ea typeface="+mn-ea"/>
          <a:cs typeface="+mn-cs"/>
        </a:font>
        <a:srgbClr val="FFFFFF"/>
      </a:tcTxStyle>
      <a:tcStyle>
        <a:tcBdr/>
        <a:fill>
          <a:solidFill>
            <a:srgbClr val="BBE0E3"/>
          </a:solidFill>
        </a:fill>
      </a:tcStyle>
    </a:lastCol>
    <a:firstCol>
      <a:tcTxStyle b="on">
        <a:font>
          <a:latin typeface="+mn-lt"/>
          <a:ea typeface="+mn-ea"/>
          <a:cs typeface="+mn-cs"/>
        </a:font>
        <a:srgbClr val="FFFFFF"/>
      </a:tcTxStyle>
      <a:tcStyle>
        <a:tcBdr/>
        <a:fill>
          <a:solidFill>
            <a:srgbClr val="BBE0E3"/>
          </a:solidFill>
        </a:fill>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000000"/>
              </a:solidFill>
              <a:prstDash val="solid"/>
              <a:round/>
              <a:headEnd type="none" w="med" len="med"/>
              <a:tailEnd type="none" w="med" len="med"/>
            </a:ln>
          </a:bottom>
        </a:tcBdr>
        <a:fill>
          <a:solidFill>
            <a:srgbClr val="BBE0E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3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46397" cy="495303"/>
          </a:xfrm>
          <a:prstGeom prst="rect">
            <a:avLst/>
          </a:prstGeom>
          <a:noFill/>
          <a:ln>
            <a:noFill/>
          </a:ln>
        </p:spPr>
        <p:txBody>
          <a:bodyPr vert="horz" wrap="square" lIns="91979" tIns="45985" rIns="91979" bIns="45985"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rial" pitchFamily="34"/>
              <a:ea typeface="新細明體" pitchFamily="18"/>
            </a:endParaRPr>
          </a:p>
        </p:txBody>
      </p:sp>
      <p:sp>
        <p:nvSpPr>
          <p:cNvPr id="3" name="Rectangle 3"/>
          <p:cNvSpPr txBox="1">
            <a:spLocks noGrp="1"/>
          </p:cNvSpPr>
          <p:nvPr>
            <p:ph type="dt" sz="quarter" idx="1"/>
          </p:nvPr>
        </p:nvSpPr>
        <p:spPr>
          <a:xfrm>
            <a:off x="3849688" y="0"/>
            <a:ext cx="2946397" cy="495303"/>
          </a:xfrm>
          <a:prstGeom prst="rect">
            <a:avLst/>
          </a:prstGeom>
          <a:noFill/>
          <a:ln>
            <a:noFill/>
          </a:ln>
        </p:spPr>
        <p:txBody>
          <a:bodyPr vert="horz" wrap="square" lIns="91979" tIns="45985" rIns="91979" bIns="45985"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rial" pitchFamily="34"/>
              <a:ea typeface="新細明體" pitchFamily="18"/>
            </a:endParaRPr>
          </a:p>
        </p:txBody>
      </p:sp>
      <p:sp>
        <p:nvSpPr>
          <p:cNvPr id="4" name="Rectangle 4"/>
          <p:cNvSpPr txBox="1">
            <a:spLocks noGrp="1"/>
          </p:cNvSpPr>
          <p:nvPr>
            <p:ph type="ftr" sz="quarter" idx="2"/>
          </p:nvPr>
        </p:nvSpPr>
        <p:spPr>
          <a:xfrm>
            <a:off x="0" y="9432922"/>
            <a:ext cx="2946397" cy="495303"/>
          </a:xfrm>
          <a:prstGeom prst="rect">
            <a:avLst/>
          </a:prstGeom>
          <a:noFill/>
          <a:ln>
            <a:noFill/>
          </a:ln>
        </p:spPr>
        <p:txBody>
          <a:bodyPr vert="horz" wrap="square" lIns="91979" tIns="45985" rIns="91979" bIns="45985"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rial" pitchFamily="34"/>
              <a:ea typeface="新細明體" pitchFamily="18"/>
            </a:endParaRPr>
          </a:p>
        </p:txBody>
      </p:sp>
      <p:sp>
        <p:nvSpPr>
          <p:cNvPr id="5" name="Rectangle 5"/>
          <p:cNvSpPr txBox="1">
            <a:spLocks noGrp="1"/>
          </p:cNvSpPr>
          <p:nvPr>
            <p:ph type="sldNum" sz="quarter" idx="3"/>
          </p:nvPr>
        </p:nvSpPr>
        <p:spPr>
          <a:xfrm>
            <a:off x="3849688" y="9432922"/>
            <a:ext cx="2946397" cy="495303"/>
          </a:xfrm>
          <a:prstGeom prst="rect">
            <a:avLst/>
          </a:prstGeom>
          <a:noFill/>
          <a:ln>
            <a:noFill/>
          </a:ln>
        </p:spPr>
        <p:txBody>
          <a:bodyPr vert="horz" wrap="square" lIns="91979" tIns="45985" rIns="91979" bIns="45985"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A4E2ED8-BADA-41B3-A3DB-50BEE38D0BF5}" type="slidenum">
              <a:t>‹#›</a:t>
            </a:fld>
            <a:endParaRPr lang="zh-TW" altLang="en-US" sz="1200" b="0" i="0" u="none" strike="noStrike" kern="1200" cap="none" spc="0" baseline="0">
              <a:solidFill>
                <a:srgbClr val="000000"/>
              </a:solidFill>
              <a:uFillTx/>
              <a:latin typeface="Arial" pitchFamily="34"/>
              <a:ea typeface="新細明體" pitchFamily="18"/>
            </a:endParaRPr>
          </a:p>
        </p:txBody>
      </p:sp>
    </p:spTree>
    <p:extLst>
      <p:ext uri="{BB962C8B-B14F-4D97-AF65-F5344CB8AC3E}">
        <p14:creationId xmlns:p14="http://schemas.microsoft.com/office/powerpoint/2010/main" val="3968191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46397" cy="495303"/>
          </a:xfrm>
          <a:prstGeom prst="rect">
            <a:avLst/>
          </a:prstGeom>
          <a:noFill/>
          <a:ln>
            <a:noFill/>
          </a:ln>
        </p:spPr>
        <p:txBody>
          <a:bodyPr vert="horz" wrap="square" lIns="91979" tIns="45985" rIns="91979" bIns="45985"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34"/>
                <a:ea typeface="新細明體" pitchFamily="18"/>
              </a:defRPr>
            </a:lvl1pPr>
          </a:lstStyle>
          <a:p>
            <a:pPr lvl="0"/>
            <a:endParaRPr lang="en-US"/>
          </a:p>
        </p:txBody>
      </p:sp>
      <p:sp>
        <p:nvSpPr>
          <p:cNvPr id="3" name="Rectangle 3"/>
          <p:cNvSpPr txBox="1">
            <a:spLocks noGrp="1"/>
          </p:cNvSpPr>
          <p:nvPr>
            <p:ph type="dt" idx="1"/>
          </p:nvPr>
        </p:nvSpPr>
        <p:spPr>
          <a:xfrm>
            <a:off x="3849688" y="0"/>
            <a:ext cx="2946397" cy="495303"/>
          </a:xfrm>
          <a:prstGeom prst="rect">
            <a:avLst/>
          </a:prstGeom>
          <a:noFill/>
          <a:ln>
            <a:noFill/>
          </a:ln>
        </p:spPr>
        <p:txBody>
          <a:bodyPr vert="horz" wrap="square" lIns="91979" tIns="45985" rIns="91979" bIns="45985"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34"/>
                <a:ea typeface="新細明體" pitchFamily="18"/>
              </a:defRPr>
            </a:lvl1pPr>
          </a:lstStyle>
          <a:p>
            <a:pPr lvl="0"/>
            <a:endParaRPr lang="en-US"/>
          </a:p>
        </p:txBody>
      </p:sp>
      <p:sp>
        <p:nvSpPr>
          <p:cNvPr id="4" name="Rectangle 4"/>
          <p:cNvSpPr>
            <a:spLocks noGrp="1" noRot="1" noChangeAspect="1"/>
          </p:cNvSpPr>
          <p:nvPr>
            <p:ph type="sldImg" idx="2"/>
          </p:nvPr>
        </p:nvSpPr>
        <p:spPr>
          <a:xfrm>
            <a:off x="92070" y="746122"/>
            <a:ext cx="6616698" cy="3722686"/>
          </a:xfrm>
          <a:prstGeom prst="rect">
            <a:avLst/>
          </a:prstGeom>
          <a:noFill/>
          <a:ln w="9528">
            <a:solidFill>
              <a:srgbClr val="000000"/>
            </a:solidFill>
            <a:prstDash val="solid"/>
            <a:miter/>
          </a:ln>
        </p:spPr>
      </p:sp>
      <p:sp>
        <p:nvSpPr>
          <p:cNvPr id="5" name="Rectangle 5"/>
          <p:cNvSpPr txBox="1">
            <a:spLocks noGrp="1"/>
          </p:cNvSpPr>
          <p:nvPr>
            <p:ph type="body" sz="quarter" idx="3"/>
          </p:nvPr>
        </p:nvSpPr>
        <p:spPr>
          <a:xfrm>
            <a:off x="679454" y="4716466"/>
            <a:ext cx="5438778" cy="4468809"/>
          </a:xfrm>
          <a:prstGeom prst="rect">
            <a:avLst/>
          </a:prstGeom>
          <a:noFill/>
          <a:ln>
            <a:noFill/>
          </a:ln>
        </p:spPr>
        <p:txBody>
          <a:bodyPr vert="horz" wrap="square" lIns="91979" tIns="45985" rIns="91979" bIns="45985" anchor="t" anchorCtr="0" compatLnSpc="1">
            <a:noAutofit/>
          </a:bodyPr>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sp>
        <p:nvSpPr>
          <p:cNvPr id="6" name="Rectangle 6"/>
          <p:cNvSpPr txBox="1">
            <a:spLocks noGrp="1"/>
          </p:cNvSpPr>
          <p:nvPr>
            <p:ph type="ftr" sz="quarter" idx="4"/>
          </p:nvPr>
        </p:nvSpPr>
        <p:spPr>
          <a:xfrm>
            <a:off x="0" y="9432922"/>
            <a:ext cx="2946397" cy="495303"/>
          </a:xfrm>
          <a:prstGeom prst="rect">
            <a:avLst/>
          </a:prstGeom>
          <a:noFill/>
          <a:ln>
            <a:noFill/>
          </a:ln>
        </p:spPr>
        <p:txBody>
          <a:bodyPr vert="horz" wrap="square" lIns="91979" tIns="45985" rIns="91979" bIns="45985"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34"/>
                <a:ea typeface="新細明體" pitchFamily="18"/>
              </a:defRPr>
            </a:lvl1pPr>
          </a:lstStyle>
          <a:p>
            <a:pPr lvl="0"/>
            <a:endParaRPr lang="en-US"/>
          </a:p>
        </p:txBody>
      </p:sp>
      <p:sp>
        <p:nvSpPr>
          <p:cNvPr id="7" name="Rectangle 7"/>
          <p:cNvSpPr txBox="1">
            <a:spLocks noGrp="1"/>
          </p:cNvSpPr>
          <p:nvPr>
            <p:ph type="sldNum" sz="quarter" idx="5"/>
          </p:nvPr>
        </p:nvSpPr>
        <p:spPr>
          <a:xfrm>
            <a:off x="3849688" y="9432922"/>
            <a:ext cx="2946397" cy="495303"/>
          </a:xfrm>
          <a:prstGeom prst="rect">
            <a:avLst/>
          </a:prstGeom>
          <a:noFill/>
          <a:ln>
            <a:noFill/>
          </a:ln>
        </p:spPr>
        <p:txBody>
          <a:bodyPr vert="horz" wrap="square" lIns="91979" tIns="45985" rIns="91979" bIns="45985"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34"/>
                <a:ea typeface="新細明體" pitchFamily="18"/>
              </a:defRPr>
            </a:lvl1pPr>
          </a:lstStyle>
          <a:p>
            <a:pPr lvl="0"/>
            <a:fld id="{B523EA6D-7E21-4114-AEB1-2E8B598D5F2E}" type="slidenum">
              <a:t>‹#›</a:t>
            </a:fld>
            <a:endParaRPr lang="en-US"/>
          </a:p>
        </p:txBody>
      </p:sp>
    </p:spTree>
    <p:extLst>
      <p:ext uri="{BB962C8B-B14F-4D97-AF65-F5344CB8AC3E}">
        <p14:creationId xmlns:p14="http://schemas.microsoft.com/office/powerpoint/2010/main" val="1005567911"/>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300"/>
      </a:spcBef>
      <a:spcAft>
        <a:spcPts val="0"/>
      </a:spcAft>
      <a:buNone/>
      <a:tabLst/>
      <a:defRPr lang="zh-TW" sz="900" b="0" i="0" u="none" strike="noStrike" kern="1200" cap="none" spc="0" baseline="0">
        <a:solidFill>
          <a:srgbClr val="000000"/>
        </a:solidFill>
        <a:uFillTx/>
        <a:latin typeface="Arial" pitchFamily="34"/>
        <a:ea typeface="新細明體" pitchFamily="18"/>
      </a:defRPr>
    </a:lvl1pPr>
    <a:lvl2pPr marL="347664" marR="0" lvl="1" indent="0" algn="l" defTabSz="914400" rtl="0" fontAlgn="auto" hangingPunct="0">
      <a:lnSpc>
        <a:spcPct val="100000"/>
      </a:lnSpc>
      <a:spcBef>
        <a:spcPts val="300"/>
      </a:spcBef>
      <a:spcAft>
        <a:spcPts val="0"/>
      </a:spcAft>
      <a:buNone/>
      <a:tabLst/>
      <a:defRPr lang="zh-TW" sz="900" b="0" i="0" u="none" strike="noStrike" kern="1200" cap="none" spc="0" baseline="0">
        <a:solidFill>
          <a:srgbClr val="000000"/>
        </a:solidFill>
        <a:uFillTx/>
        <a:latin typeface="Arial" pitchFamily="34"/>
        <a:ea typeface="新細明體" pitchFamily="18"/>
      </a:defRPr>
    </a:lvl2pPr>
    <a:lvl3pPr marL="696909" marR="0" lvl="2" indent="0" algn="l" defTabSz="914400" rtl="0" fontAlgn="auto" hangingPunct="0">
      <a:lnSpc>
        <a:spcPct val="100000"/>
      </a:lnSpc>
      <a:spcBef>
        <a:spcPts val="300"/>
      </a:spcBef>
      <a:spcAft>
        <a:spcPts val="0"/>
      </a:spcAft>
      <a:buNone/>
      <a:tabLst/>
      <a:defRPr lang="zh-TW" sz="900" b="0" i="0" u="none" strike="noStrike" kern="1200" cap="none" spc="0" baseline="0">
        <a:solidFill>
          <a:srgbClr val="000000"/>
        </a:solidFill>
        <a:uFillTx/>
        <a:latin typeface="Arial" pitchFamily="34"/>
        <a:ea typeface="新細明體" pitchFamily="18"/>
      </a:defRPr>
    </a:lvl3pPr>
    <a:lvl4pPr marL="1046165" marR="0" lvl="3" indent="0" algn="l" defTabSz="914400" rtl="0" fontAlgn="auto" hangingPunct="0">
      <a:lnSpc>
        <a:spcPct val="100000"/>
      </a:lnSpc>
      <a:spcBef>
        <a:spcPts val="300"/>
      </a:spcBef>
      <a:spcAft>
        <a:spcPts val="0"/>
      </a:spcAft>
      <a:buNone/>
      <a:tabLst/>
      <a:defRPr lang="zh-TW" sz="900" b="0" i="0" u="none" strike="noStrike" kern="1200" cap="none" spc="0" baseline="0">
        <a:solidFill>
          <a:srgbClr val="000000"/>
        </a:solidFill>
        <a:uFillTx/>
        <a:latin typeface="Arial" pitchFamily="34"/>
        <a:ea typeface="新細明體" pitchFamily="18"/>
      </a:defRPr>
    </a:lvl4pPr>
    <a:lvl5pPr marL="1395410" marR="0" lvl="4" indent="0" algn="l" defTabSz="914400" rtl="0" fontAlgn="auto" hangingPunct="0">
      <a:lnSpc>
        <a:spcPct val="100000"/>
      </a:lnSpc>
      <a:spcBef>
        <a:spcPts val="300"/>
      </a:spcBef>
      <a:spcAft>
        <a:spcPts val="0"/>
      </a:spcAft>
      <a:buNone/>
      <a:tabLst/>
      <a:defRPr lang="zh-TW" sz="900" b="0" i="0" u="none" strike="noStrike" kern="1200" cap="none" spc="0" baseline="0">
        <a:solidFill>
          <a:srgbClr val="000000"/>
        </a:solidFill>
        <a:uFillTx/>
        <a:latin typeface="Arial" pitchFamily="34"/>
        <a:ea typeface="新細明體" pitchFamily="1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2075" y="746125"/>
            <a:ext cx="6616700" cy="3722688"/>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3849688" y="9432922"/>
            <a:ext cx="2946397" cy="495303"/>
          </a:xfrm>
          <a:prstGeom prst="rect">
            <a:avLst/>
          </a:prstGeom>
          <a:noFill/>
          <a:ln cap="flat">
            <a:noFill/>
          </a:ln>
        </p:spPr>
        <p:txBody>
          <a:bodyPr vert="horz" wrap="square" lIns="91979" tIns="45985" rIns="91979" bIns="45985"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86AF2D-2D42-4944-8B41-180999C1228A}" type="slidenum">
              <a:t>12</a:t>
            </a:fld>
            <a:endParaRPr lang="en-US" sz="1200" b="0" i="0" u="none" strike="noStrike" kern="1200" cap="none" spc="0" baseline="0">
              <a:solidFill>
                <a:srgbClr val="000000"/>
              </a:solidFill>
              <a:uFillTx/>
              <a:latin typeface="Arial" pitchFamily="34"/>
              <a:ea typeface="新細明體" pitchFamily="18"/>
            </a:endParaRPr>
          </a:p>
        </p:txBody>
      </p:sp>
    </p:spTree>
    <p:extLst>
      <p:ext uri="{BB962C8B-B14F-4D97-AF65-F5344CB8AC3E}">
        <p14:creationId xmlns:p14="http://schemas.microsoft.com/office/powerpoint/2010/main" val="415023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1524003" y="1122361"/>
            <a:ext cx="9144000" cy="2387598"/>
          </a:xfrm>
        </p:spPr>
        <p:txBody>
          <a:bodyPr anchor="b" anchorCtr="1"/>
          <a:lstStyle>
            <a:lvl1pPr algn="ctr">
              <a:defRPr sz="6000"/>
            </a:lvl1pPr>
          </a:lstStyle>
          <a:p>
            <a:pPr lvl="0"/>
            <a:r>
              <a:rPr lang="zh-TW"/>
              <a:t>按一下以編輯母片標題樣式</a:t>
            </a:r>
            <a:endParaRPr lang="en-US"/>
          </a:p>
        </p:txBody>
      </p:sp>
      <p:sp>
        <p:nvSpPr>
          <p:cNvPr id="3" name="副標題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zh-TW"/>
              <a:t>按一下以編輯母片子標題樣式</a:t>
            </a:r>
            <a:endParaRPr lang="en-US"/>
          </a:p>
        </p:txBody>
      </p:sp>
      <p:sp>
        <p:nvSpPr>
          <p:cNvPr id="4" name="日期版面配置區 3"/>
          <p:cNvSpPr txBox="1">
            <a:spLocks noGrp="1"/>
          </p:cNvSpPr>
          <p:nvPr>
            <p:ph type="dt" sz="half" idx="7"/>
          </p:nvPr>
        </p:nvSpPr>
        <p:spPr/>
        <p:txBody>
          <a:bodyPr/>
          <a:lstStyle>
            <a:lvl1pPr>
              <a:defRPr/>
            </a:lvl1pPr>
          </a:lstStyle>
          <a:p>
            <a:pPr lvl="0"/>
            <a:fld id="{3C84E3BA-3695-4E1F-9653-972C7B0372D4}"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0DC453B0-B9B8-4826-AFDC-16F102478AE2}" type="slidenum">
              <a:t>‹#›</a:t>
            </a:fld>
            <a:endParaRPr lang="en-US"/>
          </a:p>
        </p:txBody>
      </p:sp>
    </p:spTree>
    <p:extLst>
      <p:ext uri="{BB962C8B-B14F-4D97-AF65-F5344CB8AC3E}">
        <p14:creationId xmlns:p14="http://schemas.microsoft.com/office/powerpoint/2010/main" val="846856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961E5FD4-9253-4081-9C2E-C53761E6BFDE}"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15DBCAFE-3253-450E-B8FE-9B02975FCF69}" type="slidenum">
              <a:t>‹#›</a:t>
            </a:fld>
            <a:endParaRPr lang="en-US"/>
          </a:p>
        </p:txBody>
      </p:sp>
    </p:spTree>
    <p:extLst>
      <p:ext uri="{BB962C8B-B14F-4D97-AF65-F5344CB8AC3E}">
        <p14:creationId xmlns:p14="http://schemas.microsoft.com/office/powerpoint/2010/main" val="2957604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8724903" y="365129"/>
            <a:ext cx="2628899" cy="5811834"/>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07C80D5A-F1B1-46DC-82C2-584AFF772124}"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6899E46E-AA8E-46F1-AE06-0F77E09B812D}" type="slidenum">
              <a:t>‹#›</a:t>
            </a:fld>
            <a:endParaRPr lang="en-US"/>
          </a:p>
        </p:txBody>
      </p:sp>
    </p:spTree>
    <p:extLst>
      <p:ext uri="{BB962C8B-B14F-4D97-AF65-F5344CB8AC3E}">
        <p14:creationId xmlns:p14="http://schemas.microsoft.com/office/powerpoint/2010/main" val="35259894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標題投影片">
    <p:spTree>
      <p:nvGrpSpPr>
        <p:cNvPr id="1" name=""/>
        <p:cNvGrpSpPr/>
        <p:nvPr/>
      </p:nvGrpSpPr>
      <p:grpSpPr>
        <a:xfrm>
          <a:off x="0" y="0"/>
          <a:ext cx="0" cy="0"/>
          <a:chOff x="0" y="0"/>
          <a:chExt cx="0" cy="0"/>
        </a:xfrm>
      </p:grpSpPr>
      <p:sp>
        <p:nvSpPr>
          <p:cNvPr id="2" name="標題 1"/>
          <p:cNvSpPr txBox="1">
            <a:spLocks noGrp="1"/>
          </p:cNvSpPr>
          <p:nvPr>
            <p:ph type="title"/>
          </p:nvPr>
        </p:nvSpPr>
        <p:spPr>
          <a:xfrm>
            <a:off x="914400" y="2751063"/>
            <a:ext cx="10363196" cy="1470026"/>
          </a:xfrm>
        </p:spPr>
        <p:txBody>
          <a:bodyPr/>
          <a:lstStyle>
            <a:lvl1pPr>
              <a:defRPr sz="6000" b="1"/>
            </a:lvl1pPr>
          </a:lstStyle>
          <a:p>
            <a:pPr lvl="0"/>
            <a:r>
              <a:rPr lang="zh-TW"/>
              <a:t>按一下以編輯母片標題樣式</a:t>
            </a:r>
          </a:p>
        </p:txBody>
      </p:sp>
      <p:sp>
        <p:nvSpPr>
          <p:cNvPr id="3" name="日期版面配置區 3"/>
          <p:cNvSpPr txBox="1">
            <a:spLocks noGrp="1"/>
          </p:cNvSpPr>
          <p:nvPr>
            <p:ph type="dt" sz="half" idx="7"/>
          </p:nvPr>
        </p:nvSpPr>
        <p:spPr/>
        <p:txBody>
          <a:bodyPr/>
          <a:lstStyle>
            <a:lvl1pPr>
              <a:defRPr/>
            </a:lvl1pPr>
          </a:lstStyle>
          <a:p>
            <a:pPr lvl="0"/>
            <a:fld id="{2880524D-65CF-408D-952F-D7BCF9EC9E94}" type="datetime1">
              <a:rPr lang="en-US"/>
              <a:pPr lvl="0"/>
              <a:t>9/7/2022</a:t>
            </a:fld>
            <a:endParaRPr lang="en-US"/>
          </a:p>
        </p:txBody>
      </p:sp>
      <p:sp>
        <p:nvSpPr>
          <p:cNvPr id="4" name="頁尾版面配置區 4"/>
          <p:cNvSpPr txBox="1">
            <a:spLocks noGrp="1"/>
          </p:cNvSpPr>
          <p:nvPr>
            <p:ph type="ftr" sz="quarter" idx="9"/>
          </p:nvPr>
        </p:nvSpPr>
        <p:spPr/>
        <p:txBody>
          <a:bodyPr/>
          <a:lstStyle>
            <a:lvl1pPr>
              <a:defRPr/>
            </a:lvl1pPr>
          </a:lstStyle>
          <a:p>
            <a:pPr lvl="0"/>
            <a:endParaRPr lang="en-US"/>
          </a:p>
        </p:txBody>
      </p:sp>
      <p:sp>
        <p:nvSpPr>
          <p:cNvPr id="5" name="投影片編號版面配置區 5"/>
          <p:cNvSpPr txBox="1">
            <a:spLocks noGrp="1"/>
          </p:cNvSpPr>
          <p:nvPr>
            <p:ph type="sldNum" sz="quarter" idx="8"/>
          </p:nvPr>
        </p:nvSpPr>
        <p:spPr/>
        <p:txBody>
          <a:bodyPr/>
          <a:lstStyle>
            <a:lvl1pPr>
              <a:defRPr/>
            </a:lvl1pPr>
          </a:lstStyle>
          <a:p>
            <a:pPr lvl="0"/>
            <a:fld id="{38D55CFF-E7CE-4F75-A53E-5EC86B7F6935}" type="slidenum">
              <a:t>‹#›</a:t>
            </a:fld>
            <a:endParaRPr lang="en-US"/>
          </a:p>
        </p:txBody>
      </p:sp>
    </p:spTree>
    <p:extLst>
      <p:ext uri="{BB962C8B-B14F-4D97-AF65-F5344CB8AC3E}">
        <p14:creationId xmlns:p14="http://schemas.microsoft.com/office/powerpoint/2010/main" val="33420636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sp>
        <p:nvSpPr>
          <p:cNvPr id="2" name="日期版面配置區 3"/>
          <p:cNvSpPr txBox="1">
            <a:spLocks noGrp="1"/>
          </p:cNvSpPr>
          <p:nvPr>
            <p:ph type="dt" sz="half" idx="7"/>
          </p:nvPr>
        </p:nvSpPr>
        <p:spPr/>
        <p:txBody>
          <a:bodyPr/>
          <a:lstStyle>
            <a:lvl1pPr>
              <a:defRPr/>
            </a:lvl1pPr>
          </a:lstStyle>
          <a:p>
            <a:pPr lvl="0"/>
            <a:fld id="{9819AEAE-46DA-46CB-A7A7-035E7C730218}" type="datetime1">
              <a:rPr lang="en-US"/>
              <a:pPr lvl="0"/>
              <a:t>9/7/2022</a:t>
            </a:fld>
            <a:endParaRPr lang="en-US"/>
          </a:p>
        </p:txBody>
      </p:sp>
      <p:sp>
        <p:nvSpPr>
          <p:cNvPr id="3" name="頁尾版面配置區 4"/>
          <p:cNvSpPr txBox="1">
            <a:spLocks noGrp="1"/>
          </p:cNvSpPr>
          <p:nvPr>
            <p:ph type="ftr" sz="quarter" idx="9"/>
          </p:nvPr>
        </p:nvSpPr>
        <p:spPr/>
        <p:txBody>
          <a:bodyPr/>
          <a:lstStyle>
            <a:lvl1pPr>
              <a:defRPr/>
            </a:lvl1pPr>
          </a:lstStyle>
          <a:p>
            <a:pPr lvl="0"/>
            <a:endParaRPr lang="en-US"/>
          </a:p>
        </p:txBody>
      </p:sp>
      <p:sp>
        <p:nvSpPr>
          <p:cNvPr id="4" name="投影片編號版面配置區 5"/>
          <p:cNvSpPr txBox="1">
            <a:spLocks noGrp="1"/>
          </p:cNvSpPr>
          <p:nvPr>
            <p:ph type="sldNum" sz="quarter" idx="8"/>
          </p:nvPr>
        </p:nvSpPr>
        <p:spPr/>
        <p:txBody>
          <a:bodyPr/>
          <a:lstStyle>
            <a:lvl1pPr>
              <a:defRPr/>
            </a:lvl1pPr>
          </a:lstStyle>
          <a:p>
            <a:pPr lvl="0"/>
            <a:fld id="{7D452B6F-82A7-463A-B02C-1F9A35EA120B}" type="slidenum">
              <a:t>‹#›</a:t>
            </a:fld>
            <a:endParaRPr lang="en-US"/>
          </a:p>
        </p:txBody>
      </p:sp>
      <p:sp>
        <p:nvSpPr>
          <p:cNvPr id="5" name="標題 1"/>
          <p:cNvSpPr txBox="1">
            <a:spLocks noGrp="1"/>
          </p:cNvSpPr>
          <p:nvPr>
            <p:ph type="title"/>
          </p:nvPr>
        </p:nvSpPr>
        <p:spPr>
          <a:xfrm>
            <a:off x="5519647" y="1775408"/>
            <a:ext cx="6159727" cy="1470026"/>
          </a:xfrm>
        </p:spPr>
        <p:txBody>
          <a:bodyPr anchorCtr="1">
            <a:noAutofit/>
          </a:bodyPr>
          <a:lstStyle>
            <a:lvl1pPr algn="ctr" hangingPunct="0">
              <a:lnSpc>
                <a:spcPct val="100000"/>
              </a:lnSpc>
              <a:defRPr sz="6000" b="1">
                <a:latin typeface="標楷體" pitchFamily="65"/>
                <a:ea typeface="標楷體" pitchFamily="65"/>
              </a:defRPr>
            </a:lvl1pPr>
          </a:lstStyle>
          <a:p>
            <a:pPr lvl="0"/>
            <a:r>
              <a:rPr lang="zh-TW"/>
              <a:t>按一下以編輯母片標題樣式</a:t>
            </a:r>
          </a:p>
        </p:txBody>
      </p:sp>
    </p:spTree>
    <p:extLst>
      <p:ext uri="{BB962C8B-B14F-4D97-AF65-F5344CB8AC3E}">
        <p14:creationId xmlns:p14="http://schemas.microsoft.com/office/powerpoint/2010/main" val="712372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905D39E6-91E1-4B52-8793-AD5144498C0E}"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0E85F57C-D360-490C-A41B-2FD87097A5B9}" type="slidenum">
              <a:t>‹#›</a:t>
            </a:fld>
            <a:endParaRPr lang="en-US"/>
          </a:p>
        </p:txBody>
      </p:sp>
    </p:spTree>
    <p:extLst>
      <p:ext uri="{BB962C8B-B14F-4D97-AF65-F5344CB8AC3E}">
        <p14:creationId xmlns:p14="http://schemas.microsoft.com/office/powerpoint/2010/main" val="4253108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831847" y="1709735"/>
            <a:ext cx="10515600" cy="2852735"/>
          </a:xfrm>
        </p:spPr>
        <p:txBody>
          <a:bodyPr anchor="b"/>
          <a:lstStyle>
            <a:lvl1pPr>
              <a:defRPr sz="6000"/>
            </a:lvl1pPr>
          </a:lstStyle>
          <a:p>
            <a:pPr lvl="0"/>
            <a:r>
              <a:rPr lang="zh-TW"/>
              <a:t>按一下以編輯母片標題樣式</a:t>
            </a:r>
            <a:endParaRPr lang="en-US"/>
          </a:p>
        </p:txBody>
      </p:sp>
      <p:sp>
        <p:nvSpPr>
          <p:cNvPr id="3" name="文字版面配置區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zh-TW"/>
              <a:t>按一下以編輯母片文字樣式</a:t>
            </a:r>
          </a:p>
        </p:txBody>
      </p:sp>
      <p:sp>
        <p:nvSpPr>
          <p:cNvPr id="4" name="日期版面配置區 3"/>
          <p:cNvSpPr txBox="1">
            <a:spLocks noGrp="1"/>
          </p:cNvSpPr>
          <p:nvPr>
            <p:ph type="dt" sz="half" idx="7"/>
          </p:nvPr>
        </p:nvSpPr>
        <p:spPr/>
        <p:txBody>
          <a:bodyPr/>
          <a:lstStyle>
            <a:lvl1pPr>
              <a:defRPr/>
            </a:lvl1pPr>
          </a:lstStyle>
          <a:p>
            <a:pPr lvl="0"/>
            <a:fld id="{851459B5-1A1C-4486-8765-931A76BB4677}"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F7E16D96-D613-41F9-A6B2-3FF5131CD4DA}" type="slidenum">
              <a:t>‹#›</a:t>
            </a:fld>
            <a:endParaRPr lang="en-US"/>
          </a:p>
        </p:txBody>
      </p:sp>
    </p:spTree>
    <p:extLst>
      <p:ext uri="{BB962C8B-B14F-4D97-AF65-F5344CB8AC3E}">
        <p14:creationId xmlns:p14="http://schemas.microsoft.com/office/powerpoint/2010/main" val="1337391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p:cNvSpPr txBox="1">
            <a:spLocks noGrp="1"/>
          </p:cNvSpPr>
          <p:nvPr>
            <p:ph type="dt" sz="half" idx="7"/>
          </p:nvPr>
        </p:nvSpPr>
        <p:spPr/>
        <p:txBody>
          <a:bodyPr/>
          <a:lstStyle>
            <a:lvl1pPr>
              <a:defRPr/>
            </a:lvl1pPr>
          </a:lstStyle>
          <a:p>
            <a:pPr lvl="0"/>
            <a:fld id="{7CE43B63-C76D-40CF-B056-985233355353}" type="datetime1">
              <a:rPr lang="en-US"/>
              <a:pPr lvl="0"/>
              <a:t>9/7/2022</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98063404-32C4-42DD-BAB0-6D94364BB5D6}" type="slidenum">
              <a:t>‹#›</a:t>
            </a:fld>
            <a:endParaRPr lang="en-US"/>
          </a:p>
        </p:txBody>
      </p:sp>
    </p:spTree>
    <p:extLst>
      <p:ext uri="{BB962C8B-B14F-4D97-AF65-F5344CB8AC3E}">
        <p14:creationId xmlns:p14="http://schemas.microsoft.com/office/powerpoint/2010/main" val="19841557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txBox="1">
            <a:spLocks noGrp="1"/>
          </p:cNvSpPr>
          <p:nvPr>
            <p:ph type="title"/>
          </p:nvPr>
        </p:nvSpPr>
        <p:spPr>
          <a:xfrm>
            <a:off x="839784" y="365129"/>
            <a:ext cx="10515600" cy="1325559"/>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839784" y="1681160"/>
            <a:ext cx="5157782" cy="823910"/>
          </a:xfrm>
        </p:spPr>
        <p:txBody>
          <a:bodyPr anchor="b"/>
          <a:lstStyle>
            <a:lvl1pPr marL="0" indent="0">
              <a:buNone/>
              <a:defRPr sz="2400" b="1"/>
            </a:lvl1pPr>
          </a:lstStyle>
          <a:p>
            <a:pPr lvl="0"/>
            <a:r>
              <a:rPr lang="zh-TW"/>
              <a:t>按一下以編輯母片文字樣式</a:t>
            </a:r>
          </a:p>
        </p:txBody>
      </p:sp>
      <p:sp>
        <p:nvSpPr>
          <p:cNvPr id="4" name="內容版面配置區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zh-TW"/>
              <a:t>按一下以編輯母片文字樣式</a:t>
            </a:r>
          </a:p>
        </p:txBody>
      </p:sp>
      <p:sp>
        <p:nvSpPr>
          <p:cNvPr id="6" name="內容版面配置區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日期版面配置區 6"/>
          <p:cNvSpPr txBox="1">
            <a:spLocks noGrp="1"/>
          </p:cNvSpPr>
          <p:nvPr>
            <p:ph type="dt" sz="half" idx="7"/>
          </p:nvPr>
        </p:nvSpPr>
        <p:spPr/>
        <p:txBody>
          <a:bodyPr/>
          <a:lstStyle>
            <a:lvl1pPr>
              <a:defRPr/>
            </a:lvl1pPr>
          </a:lstStyle>
          <a:p>
            <a:pPr lvl="0"/>
            <a:fld id="{5C1F6C3E-CAAA-4C40-9735-1472A09E8A78}" type="datetime1">
              <a:rPr lang="en-US"/>
              <a:pPr lvl="0"/>
              <a:t>9/7/2022</a:t>
            </a:fld>
            <a:endParaRPr lang="en-US"/>
          </a:p>
        </p:txBody>
      </p:sp>
      <p:sp>
        <p:nvSpPr>
          <p:cNvPr id="8" name="頁尾版面配置區 7"/>
          <p:cNvSpPr txBox="1">
            <a:spLocks noGrp="1"/>
          </p:cNvSpPr>
          <p:nvPr>
            <p:ph type="ftr" sz="quarter" idx="9"/>
          </p:nvPr>
        </p:nvSpPr>
        <p:spPr/>
        <p:txBody>
          <a:bodyPr/>
          <a:lstStyle>
            <a:lvl1pPr>
              <a:defRPr/>
            </a:lvl1pPr>
          </a:lstStyle>
          <a:p>
            <a:pPr lvl="0"/>
            <a:endParaRPr lang="en-US"/>
          </a:p>
        </p:txBody>
      </p:sp>
      <p:sp>
        <p:nvSpPr>
          <p:cNvPr id="9" name="投影片編號版面配置區 8"/>
          <p:cNvSpPr txBox="1">
            <a:spLocks noGrp="1"/>
          </p:cNvSpPr>
          <p:nvPr>
            <p:ph type="sldNum" sz="quarter" idx="8"/>
          </p:nvPr>
        </p:nvSpPr>
        <p:spPr/>
        <p:txBody>
          <a:bodyPr/>
          <a:lstStyle>
            <a:lvl1pPr>
              <a:defRPr/>
            </a:lvl1pPr>
          </a:lstStyle>
          <a:p>
            <a:pPr lvl="0"/>
            <a:fld id="{C199B9DC-9894-4F54-B0D5-4FB7B6DD1E0C}" type="slidenum">
              <a:t>‹#›</a:t>
            </a:fld>
            <a:endParaRPr lang="en-US"/>
          </a:p>
        </p:txBody>
      </p:sp>
    </p:spTree>
    <p:extLst>
      <p:ext uri="{BB962C8B-B14F-4D97-AF65-F5344CB8AC3E}">
        <p14:creationId xmlns:p14="http://schemas.microsoft.com/office/powerpoint/2010/main" val="3346892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日期版面配置區 2"/>
          <p:cNvSpPr txBox="1">
            <a:spLocks noGrp="1"/>
          </p:cNvSpPr>
          <p:nvPr>
            <p:ph type="dt" sz="half" idx="7"/>
          </p:nvPr>
        </p:nvSpPr>
        <p:spPr/>
        <p:txBody>
          <a:bodyPr/>
          <a:lstStyle>
            <a:lvl1pPr>
              <a:defRPr/>
            </a:lvl1pPr>
          </a:lstStyle>
          <a:p>
            <a:pPr lvl="0"/>
            <a:fld id="{5279B2F0-7CEA-4CA3-BA2F-2ECB17E63EC9}" type="datetime1">
              <a:rPr lang="en-US"/>
              <a:pPr lvl="0"/>
              <a:t>9/7/2022</a:t>
            </a:fld>
            <a:endParaRPr lang="en-US"/>
          </a:p>
        </p:txBody>
      </p:sp>
      <p:sp>
        <p:nvSpPr>
          <p:cNvPr id="4" name="頁尾版面配置區 3"/>
          <p:cNvSpPr txBox="1">
            <a:spLocks noGrp="1"/>
          </p:cNvSpPr>
          <p:nvPr>
            <p:ph type="ftr" sz="quarter" idx="9"/>
          </p:nvPr>
        </p:nvSpPr>
        <p:spPr/>
        <p:txBody>
          <a:bodyPr/>
          <a:lstStyle>
            <a:lvl1pPr>
              <a:defRPr/>
            </a:lvl1pPr>
          </a:lstStyle>
          <a:p>
            <a:pPr lvl="0"/>
            <a:endParaRPr lang="en-US"/>
          </a:p>
        </p:txBody>
      </p:sp>
      <p:sp>
        <p:nvSpPr>
          <p:cNvPr id="5" name="投影片編號版面配置區 4"/>
          <p:cNvSpPr txBox="1">
            <a:spLocks noGrp="1"/>
          </p:cNvSpPr>
          <p:nvPr>
            <p:ph type="sldNum" sz="quarter" idx="8"/>
          </p:nvPr>
        </p:nvSpPr>
        <p:spPr/>
        <p:txBody>
          <a:bodyPr/>
          <a:lstStyle>
            <a:lvl1pPr>
              <a:defRPr/>
            </a:lvl1pPr>
          </a:lstStyle>
          <a:p>
            <a:pPr lvl="0"/>
            <a:fld id="{97517F06-B914-489D-B12E-6EC936FBA29F}" type="slidenum">
              <a:t>‹#›</a:t>
            </a:fld>
            <a:endParaRPr lang="en-US"/>
          </a:p>
        </p:txBody>
      </p:sp>
    </p:spTree>
    <p:extLst>
      <p:ext uri="{BB962C8B-B14F-4D97-AF65-F5344CB8AC3E}">
        <p14:creationId xmlns:p14="http://schemas.microsoft.com/office/powerpoint/2010/main" val="37957598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txBox="1">
            <a:spLocks noGrp="1"/>
          </p:cNvSpPr>
          <p:nvPr>
            <p:ph type="dt" sz="half" idx="7"/>
          </p:nvPr>
        </p:nvSpPr>
        <p:spPr/>
        <p:txBody>
          <a:bodyPr/>
          <a:lstStyle>
            <a:lvl1pPr>
              <a:defRPr/>
            </a:lvl1pPr>
          </a:lstStyle>
          <a:p>
            <a:pPr lvl="0"/>
            <a:fld id="{1A2AEC63-22F1-4C8F-9066-4BA1E4207354}" type="datetime1">
              <a:rPr lang="en-US"/>
              <a:pPr lvl="0"/>
              <a:t>9/7/2022</a:t>
            </a:fld>
            <a:endParaRPr lang="en-US"/>
          </a:p>
        </p:txBody>
      </p:sp>
      <p:sp>
        <p:nvSpPr>
          <p:cNvPr id="3" name="頁尾版面配置區 2"/>
          <p:cNvSpPr txBox="1">
            <a:spLocks noGrp="1"/>
          </p:cNvSpPr>
          <p:nvPr>
            <p:ph type="ftr" sz="quarter" idx="9"/>
          </p:nvPr>
        </p:nvSpPr>
        <p:spPr/>
        <p:txBody>
          <a:bodyPr/>
          <a:lstStyle>
            <a:lvl1pPr>
              <a:defRPr/>
            </a:lvl1pPr>
          </a:lstStyle>
          <a:p>
            <a:pPr lvl="0"/>
            <a:endParaRPr lang="en-US"/>
          </a:p>
        </p:txBody>
      </p:sp>
      <p:sp>
        <p:nvSpPr>
          <p:cNvPr id="4" name="投影片編號版面配置區 3"/>
          <p:cNvSpPr txBox="1">
            <a:spLocks noGrp="1"/>
          </p:cNvSpPr>
          <p:nvPr>
            <p:ph type="sldNum" sz="quarter" idx="8"/>
          </p:nvPr>
        </p:nvSpPr>
        <p:spPr/>
        <p:txBody>
          <a:bodyPr/>
          <a:lstStyle>
            <a:lvl1pPr>
              <a:defRPr/>
            </a:lvl1pPr>
          </a:lstStyle>
          <a:p>
            <a:pPr lvl="0"/>
            <a:fld id="{65FB785E-8800-444F-A4EE-E52A961E69FE}" type="slidenum">
              <a:t>‹#›</a:t>
            </a:fld>
            <a:endParaRPr lang="en-US"/>
          </a:p>
        </p:txBody>
      </p:sp>
    </p:spTree>
    <p:extLst>
      <p:ext uri="{BB962C8B-B14F-4D97-AF65-F5344CB8AC3E}">
        <p14:creationId xmlns:p14="http://schemas.microsoft.com/office/powerpoint/2010/main" val="36299348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48AC0584-7C28-48BE-AFBE-3A675D73598F}"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40248159-D953-490E-A2BD-015FAB7C00A8}" type="slidenum">
              <a:t>‹#›</a:t>
            </a:fld>
            <a:endParaRPr lang="en-US"/>
          </a:p>
        </p:txBody>
      </p:sp>
    </p:spTree>
    <p:extLst>
      <p:ext uri="{BB962C8B-B14F-4D97-AF65-F5344CB8AC3E}">
        <p14:creationId xmlns:p14="http://schemas.microsoft.com/office/powerpoint/2010/main" val="64954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839784" y="457200"/>
            <a:ext cx="3932240" cy="1600200"/>
          </a:xfrm>
        </p:spPr>
        <p:txBody>
          <a:bodyPr anchor="b"/>
          <a:lstStyle>
            <a:lvl1pPr>
              <a:defRPr sz="3200"/>
            </a:lvl1pPr>
          </a:lstStyle>
          <a:p>
            <a:pPr lvl="0"/>
            <a:r>
              <a:rPr lang="zh-TW"/>
              <a:t>按一下以編輯母片標題樣式</a:t>
            </a:r>
            <a:endParaRPr lang="en-US"/>
          </a:p>
        </p:txBody>
      </p:sp>
      <p:sp>
        <p:nvSpPr>
          <p:cNvPr id="3" name="內容版面配置區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839784" y="2057400"/>
            <a:ext cx="3932240" cy="3811584"/>
          </a:xfrm>
        </p:spPr>
        <p:txBody>
          <a:bodyPr/>
          <a:lstStyle>
            <a:lvl1pPr marL="0" indent="0">
              <a:buNone/>
              <a:defRPr sz="16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FADB766B-5C5A-463C-896E-76A46D79CC73}" type="datetime1">
              <a:rPr lang="en-US"/>
              <a:pPr lvl="0"/>
              <a:t>9/7/2022</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73327301-AE64-4550-A782-C1C49D9629C4}" type="slidenum">
              <a:t>‹#›</a:t>
            </a:fld>
            <a:endParaRPr lang="en-US"/>
          </a:p>
        </p:txBody>
      </p:sp>
    </p:spTree>
    <p:extLst>
      <p:ext uri="{BB962C8B-B14F-4D97-AF65-F5344CB8AC3E}">
        <p14:creationId xmlns:p14="http://schemas.microsoft.com/office/powerpoint/2010/main" val="362262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839784" y="457200"/>
            <a:ext cx="3932240" cy="1600200"/>
          </a:xfrm>
        </p:spPr>
        <p:txBody>
          <a:bodyPr anchor="b"/>
          <a:lstStyle>
            <a:lvl1pPr>
              <a:defRPr sz="3200"/>
            </a:lvl1pPr>
          </a:lstStyle>
          <a:p>
            <a:pPr lvl="0"/>
            <a:r>
              <a:rPr lang="zh-TW"/>
              <a:t>按一下以編輯母片標題樣式</a:t>
            </a:r>
            <a:endParaRPr lang="en-US"/>
          </a:p>
        </p:txBody>
      </p:sp>
      <p:sp>
        <p:nvSpPr>
          <p:cNvPr id="3" name="圖片版面配置區 2"/>
          <p:cNvSpPr txBox="1">
            <a:spLocks noGrp="1"/>
          </p:cNvSpPr>
          <p:nvPr>
            <p:ph type="pic" idx="1"/>
          </p:nvPr>
        </p:nvSpPr>
        <p:spPr>
          <a:xfrm>
            <a:off x="5183184" y="987423"/>
            <a:ext cx="6172200" cy="4873623"/>
          </a:xfrm>
        </p:spPr>
        <p:txBody>
          <a:bodyPr/>
          <a:lstStyle>
            <a:lvl1pPr marL="0" indent="0">
              <a:buNone/>
              <a:defRPr lang="en-US" sz="3200"/>
            </a:lvl1pPr>
          </a:lstStyle>
          <a:p>
            <a:pPr lvl="0"/>
            <a:endParaRPr lang="en-US"/>
          </a:p>
        </p:txBody>
      </p:sp>
      <p:sp>
        <p:nvSpPr>
          <p:cNvPr id="4" name="文字版面配置區 3"/>
          <p:cNvSpPr txBox="1">
            <a:spLocks noGrp="1"/>
          </p:cNvSpPr>
          <p:nvPr>
            <p:ph type="body" idx="2"/>
          </p:nvPr>
        </p:nvSpPr>
        <p:spPr>
          <a:xfrm>
            <a:off x="839784" y="2057400"/>
            <a:ext cx="3932240" cy="3811584"/>
          </a:xfrm>
        </p:spPr>
        <p:txBody>
          <a:bodyPr/>
          <a:lstStyle>
            <a:lvl1pPr marL="0" indent="0">
              <a:buNone/>
              <a:defRPr sz="16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69E375A4-9DF1-4B37-875F-21208CCB5B05}" type="datetime1">
              <a:rPr lang="en-US"/>
              <a:pPr lvl="0"/>
              <a:t>9/7/2022</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536BA25D-7A2B-41DF-B442-537BC972FAF9}" type="slidenum">
              <a:t>‹#›</a:t>
            </a:fld>
            <a:endParaRPr lang="en-US"/>
          </a:p>
        </p:txBody>
      </p:sp>
    </p:spTree>
    <p:extLst>
      <p:ext uri="{BB962C8B-B14F-4D97-AF65-F5344CB8AC3E}">
        <p14:creationId xmlns:p14="http://schemas.microsoft.com/office/powerpoint/2010/main" val="178677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D751118F-D6F2-47BB-B7FA-7E61EC5AA97D}"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115F3B6C-B297-457C-91D9-5EB5A0CB48D5}" type="slidenum">
              <a:t>‹#›</a:t>
            </a:fld>
            <a:endParaRPr lang="en-US"/>
          </a:p>
        </p:txBody>
      </p:sp>
    </p:spTree>
    <p:extLst>
      <p:ext uri="{BB962C8B-B14F-4D97-AF65-F5344CB8AC3E}">
        <p14:creationId xmlns:p14="http://schemas.microsoft.com/office/powerpoint/2010/main" val="28748184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8724903" y="365129"/>
            <a:ext cx="2628899" cy="5811834"/>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BAA2C2EF-A259-4B27-A890-94420F4A587D}"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2BEFA31C-3AF0-4357-B41D-658B524BE9FE}" type="slidenum">
              <a:t>‹#›</a:t>
            </a:fld>
            <a:endParaRPr lang="en-US"/>
          </a:p>
        </p:txBody>
      </p:sp>
    </p:spTree>
    <p:extLst>
      <p:ext uri="{BB962C8B-B14F-4D97-AF65-F5344CB8AC3E}">
        <p14:creationId xmlns:p14="http://schemas.microsoft.com/office/powerpoint/2010/main" val="40036544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831847" y="1709735"/>
            <a:ext cx="10515600" cy="2852735"/>
          </a:xfrm>
        </p:spPr>
        <p:txBody>
          <a:bodyPr anchor="b"/>
          <a:lstStyle>
            <a:lvl1pPr>
              <a:defRPr sz="6000"/>
            </a:lvl1pPr>
          </a:lstStyle>
          <a:p>
            <a:pPr lvl="0"/>
            <a:r>
              <a:rPr lang="zh-TW"/>
              <a:t>按一下以編輯母片標題樣式</a:t>
            </a:r>
            <a:endParaRPr lang="en-US"/>
          </a:p>
        </p:txBody>
      </p:sp>
      <p:sp>
        <p:nvSpPr>
          <p:cNvPr id="3" name="文字版面配置區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zh-TW"/>
              <a:t>按一下以編輯母片文字樣式</a:t>
            </a:r>
          </a:p>
        </p:txBody>
      </p:sp>
      <p:sp>
        <p:nvSpPr>
          <p:cNvPr id="4" name="日期版面配置區 3"/>
          <p:cNvSpPr txBox="1">
            <a:spLocks noGrp="1"/>
          </p:cNvSpPr>
          <p:nvPr>
            <p:ph type="dt" sz="half" idx="7"/>
          </p:nvPr>
        </p:nvSpPr>
        <p:spPr/>
        <p:txBody>
          <a:bodyPr/>
          <a:lstStyle>
            <a:lvl1pPr>
              <a:defRPr/>
            </a:lvl1pPr>
          </a:lstStyle>
          <a:p>
            <a:pPr lvl="0"/>
            <a:fld id="{D358C6FC-8ABA-4905-ADB5-7B7763F20473}" type="datetime1">
              <a:rPr lang="en-US"/>
              <a:pPr lvl="0"/>
              <a:t>9/7/2022</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6753FE52-3817-4E1E-9CE6-F12E6359F91F}" type="slidenum">
              <a:t>‹#›</a:t>
            </a:fld>
            <a:endParaRPr lang="en-US"/>
          </a:p>
        </p:txBody>
      </p:sp>
    </p:spTree>
    <p:extLst>
      <p:ext uri="{BB962C8B-B14F-4D97-AF65-F5344CB8AC3E}">
        <p14:creationId xmlns:p14="http://schemas.microsoft.com/office/powerpoint/2010/main" val="4278688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p:cNvSpPr txBox="1">
            <a:spLocks noGrp="1"/>
          </p:cNvSpPr>
          <p:nvPr>
            <p:ph type="dt" sz="half" idx="7"/>
          </p:nvPr>
        </p:nvSpPr>
        <p:spPr/>
        <p:txBody>
          <a:bodyPr/>
          <a:lstStyle>
            <a:lvl1pPr>
              <a:defRPr/>
            </a:lvl1pPr>
          </a:lstStyle>
          <a:p>
            <a:pPr lvl="0"/>
            <a:fld id="{4A1D34F7-A13F-4DFB-A719-030775526363}" type="datetime1">
              <a:rPr lang="en-US"/>
              <a:pPr lvl="0"/>
              <a:t>9/7/2022</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E880DDFC-7B6B-4B22-BF1C-0462B2F59177}" type="slidenum">
              <a:t>‹#›</a:t>
            </a:fld>
            <a:endParaRPr lang="en-US"/>
          </a:p>
        </p:txBody>
      </p:sp>
    </p:spTree>
    <p:extLst>
      <p:ext uri="{BB962C8B-B14F-4D97-AF65-F5344CB8AC3E}">
        <p14:creationId xmlns:p14="http://schemas.microsoft.com/office/powerpoint/2010/main" val="1306565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txBox="1">
            <a:spLocks noGrp="1"/>
          </p:cNvSpPr>
          <p:nvPr>
            <p:ph type="title"/>
          </p:nvPr>
        </p:nvSpPr>
        <p:spPr>
          <a:xfrm>
            <a:off x="839784" y="365129"/>
            <a:ext cx="10515600" cy="1325559"/>
          </a:xfrm>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839784" y="1681160"/>
            <a:ext cx="5157782" cy="823910"/>
          </a:xfrm>
        </p:spPr>
        <p:txBody>
          <a:bodyPr anchor="b"/>
          <a:lstStyle>
            <a:lvl1pPr marL="0" indent="0">
              <a:buNone/>
              <a:defRPr sz="2400" b="1"/>
            </a:lvl1pPr>
          </a:lstStyle>
          <a:p>
            <a:pPr lvl="0"/>
            <a:r>
              <a:rPr lang="zh-TW"/>
              <a:t>按一下以編輯母片文字樣式</a:t>
            </a:r>
          </a:p>
        </p:txBody>
      </p:sp>
      <p:sp>
        <p:nvSpPr>
          <p:cNvPr id="4" name="內容版面配置區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zh-TW"/>
              <a:t>按一下以編輯母片文字樣式</a:t>
            </a:r>
          </a:p>
        </p:txBody>
      </p:sp>
      <p:sp>
        <p:nvSpPr>
          <p:cNvPr id="6" name="內容版面配置區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日期版面配置區 6"/>
          <p:cNvSpPr txBox="1">
            <a:spLocks noGrp="1"/>
          </p:cNvSpPr>
          <p:nvPr>
            <p:ph type="dt" sz="half" idx="7"/>
          </p:nvPr>
        </p:nvSpPr>
        <p:spPr/>
        <p:txBody>
          <a:bodyPr/>
          <a:lstStyle>
            <a:lvl1pPr>
              <a:defRPr/>
            </a:lvl1pPr>
          </a:lstStyle>
          <a:p>
            <a:pPr lvl="0"/>
            <a:fld id="{9CF6A64C-07FD-4041-BC18-9297D0947A50}" type="datetime1">
              <a:rPr lang="en-US"/>
              <a:pPr lvl="0"/>
              <a:t>9/7/2022</a:t>
            </a:fld>
            <a:endParaRPr lang="en-US"/>
          </a:p>
        </p:txBody>
      </p:sp>
      <p:sp>
        <p:nvSpPr>
          <p:cNvPr id="8" name="頁尾版面配置區 7"/>
          <p:cNvSpPr txBox="1">
            <a:spLocks noGrp="1"/>
          </p:cNvSpPr>
          <p:nvPr>
            <p:ph type="ftr" sz="quarter" idx="9"/>
          </p:nvPr>
        </p:nvSpPr>
        <p:spPr/>
        <p:txBody>
          <a:bodyPr/>
          <a:lstStyle>
            <a:lvl1pPr>
              <a:defRPr/>
            </a:lvl1pPr>
          </a:lstStyle>
          <a:p>
            <a:pPr lvl="0"/>
            <a:endParaRPr lang="en-US"/>
          </a:p>
        </p:txBody>
      </p:sp>
      <p:sp>
        <p:nvSpPr>
          <p:cNvPr id="9" name="投影片編號版面配置區 8"/>
          <p:cNvSpPr txBox="1">
            <a:spLocks noGrp="1"/>
          </p:cNvSpPr>
          <p:nvPr>
            <p:ph type="sldNum" sz="quarter" idx="8"/>
          </p:nvPr>
        </p:nvSpPr>
        <p:spPr/>
        <p:txBody>
          <a:bodyPr/>
          <a:lstStyle>
            <a:lvl1pPr>
              <a:defRPr/>
            </a:lvl1pPr>
          </a:lstStyle>
          <a:p>
            <a:pPr lvl="0"/>
            <a:fld id="{4ABA6924-AC30-4A16-93C1-D9E3B42BD781}" type="slidenum">
              <a:t>‹#›</a:t>
            </a:fld>
            <a:endParaRPr lang="en-US"/>
          </a:p>
        </p:txBody>
      </p:sp>
    </p:spTree>
    <p:extLst>
      <p:ext uri="{BB962C8B-B14F-4D97-AF65-F5344CB8AC3E}">
        <p14:creationId xmlns:p14="http://schemas.microsoft.com/office/powerpoint/2010/main" val="35467870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日期版面配置區 2"/>
          <p:cNvSpPr txBox="1">
            <a:spLocks noGrp="1"/>
          </p:cNvSpPr>
          <p:nvPr>
            <p:ph type="dt" sz="half" idx="7"/>
          </p:nvPr>
        </p:nvSpPr>
        <p:spPr/>
        <p:txBody>
          <a:bodyPr/>
          <a:lstStyle>
            <a:lvl1pPr>
              <a:defRPr/>
            </a:lvl1pPr>
          </a:lstStyle>
          <a:p>
            <a:pPr lvl="0"/>
            <a:fld id="{4760FDBA-5EAC-4460-8546-55BABA715565}" type="datetime1">
              <a:rPr lang="en-US"/>
              <a:pPr lvl="0"/>
              <a:t>9/7/2022</a:t>
            </a:fld>
            <a:endParaRPr lang="en-US"/>
          </a:p>
        </p:txBody>
      </p:sp>
      <p:sp>
        <p:nvSpPr>
          <p:cNvPr id="4" name="頁尾版面配置區 3"/>
          <p:cNvSpPr txBox="1">
            <a:spLocks noGrp="1"/>
          </p:cNvSpPr>
          <p:nvPr>
            <p:ph type="ftr" sz="quarter" idx="9"/>
          </p:nvPr>
        </p:nvSpPr>
        <p:spPr/>
        <p:txBody>
          <a:bodyPr/>
          <a:lstStyle>
            <a:lvl1pPr>
              <a:defRPr/>
            </a:lvl1pPr>
          </a:lstStyle>
          <a:p>
            <a:pPr lvl="0"/>
            <a:endParaRPr lang="en-US"/>
          </a:p>
        </p:txBody>
      </p:sp>
      <p:sp>
        <p:nvSpPr>
          <p:cNvPr id="5" name="投影片編號版面配置區 4"/>
          <p:cNvSpPr txBox="1">
            <a:spLocks noGrp="1"/>
          </p:cNvSpPr>
          <p:nvPr>
            <p:ph type="sldNum" sz="quarter" idx="8"/>
          </p:nvPr>
        </p:nvSpPr>
        <p:spPr/>
        <p:txBody>
          <a:bodyPr/>
          <a:lstStyle>
            <a:lvl1pPr>
              <a:defRPr/>
            </a:lvl1pPr>
          </a:lstStyle>
          <a:p>
            <a:pPr lvl="0"/>
            <a:fld id="{65308DC4-4403-43FF-B7A4-C6803BEA909B}" type="slidenum">
              <a:t>‹#›</a:t>
            </a:fld>
            <a:endParaRPr lang="en-US"/>
          </a:p>
        </p:txBody>
      </p:sp>
    </p:spTree>
    <p:extLst>
      <p:ext uri="{BB962C8B-B14F-4D97-AF65-F5344CB8AC3E}">
        <p14:creationId xmlns:p14="http://schemas.microsoft.com/office/powerpoint/2010/main" val="1850586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txBox="1">
            <a:spLocks noGrp="1"/>
          </p:cNvSpPr>
          <p:nvPr>
            <p:ph type="dt" sz="half" idx="7"/>
          </p:nvPr>
        </p:nvSpPr>
        <p:spPr/>
        <p:txBody>
          <a:bodyPr/>
          <a:lstStyle>
            <a:lvl1pPr>
              <a:defRPr/>
            </a:lvl1pPr>
          </a:lstStyle>
          <a:p>
            <a:pPr lvl="0"/>
            <a:fld id="{AB96BC45-B4BE-4982-9A81-10C5FCA7850A}" type="datetime1">
              <a:rPr lang="en-US"/>
              <a:pPr lvl="0"/>
              <a:t>9/7/2022</a:t>
            </a:fld>
            <a:endParaRPr lang="en-US"/>
          </a:p>
        </p:txBody>
      </p:sp>
      <p:sp>
        <p:nvSpPr>
          <p:cNvPr id="3" name="頁尾版面配置區 2"/>
          <p:cNvSpPr txBox="1">
            <a:spLocks noGrp="1"/>
          </p:cNvSpPr>
          <p:nvPr>
            <p:ph type="ftr" sz="quarter" idx="9"/>
          </p:nvPr>
        </p:nvSpPr>
        <p:spPr/>
        <p:txBody>
          <a:bodyPr/>
          <a:lstStyle>
            <a:lvl1pPr>
              <a:defRPr/>
            </a:lvl1pPr>
          </a:lstStyle>
          <a:p>
            <a:pPr lvl="0"/>
            <a:endParaRPr lang="en-US"/>
          </a:p>
        </p:txBody>
      </p:sp>
      <p:sp>
        <p:nvSpPr>
          <p:cNvPr id="4" name="投影片編號版面配置區 3"/>
          <p:cNvSpPr txBox="1">
            <a:spLocks noGrp="1"/>
          </p:cNvSpPr>
          <p:nvPr>
            <p:ph type="sldNum" sz="quarter" idx="8"/>
          </p:nvPr>
        </p:nvSpPr>
        <p:spPr/>
        <p:txBody>
          <a:bodyPr/>
          <a:lstStyle>
            <a:lvl1pPr>
              <a:defRPr/>
            </a:lvl1pPr>
          </a:lstStyle>
          <a:p>
            <a:pPr lvl="0"/>
            <a:fld id="{53B4BD16-17A7-46B2-A180-ADAC13AC4379}" type="slidenum">
              <a:t>‹#›</a:t>
            </a:fld>
            <a:endParaRPr lang="en-US"/>
          </a:p>
        </p:txBody>
      </p:sp>
    </p:spTree>
    <p:extLst>
      <p:ext uri="{BB962C8B-B14F-4D97-AF65-F5344CB8AC3E}">
        <p14:creationId xmlns:p14="http://schemas.microsoft.com/office/powerpoint/2010/main" val="2540905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839784" y="457200"/>
            <a:ext cx="3932240" cy="1600200"/>
          </a:xfrm>
        </p:spPr>
        <p:txBody>
          <a:bodyPr anchor="b"/>
          <a:lstStyle>
            <a:lvl1pPr>
              <a:defRPr sz="3200"/>
            </a:lvl1pPr>
          </a:lstStyle>
          <a:p>
            <a:pPr lvl="0"/>
            <a:r>
              <a:rPr lang="zh-TW"/>
              <a:t>按一下以編輯母片標題樣式</a:t>
            </a:r>
            <a:endParaRPr lang="en-US"/>
          </a:p>
        </p:txBody>
      </p:sp>
      <p:sp>
        <p:nvSpPr>
          <p:cNvPr id="3" name="內容版面配置區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839784" y="2057400"/>
            <a:ext cx="3932240" cy="3811584"/>
          </a:xfrm>
        </p:spPr>
        <p:txBody>
          <a:bodyPr/>
          <a:lstStyle>
            <a:lvl1pPr marL="0" indent="0">
              <a:buNone/>
              <a:defRPr sz="16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C520E3D5-C1EB-45AA-B67F-2066F1DBD070}" type="datetime1">
              <a:rPr lang="en-US"/>
              <a:pPr lvl="0"/>
              <a:t>9/7/2022</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29E21640-1F01-48B7-93A9-36E1BB78DFE0}" type="slidenum">
              <a:t>‹#›</a:t>
            </a:fld>
            <a:endParaRPr lang="en-US"/>
          </a:p>
        </p:txBody>
      </p:sp>
    </p:spTree>
    <p:extLst>
      <p:ext uri="{BB962C8B-B14F-4D97-AF65-F5344CB8AC3E}">
        <p14:creationId xmlns:p14="http://schemas.microsoft.com/office/powerpoint/2010/main" val="13652467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839784" y="457200"/>
            <a:ext cx="3932240" cy="1600200"/>
          </a:xfrm>
        </p:spPr>
        <p:txBody>
          <a:bodyPr anchor="b"/>
          <a:lstStyle>
            <a:lvl1pPr>
              <a:defRPr sz="3200"/>
            </a:lvl1pPr>
          </a:lstStyle>
          <a:p>
            <a:pPr lvl="0"/>
            <a:r>
              <a:rPr lang="zh-TW"/>
              <a:t>按一下以編輯母片標題樣式</a:t>
            </a:r>
            <a:endParaRPr lang="en-US"/>
          </a:p>
        </p:txBody>
      </p:sp>
      <p:sp>
        <p:nvSpPr>
          <p:cNvPr id="3" name="圖片版面配置區 2"/>
          <p:cNvSpPr txBox="1">
            <a:spLocks noGrp="1"/>
          </p:cNvSpPr>
          <p:nvPr>
            <p:ph type="pic" idx="1"/>
          </p:nvPr>
        </p:nvSpPr>
        <p:spPr>
          <a:xfrm>
            <a:off x="5183184" y="987423"/>
            <a:ext cx="6172200" cy="4873623"/>
          </a:xfrm>
        </p:spPr>
        <p:txBody>
          <a:bodyPr/>
          <a:lstStyle>
            <a:lvl1pPr marL="0" indent="0">
              <a:buNone/>
              <a:defRPr lang="en-US" sz="3200"/>
            </a:lvl1pPr>
          </a:lstStyle>
          <a:p>
            <a:pPr lvl="0"/>
            <a:endParaRPr lang="en-US"/>
          </a:p>
        </p:txBody>
      </p:sp>
      <p:sp>
        <p:nvSpPr>
          <p:cNvPr id="4" name="文字版面配置區 3"/>
          <p:cNvSpPr txBox="1">
            <a:spLocks noGrp="1"/>
          </p:cNvSpPr>
          <p:nvPr>
            <p:ph type="body" idx="2"/>
          </p:nvPr>
        </p:nvSpPr>
        <p:spPr>
          <a:xfrm>
            <a:off x="839784" y="2057400"/>
            <a:ext cx="3932240" cy="3811584"/>
          </a:xfrm>
        </p:spPr>
        <p:txBody>
          <a:bodyPr/>
          <a:lstStyle>
            <a:lvl1pPr marL="0" indent="0">
              <a:buNone/>
              <a:defRPr sz="16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5F37916F-6E4B-4C4A-9A2F-C4B575C1261A}" type="datetime1">
              <a:rPr lang="en-US"/>
              <a:pPr lvl="0"/>
              <a:t>9/7/2022</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11C76085-A2F0-4309-8BBE-0C112EA7B51D}" type="slidenum">
              <a:t>‹#›</a:t>
            </a:fld>
            <a:endParaRPr lang="en-US"/>
          </a:p>
        </p:txBody>
      </p:sp>
    </p:spTree>
    <p:extLst>
      <p:ext uri="{BB962C8B-B14F-4D97-AF65-F5344CB8AC3E}">
        <p14:creationId xmlns:p14="http://schemas.microsoft.com/office/powerpoint/2010/main" val="36420914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標題版面配置區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zh-TW"/>
              <a:t>按一下以編輯母片標題樣式</a:t>
            </a:r>
            <a:endParaRPr lang="en-US"/>
          </a:p>
        </p:txBody>
      </p:sp>
      <p:sp>
        <p:nvSpPr>
          <p:cNvPr id="3" name="文字版面配置區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171D38DF-C99D-4A1F-8A07-D68E20DAF42B}" type="datetime1">
              <a:rPr lang="en-US"/>
              <a:pPr lvl="0"/>
              <a:t>9/7/2022</a:t>
            </a:fld>
            <a:endParaRPr lang="en-US"/>
          </a:p>
        </p:txBody>
      </p:sp>
      <p:sp>
        <p:nvSpPr>
          <p:cNvPr id="5" name="頁尾版面配置區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投影片編號版面配置區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D1ED1551-2E30-44D0-812B-3E16B844D94B}" type="slidenum">
              <a:t>‹#›</a:t>
            </a:fld>
            <a:endParaRPr lang="en-US"/>
          </a:p>
        </p:txBody>
      </p:sp>
      <p:pic>
        <p:nvPicPr>
          <p:cNvPr id="7" name="圖片 6"/>
          <p:cNvPicPr>
            <a:picLocks noChangeAspect="1"/>
          </p:cNvPicPr>
          <p:nvPr/>
        </p:nvPicPr>
        <p:blipFill>
          <a:blip r:embed="rId14"/>
          <a:stretch>
            <a:fillRect/>
          </a:stretch>
        </p:blipFill>
        <p:spPr>
          <a:xfrm>
            <a:off x="0" y="5568"/>
            <a:ext cx="12191996" cy="6846862"/>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90000"/>
        </a:lnSpc>
        <a:spcBef>
          <a:spcPts val="0"/>
        </a:spcBef>
        <a:spcAft>
          <a:spcPts val="0"/>
        </a:spcAft>
        <a:buNone/>
        <a:tabLst/>
        <a:defRPr lang="zh-TW" sz="4400" b="0" i="0" u="none" strike="noStrike" kern="1200" cap="none" spc="0" baseline="0">
          <a:solidFill>
            <a:srgbClr val="000000"/>
          </a:solidFill>
          <a:uFillTx/>
          <a:latin typeface="Calibri Light"/>
          <a:ea typeface="新細明體" pitchFamily="18"/>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pitchFamily="18"/>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pitchFamily="18"/>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zh-TW" sz="1800" b="0" i="0" u="none" strike="noStrike" kern="1200" cap="none" spc="0" baseline="0">
          <a:solidFill>
            <a:srgbClr val="000000"/>
          </a:solidFill>
          <a:uFillTx/>
          <a:latin typeface="Calibri"/>
          <a:ea typeface="新細明體" pitchFamily="18"/>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zh-TW" sz="1800" b="0" i="0" u="none" strike="noStrike" kern="1200" cap="none" spc="0" baseline="0">
          <a:solidFill>
            <a:srgbClr val="000000"/>
          </a:solidFill>
          <a:uFillTx/>
          <a:latin typeface="Calibri"/>
          <a:ea typeface="新細明體" pitchFamily="1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圖片 7"/>
          <p:cNvPicPr>
            <a:picLocks noChangeAspect="1"/>
          </p:cNvPicPr>
          <p:nvPr/>
        </p:nvPicPr>
        <p:blipFill>
          <a:blip r:embed="rId13"/>
          <a:stretch>
            <a:fillRect/>
          </a:stretch>
        </p:blipFill>
        <p:spPr>
          <a:xfrm>
            <a:off x="0" y="5568"/>
            <a:ext cx="12191996" cy="6846862"/>
          </a:xfrm>
          <a:prstGeom prst="rect">
            <a:avLst/>
          </a:prstGeom>
          <a:noFill/>
          <a:ln cap="flat">
            <a:noFill/>
          </a:ln>
        </p:spPr>
      </p:pic>
      <p:sp>
        <p:nvSpPr>
          <p:cNvPr id="3" name="標題版面配置區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zh-TW"/>
              <a:t>按一下以編輯母片標題樣式</a:t>
            </a:r>
            <a:endParaRPr lang="en-US"/>
          </a:p>
        </p:txBody>
      </p:sp>
      <p:sp>
        <p:nvSpPr>
          <p:cNvPr id="4" name="文字版面配置區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pitchFamily="18"/>
              </a:defRPr>
            </a:lvl1pPr>
          </a:lstStyle>
          <a:p>
            <a:pPr lvl="0"/>
            <a:fld id="{9F251951-5005-4DF9-91B5-BA71F3DB19F6}" type="datetime1">
              <a:rPr lang="en-US"/>
              <a:pPr lvl="0"/>
              <a:t>9/7/2022</a:t>
            </a:fld>
            <a:endParaRPr lang="en-US"/>
          </a:p>
        </p:txBody>
      </p:sp>
      <p:sp>
        <p:nvSpPr>
          <p:cNvPr id="6" name="頁尾版面配置區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pitchFamily="18"/>
              </a:defRPr>
            </a:lvl1pPr>
          </a:lstStyle>
          <a:p>
            <a:pPr lvl="0"/>
            <a:endParaRPr lang="en-US"/>
          </a:p>
        </p:txBody>
      </p:sp>
      <p:sp>
        <p:nvSpPr>
          <p:cNvPr id="7" name="投影片編號版面配置區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pitchFamily="18"/>
              </a:defRPr>
            </a:lvl1pPr>
          </a:lstStyle>
          <a:p>
            <a:pPr lvl="0"/>
            <a:fld id="{02A11620-E5BC-42C3-8E15-4485B4FD13C6}" type="slidenum">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90000"/>
        </a:lnSpc>
        <a:spcBef>
          <a:spcPts val="0"/>
        </a:spcBef>
        <a:spcAft>
          <a:spcPts val="0"/>
        </a:spcAft>
        <a:buNone/>
        <a:tabLst/>
        <a:defRPr lang="zh-TW" sz="4400" b="0" i="0" u="none" strike="noStrike" kern="1200" cap="none" spc="0" baseline="0">
          <a:solidFill>
            <a:srgbClr val="000000"/>
          </a:solidFill>
          <a:uFillTx/>
          <a:latin typeface="Calibri Light"/>
          <a:ea typeface="新細明體" pitchFamily="18"/>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pitchFamily="18"/>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pitchFamily="18"/>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zh-TW" sz="1800" b="0" i="0" u="none" strike="noStrike" kern="1200" cap="none" spc="0" baseline="0">
          <a:solidFill>
            <a:srgbClr val="000000"/>
          </a:solidFill>
          <a:uFillTx/>
          <a:latin typeface="Calibri"/>
          <a:ea typeface="新細明體" pitchFamily="18"/>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zh-TW" sz="1800" b="0" i="0" u="none" strike="noStrike" kern="1200" cap="none" spc="0" baseline="0">
          <a:solidFill>
            <a:srgbClr val="000000"/>
          </a:solidFill>
          <a:uFillTx/>
          <a:latin typeface="Calibri"/>
          <a:ea typeface="新細明體" pitchFamily="1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9.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501">
    <p:spTree>
      <p:nvGrpSpPr>
        <p:cNvPr id="1" name=""/>
        <p:cNvGrpSpPr/>
        <p:nvPr/>
      </p:nvGrpSpPr>
      <p:grpSpPr>
        <a:xfrm>
          <a:off x="0" y="0"/>
          <a:ext cx="0" cy="0"/>
          <a:chOff x="0" y="0"/>
          <a:chExt cx="0" cy="0"/>
        </a:xfrm>
      </p:grpSpPr>
      <p:pic>
        <p:nvPicPr>
          <p:cNvPr id="2" name="圖片 5"/>
          <p:cNvPicPr>
            <a:picLocks noChangeAspect="1"/>
          </p:cNvPicPr>
          <p:nvPr/>
        </p:nvPicPr>
        <p:blipFill>
          <a:blip r:embed="rId2"/>
          <a:stretch>
            <a:fillRect/>
          </a:stretch>
        </p:blipFill>
        <p:spPr>
          <a:xfrm>
            <a:off x="0" y="5568"/>
            <a:ext cx="12191996" cy="6846862"/>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516">
    <p:spTree>
      <p:nvGrpSpPr>
        <p:cNvPr id="1" name=""/>
        <p:cNvGrpSpPr/>
        <p:nvPr/>
      </p:nvGrpSpPr>
      <p:grpSpPr>
        <a:xfrm>
          <a:off x="0" y="0"/>
          <a:ext cx="0" cy="0"/>
          <a:chOff x="0" y="0"/>
          <a:chExt cx="0" cy="0"/>
        </a:xfrm>
      </p:grpSpPr>
      <p:sp>
        <p:nvSpPr>
          <p:cNvPr id="2" name="矩形 7"/>
          <p:cNvSpPr/>
          <p:nvPr/>
        </p:nvSpPr>
        <p:spPr>
          <a:xfrm>
            <a:off x="2100193" y="5495626"/>
            <a:ext cx="8100258" cy="924220"/>
          </a:xfrm>
          <a:prstGeom prst="rect">
            <a:avLst/>
          </a:prstGeom>
          <a:solidFill>
            <a:srgbClr val="9DC3E6">
              <a:alpha val="50000"/>
            </a:srgbClr>
          </a:solidFill>
          <a:ln w="12701" cap="flat">
            <a:solidFill>
              <a:srgbClr val="9DC3E6">
                <a:alpha val="5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pic>
        <p:nvPicPr>
          <p:cNvPr id="3" name="圖片 10"/>
          <p:cNvPicPr>
            <a:picLocks noChangeAspect="1"/>
          </p:cNvPicPr>
          <p:nvPr/>
        </p:nvPicPr>
        <p:blipFill>
          <a:blip r:embed="rId2"/>
          <a:srcRect l="6279" t="54922" r="9046" b="13579"/>
          <a:stretch>
            <a:fillRect/>
          </a:stretch>
        </p:blipFill>
        <p:spPr>
          <a:xfrm>
            <a:off x="2124297" y="995699"/>
            <a:ext cx="8071006" cy="1688055"/>
          </a:xfrm>
          <a:prstGeom prst="rect">
            <a:avLst/>
          </a:prstGeom>
          <a:noFill/>
          <a:ln cap="flat">
            <a:noFill/>
          </a:ln>
        </p:spPr>
      </p:pic>
      <p:sp>
        <p:nvSpPr>
          <p:cNvPr id="4" name="內容版面配置區 2"/>
          <p:cNvSpPr txBox="1">
            <a:spLocks noGrp="1"/>
          </p:cNvSpPr>
          <p:nvPr>
            <p:ph idx="1"/>
          </p:nvPr>
        </p:nvSpPr>
        <p:spPr>
          <a:xfrm>
            <a:off x="2100193" y="980730"/>
            <a:ext cx="8100258" cy="1755830"/>
          </a:xfrm>
          <a:ln w="28575">
            <a:solidFill>
              <a:srgbClr val="9DC3E6"/>
            </a:solidFill>
            <a:prstDash val="solid"/>
          </a:ln>
        </p:spPr>
        <p:txBody>
          <a:bodyPr/>
          <a:lstStyle/>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300"/>
              </a:spcBef>
              <a:buNone/>
            </a:pPr>
            <a:endParaRPr lang="en-US" sz="1200">
              <a:latin typeface="Times New Roman" pitchFamily="18"/>
              <a:cs typeface="Times New Roman" pitchFamily="18"/>
            </a:endParaRPr>
          </a:p>
        </p:txBody>
      </p:sp>
      <p:pic>
        <p:nvPicPr>
          <p:cNvPr id="5" name="圖片 5"/>
          <p:cNvPicPr>
            <a:picLocks noChangeAspect="1"/>
          </p:cNvPicPr>
          <p:nvPr/>
        </p:nvPicPr>
        <p:blipFill>
          <a:blip r:embed="rId3"/>
          <a:srcRect l="10625" t="26901" r="18894" b="35300"/>
          <a:stretch>
            <a:fillRect/>
          </a:stretch>
        </p:blipFill>
        <p:spPr>
          <a:xfrm>
            <a:off x="2156420" y="2912528"/>
            <a:ext cx="7966792" cy="2403390"/>
          </a:xfrm>
          <a:prstGeom prst="rect">
            <a:avLst/>
          </a:prstGeom>
          <a:noFill/>
          <a:ln cap="flat">
            <a:noFill/>
          </a:ln>
        </p:spPr>
      </p:pic>
      <p:sp>
        <p:nvSpPr>
          <p:cNvPr id="6" name="內容版面配置區 2"/>
          <p:cNvSpPr txBox="1"/>
          <p:nvPr/>
        </p:nvSpPr>
        <p:spPr>
          <a:xfrm>
            <a:off x="2093939" y="2868116"/>
            <a:ext cx="8100258" cy="2519812"/>
          </a:xfrm>
          <a:prstGeom prst="rect">
            <a:avLst/>
          </a:prstGeom>
          <a:noFill/>
          <a:ln w="28575" cap="flat">
            <a:solidFill>
              <a:srgbClr val="9DC3E6"/>
            </a:solidFill>
            <a:prstDash val="solid"/>
            <a:miter/>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Times New Roman" pitchFamily="18"/>
              <a:ea typeface="標楷體" pitchFamily="65"/>
              <a:cs typeface="Times New Roman" pitchFamily="18"/>
            </a:endParaRPr>
          </a:p>
        </p:txBody>
      </p:sp>
      <p:pic>
        <p:nvPicPr>
          <p:cNvPr id="7" name="圖片 8" descr="Thumbnail for version as of 00:15, 30 November 2007"/>
          <p:cNvPicPr>
            <a:picLocks noChangeAspect="1"/>
          </p:cNvPicPr>
          <p:nvPr/>
        </p:nvPicPr>
        <p:blipFill>
          <a:blip r:embed="rId4"/>
          <a:stretch>
            <a:fillRect/>
          </a:stretch>
        </p:blipFill>
        <p:spPr>
          <a:xfrm>
            <a:off x="6697230" y="2080918"/>
            <a:ext cx="216027" cy="203426"/>
          </a:xfrm>
          <a:prstGeom prst="rect">
            <a:avLst/>
          </a:prstGeom>
          <a:noFill/>
          <a:ln cap="flat">
            <a:noFill/>
          </a:ln>
        </p:spPr>
      </p:pic>
      <p:pic>
        <p:nvPicPr>
          <p:cNvPr id="8" name="圖片 9" descr="Thumbnail for version as of 00:15, 30 November 2007"/>
          <p:cNvPicPr>
            <a:picLocks noChangeAspect="1"/>
          </p:cNvPicPr>
          <p:nvPr/>
        </p:nvPicPr>
        <p:blipFill>
          <a:blip r:embed="rId4"/>
          <a:stretch>
            <a:fillRect/>
          </a:stretch>
        </p:blipFill>
        <p:spPr>
          <a:xfrm>
            <a:off x="2550023" y="3855595"/>
            <a:ext cx="216027" cy="203426"/>
          </a:xfrm>
          <a:prstGeom prst="rect">
            <a:avLst/>
          </a:prstGeom>
          <a:noFill/>
          <a:ln cap="flat">
            <a:noFill/>
          </a:ln>
        </p:spPr>
      </p:pic>
      <p:sp>
        <p:nvSpPr>
          <p:cNvPr id="9" name="矩形 11"/>
          <p:cNvSpPr/>
          <p:nvPr/>
        </p:nvSpPr>
        <p:spPr>
          <a:xfrm>
            <a:off x="2093939" y="5557778"/>
            <a:ext cx="8151537" cy="769440"/>
          </a:xfrm>
          <a:prstGeom prst="rect">
            <a:avLst/>
          </a:prstGeom>
          <a:noFill/>
          <a:ln cap="flat">
            <a:noFill/>
            <a:prstDash val="solid"/>
          </a:ln>
        </p:spPr>
        <p:txBody>
          <a:bodyPr vert="horz" wrap="square" lIns="91440" tIns="45720" rIns="91440" bIns="45720" anchor="t" anchorCtr="0" compatLnSpc="1">
            <a:spAutoFit/>
          </a:bodyPr>
          <a:lstStyle/>
          <a:p>
            <a:pPr marL="583204" marR="0" lvl="0" indent="-457200" algn="l" defTabSz="914400" rtl="0" fontAlgn="auto" hangingPunct="0">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相對簡單的情境，或是學生熟悉的情境。</a:t>
            </a:r>
            <a:endParaRPr lang="en-US" sz="2200" b="0" i="0" u="none" strike="noStrike" kern="1200" cap="none" spc="0" baseline="0">
              <a:solidFill>
                <a:srgbClr val="000000"/>
              </a:solidFill>
              <a:uFillTx/>
              <a:latin typeface="Times New Roman" pitchFamily="18"/>
              <a:ea typeface="標楷體" pitchFamily="65"/>
              <a:cs typeface="Times New Roman" pitchFamily="18"/>
            </a:endParaRPr>
          </a:p>
          <a:p>
            <a:pPr marL="583204" marR="0" lvl="0" indent="-457200" algn="l" defTabSz="914400" rtl="0" fontAlgn="auto" hangingPunct="0">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記憶或理解學科重要知識。</a:t>
            </a:r>
            <a:endParaRPr lang="en-US" sz="2200" b="0" i="0" u="none" strike="noStrike" kern="1200" cap="none" spc="0" baseline="0">
              <a:solidFill>
                <a:srgbClr val="000000"/>
              </a:solidFill>
              <a:uFillTx/>
              <a:latin typeface="Times New Roman" pitchFamily="18"/>
              <a:ea typeface="標楷體" pitchFamily="65"/>
              <a:cs typeface="Times New Roman" pitchFamily="18"/>
            </a:endParaRPr>
          </a:p>
        </p:txBody>
      </p:sp>
      <p:sp>
        <p:nvSpPr>
          <p:cNvPr id="10" name="標題 1"/>
          <p:cNvSpPr txBox="1">
            <a:spLocks noGrp="1"/>
          </p:cNvSpPr>
          <p:nvPr>
            <p:ph type="title"/>
          </p:nvPr>
        </p:nvSpPr>
        <p:spPr>
          <a:xfrm>
            <a:off x="1981203" y="97310"/>
            <a:ext cx="8229600" cy="830613"/>
          </a:xfrm>
        </p:spPr>
        <p:txBody>
          <a:bodyPr anchorCtr="1"/>
          <a:lstStyle/>
          <a:p>
            <a:pPr lvl="0" algn="ctr">
              <a:lnSpc>
                <a:spcPct val="100000"/>
              </a:lnSpc>
            </a:pPr>
            <a:r>
              <a:rPr lang="zh-TW" sz="4800" b="1">
                <a:latin typeface="標楷體" pitchFamily="65"/>
                <a:ea typeface="標楷體" pitchFamily="65"/>
              </a:rPr>
              <a:t>各科基本能力題示例</a:t>
            </a:r>
          </a:p>
        </p:txBody>
      </p:sp>
      <p:sp>
        <p:nvSpPr>
          <p:cNvPr id="11"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9581F47-917B-4011-AEE6-E7BC1A91F5AC}" type="slidenum">
              <a:t>10</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515">
    <p:spTree>
      <p:nvGrpSpPr>
        <p:cNvPr id="1" name=""/>
        <p:cNvGrpSpPr/>
        <p:nvPr/>
      </p:nvGrpSpPr>
      <p:grpSpPr>
        <a:xfrm>
          <a:off x="0" y="0"/>
          <a:ext cx="0" cy="0"/>
          <a:chOff x="0" y="0"/>
          <a:chExt cx="0" cy="0"/>
        </a:xfrm>
      </p:grpSpPr>
      <p:sp>
        <p:nvSpPr>
          <p:cNvPr id="2" name="矩形 7"/>
          <p:cNvSpPr/>
          <p:nvPr/>
        </p:nvSpPr>
        <p:spPr>
          <a:xfrm>
            <a:off x="1981193" y="5155963"/>
            <a:ext cx="8319394" cy="1324737"/>
          </a:xfrm>
          <a:prstGeom prst="rect">
            <a:avLst/>
          </a:prstGeom>
          <a:solidFill>
            <a:srgbClr val="9DC3E6">
              <a:alpha val="90000"/>
            </a:srgbClr>
          </a:solidFill>
          <a:ln w="12701" cap="flat">
            <a:solidFill>
              <a:srgbClr val="9DC3E6">
                <a:alpha val="5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3" name="標題 1"/>
          <p:cNvSpPr txBox="1">
            <a:spLocks noGrp="1"/>
          </p:cNvSpPr>
          <p:nvPr>
            <p:ph type="title"/>
          </p:nvPr>
        </p:nvSpPr>
        <p:spPr>
          <a:xfrm>
            <a:off x="1981203" y="41897"/>
            <a:ext cx="8229600" cy="830613"/>
          </a:xfrm>
        </p:spPr>
        <p:txBody>
          <a:bodyPr anchorCtr="1"/>
          <a:lstStyle/>
          <a:p>
            <a:pPr lvl="0" algn="ctr">
              <a:lnSpc>
                <a:spcPct val="100000"/>
              </a:lnSpc>
            </a:pPr>
            <a:r>
              <a:rPr lang="zh-TW" sz="4800" b="1">
                <a:latin typeface="標楷體" pitchFamily="65"/>
                <a:ea typeface="標楷體" pitchFamily="65"/>
              </a:rPr>
              <a:t>國文科示例</a:t>
            </a:r>
          </a:p>
        </p:txBody>
      </p:sp>
      <p:sp>
        <p:nvSpPr>
          <p:cNvPr id="4" name="內容版面配置區 2"/>
          <p:cNvSpPr txBox="1">
            <a:spLocks noGrp="1"/>
          </p:cNvSpPr>
          <p:nvPr>
            <p:ph idx="1"/>
          </p:nvPr>
        </p:nvSpPr>
        <p:spPr>
          <a:xfrm>
            <a:off x="1981193" y="818195"/>
            <a:ext cx="8311960" cy="4247799"/>
          </a:xfrm>
          <a:ln w="28575">
            <a:solidFill>
              <a:srgbClr val="A7C9E8"/>
            </a:solidFill>
            <a:prstDash val="solid"/>
          </a:ln>
        </p:spPr>
        <p:txBody>
          <a:bodyPr/>
          <a:lstStyle/>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300"/>
              </a:spcBef>
              <a:buNone/>
            </a:pPr>
            <a:endParaRPr lang="en-US" sz="1200">
              <a:latin typeface="Times New Roman" pitchFamily="18"/>
              <a:cs typeface="Times New Roman" pitchFamily="18"/>
            </a:endParaRPr>
          </a:p>
        </p:txBody>
      </p:sp>
      <p:pic>
        <p:nvPicPr>
          <p:cNvPr id="5" name="圖片 5"/>
          <p:cNvPicPr>
            <a:picLocks noChangeAspect="1"/>
          </p:cNvPicPr>
          <p:nvPr/>
        </p:nvPicPr>
        <p:blipFill>
          <a:blip r:embed="rId2"/>
          <a:srcRect l="18500" t="28300" r="23225" b="18500"/>
          <a:stretch>
            <a:fillRect/>
          </a:stretch>
        </p:blipFill>
        <p:spPr>
          <a:xfrm>
            <a:off x="2143143" y="893761"/>
            <a:ext cx="7977728" cy="4096667"/>
          </a:xfrm>
          <a:prstGeom prst="rect">
            <a:avLst/>
          </a:prstGeom>
          <a:noFill/>
          <a:ln cap="flat">
            <a:noFill/>
          </a:ln>
        </p:spPr>
      </p:pic>
      <p:pic>
        <p:nvPicPr>
          <p:cNvPr id="6" name="圖片 6" descr="Thumbnail for version as of 00:15, 30 November 2007"/>
          <p:cNvPicPr>
            <a:picLocks noChangeAspect="1"/>
          </p:cNvPicPr>
          <p:nvPr/>
        </p:nvPicPr>
        <p:blipFill>
          <a:blip r:embed="rId3"/>
          <a:stretch>
            <a:fillRect/>
          </a:stretch>
        </p:blipFill>
        <p:spPr>
          <a:xfrm>
            <a:off x="6528047" y="4723086"/>
            <a:ext cx="216027" cy="203426"/>
          </a:xfrm>
          <a:prstGeom prst="rect">
            <a:avLst/>
          </a:prstGeom>
          <a:noFill/>
          <a:ln cap="flat">
            <a:noFill/>
          </a:ln>
        </p:spPr>
      </p:pic>
      <p:sp>
        <p:nvSpPr>
          <p:cNvPr id="7" name="矩形 7"/>
          <p:cNvSpPr/>
          <p:nvPr/>
        </p:nvSpPr>
        <p:spPr>
          <a:xfrm>
            <a:off x="1891408" y="5098785"/>
            <a:ext cx="8401744" cy="1446553"/>
          </a:xfrm>
          <a:prstGeom prst="rect">
            <a:avLst/>
          </a:prstGeom>
          <a:noFill/>
          <a:ln cap="flat">
            <a:noFill/>
            <a:prstDash val="solid"/>
          </a:ln>
        </p:spPr>
        <p:txBody>
          <a:bodyPr vert="horz" wrap="square" lIns="91440" tIns="45720" rIns="91440" bIns="45720" anchor="t" anchorCtr="0" compatLnSpc="1">
            <a:spAutoFit/>
          </a:bodyPr>
          <a:lstStyle/>
          <a:p>
            <a:pPr marL="583204" marR="0" lvl="0" indent="-457200" algn="l" defTabSz="914400" rtl="0" fontAlgn="auto" hangingPunct="0">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國文科評量內容包含</a:t>
            </a:r>
            <a:r>
              <a:rPr lang="zh-TW" sz="2200" b="1" i="0" u="none" strike="noStrike" kern="1200" cap="none" spc="0" baseline="0">
                <a:solidFill>
                  <a:srgbClr val="000000"/>
                </a:solidFill>
                <a:uFillTx/>
                <a:latin typeface="Times New Roman" pitchFamily="18"/>
                <a:ea typeface="標楷體" pitchFamily="65"/>
                <a:cs typeface="Times New Roman" pitchFamily="18"/>
              </a:rPr>
              <a:t>常用字的形音義、詞語的理解與使用、基本的語文常識、句段篇章的理解與賞析、文本的統整與應用</a:t>
            </a:r>
            <a:r>
              <a:rPr lang="zh-TW" sz="2200" b="0" i="0" u="none" strike="noStrike" kern="1200" cap="none" spc="0" baseline="0">
                <a:solidFill>
                  <a:srgbClr val="000000"/>
                </a:solidFill>
                <a:uFillTx/>
                <a:latin typeface="Times New Roman" pitchFamily="18"/>
                <a:ea typeface="標楷體" pitchFamily="65"/>
                <a:cs typeface="Times New Roman" pitchFamily="18"/>
              </a:rPr>
              <a:t>。</a:t>
            </a:r>
            <a:endParaRPr lang="en-US" sz="2200" b="0" i="0" u="none" strike="noStrike" kern="1200" cap="none" spc="0" baseline="0">
              <a:solidFill>
                <a:srgbClr val="000000"/>
              </a:solidFill>
              <a:uFillTx/>
              <a:latin typeface="Times New Roman" pitchFamily="18"/>
              <a:ea typeface="標楷體" pitchFamily="65"/>
              <a:cs typeface="Times New Roman" pitchFamily="18"/>
            </a:endParaRPr>
          </a:p>
          <a:p>
            <a:pPr marL="583204" marR="0" lvl="0" indent="-457200" algn="l" defTabSz="914400" rtl="0" fontAlgn="auto" hangingPunct="0">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本題除評量學生是否能理解句意，也評量</a:t>
            </a:r>
            <a:r>
              <a:rPr lang="zh-TW" sz="2200" b="0" i="0" u="none" strike="noStrike" kern="1200" cap="none" spc="0" baseline="0">
                <a:solidFill>
                  <a:srgbClr val="0000FF"/>
                </a:solidFill>
                <a:uFillTx/>
                <a:latin typeface="Times New Roman" pitchFamily="18"/>
                <a:ea typeface="標楷體" pitchFamily="65"/>
                <a:cs typeface="Times New Roman" pitchFamily="18"/>
              </a:rPr>
              <a:t>統整文本訊息</a:t>
            </a:r>
            <a:r>
              <a:rPr lang="zh-TW" sz="2200" b="0" i="0" u="none" strike="noStrike" kern="1200" cap="none" spc="0" baseline="0">
                <a:solidFill>
                  <a:srgbClr val="000000"/>
                </a:solidFill>
                <a:uFillTx/>
                <a:latin typeface="Times New Roman" pitchFamily="18"/>
                <a:ea typeface="標楷體" pitchFamily="65"/>
                <a:cs typeface="Times New Roman" pitchFamily="18"/>
              </a:rPr>
              <a:t>與</a:t>
            </a:r>
            <a:r>
              <a:rPr lang="zh-TW" sz="2200" b="0" i="0" u="none" strike="noStrike" kern="1200" cap="none" spc="0" baseline="0">
                <a:solidFill>
                  <a:srgbClr val="0000FF"/>
                </a:solidFill>
                <a:uFillTx/>
                <a:latin typeface="Times New Roman" pitchFamily="18"/>
                <a:ea typeface="標楷體" pitchFamily="65"/>
                <a:cs typeface="Times New Roman" pitchFamily="18"/>
              </a:rPr>
              <a:t>推論</a:t>
            </a:r>
            <a:r>
              <a:rPr lang="zh-TW" sz="2200" b="0" i="0" u="none" strike="noStrike" kern="1200" cap="none" spc="0" baseline="0">
                <a:solidFill>
                  <a:srgbClr val="000000"/>
                </a:solidFill>
                <a:uFillTx/>
                <a:latin typeface="Times New Roman" pitchFamily="18"/>
                <a:ea typeface="標楷體" pitchFamily="65"/>
                <a:cs typeface="Times New Roman" pitchFamily="18"/>
              </a:rPr>
              <a:t>的能力。</a:t>
            </a:r>
            <a:endParaRPr lang="en-US" sz="2200" b="0" i="0" u="none" strike="noStrike" kern="1200" cap="none" spc="0" baseline="0">
              <a:solidFill>
                <a:srgbClr val="000000"/>
              </a:solidFill>
              <a:uFillTx/>
              <a:latin typeface="Times New Roman" pitchFamily="18"/>
              <a:ea typeface="標楷體" pitchFamily="65"/>
              <a:cs typeface="Times New Roman" pitchFamily="18"/>
            </a:endParaRPr>
          </a:p>
        </p:txBody>
      </p:sp>
      <p:sp>
        <p:nvSpPr>
          <p:cNvPr id="8"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8897185-56E1-4B9F-A2EE-A48309BB47FC}" type="slidenum">
              <a:t>11</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526">
    <p:spTree>
      <p:nvGrpSpPr>
        <p:cNvPr id="1" name=""/>
        <p:cNvGrpSpPr/>
        <p:nvPr/>
      </p:nvGrpSpPr>
      <p:grpSpPr>
        <a:xfrm>
          <a:off x="0" y="0"/>
          <a:ext cx="0" cy="0"/>
          <a:chOff x="0" y="0"/>
          <a:chExt cx="0" cy="0"/>
        </a:xfrm>
      </p:grpSpPr>
      <p:sp>
        <p:nvSpPr>
          <p:cNvPr id="2" name="矩形 7"/>
          <p:cNvSpPr/>
          <p:nvPr/>
        </p:nvSpPr>
        <p:spPr>
          <a:xfrm>
            <a:off x="1943968" y="6087252"/>
            <a:ext cx="8298756" cy="769440"/>
          </a:xfrm>
          <a:prstGeom prst="rect">
            <a:avLst/>
          </a:prstGeom>
          <a:solidFill>
            <a:srgbClr val="9DC3E6">
              <a:alpha val="90000"/>
            </a:srgbClr>
          </a:solidFill>
          <a:ln w="12701" cap="flat">
            <a:solidFill>
              <a:srgbClr val="9DC3E6">
                <a:alpha val="5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3" name="標題 1"/>
          <p:cNvSpPr txBox="1">
            <a:spLocks noGrp="1"/>
          </p:cNvSpPr>
          <p:nvPr>
            <p:ph type="title"/>
          </p:nvPr>
        </p:nvSpPr>
        <p:spPr>
          <a:xfrm>
            <a:off x="1981203" y="-55622"/>
            <a:ext cx="8229600" cy="1143000"/>
          </a:xfrm>
        </p:spPr>
        <p:txBody>
          <a:bodyPr anchorCtr="1"/>
          <a:lstStyle/>
          <a:p>
            <a:pPr lvl="0" algn="ctr">
              <a:lnSpc>
                <a:spcPct val="100000"/>
              </a:lnSpc>
            </a:pPr>
            <a:r>
              <a:rPr lang="zh-TW" sz="4800" b="1">
                <a:latin typeface="標楷體" pitchFamily="65"/>
                <a:ea typeface="標楷體" pitchFamily="65"/>
              </a:rPr>
              <a:t>英語科</a:t>
            </a:r>
            <a:r>
              <a:rPr lang="en-US" sz="4800" b="1">
                <a:latin typeface="標楷體" pitchFamily="65"/>
                <a:ea typeface="標楷體" pitchFamily="65"/>
              </a:rPr>
              <a:t>(</a:t>
            </a:r>
            <a:r>
              <a:rPr lang="zh-TW" sz="4800" b="1">
                <a:latin typeface="標楷體" pitchFamily="65"/>
                <a:ea typeface="標楷體" pitchFamily="65"/>
              </a:rPr>
              <a:t>閱讀</a:t>
            </a:r>
            <a:r>
              <a:rPr lang="en-US" sz="4800" b="1">
                <a:latin typeface="標楷體" pitchFamily="65"/>
                <a:ea typeface="標楷體" pitchFamily="65"/>
              </a:rPr>
              <a:t>)</a:t>
            </a:r>
            <a:r>
              <a:rPr lang="zh-TW" sz="4800" b="1">
                <a:latin typeface="標楷體" pitchFamily="65"/>
                <a:ea typeface="標楷體" pitchFamily="65"/>
              </a:rPr>
              <a:t>示例</a:t>
            </a:r>
            <a:endParaRPr lang="en-US" sz="4800" b="1">
              <a:latin typeface="標楷體" pitchFamily="65"/>
              <a:ea typeface="標楷體" pitchFamily="65"/>
            </a:endParaRPr>
          </a:p>
        </p:txBody>
      </p:sp>
      <p:sp>
        <p:nvSpPr>
          <p:cNvPr id="4" name="矩形 4"/>
          <p:cNvSpPr/>
          <p:nvPr/>
        </p:nvSpPr>
        <p:spPr>
          <a:xfrm>
            <a:off x="1802529" y="6087252"/>
            <a:ext cx="8613977" cy="769440"/>
          </a:xfrm>
          <a:prstGeom prst="rect">
            <a:avLst/>
          </a:prstGeom>
          <a:noFill/>
          <a:ln cap="flat">
            <a:noFill/>
            <a:prstDash val="solid"/>
          </a:ln>
        </p:spPr>
        <p:txBody>
          <a:bodyPr vert="horz" wrap="square" lIns="91440" tIns="45720" rIns="91440" bIns="45720" anchor="t" anchorCtr="0" compatLnSpc="1">
            <a:spAutoFit/>
          </a:bodyPr>
          <a:lstStyle/>
          <a:p>
            <a:pPr marL="583204" marR="0" lvl="0" indent="-457200" algn="l" defTabSz="914400" rtl="0" fontAlgn="auto" hangingPunct="0">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英語閱讀的</a:t>
            </a:r>
            <a:r>
              <a:rPr lang="zh-TW" sz="2200" b="1" i="0" u="none" strike="noStrike" kern="1200" cap="none" spc="0" baseline="0">
                <a:solidFill>
                  <a:srgbClr val="000000"/>
                </a:solidFill>
                <a:uFillTx/>
                <a:latin typeface="Times New Roman" pitchFamily="18"/>
                <a:ea typeface="標楷體" pitchFamily="65"/>
                <a:cs typeface="Times New Roman" pitchFamily="18"/>
              </a:rPr>
              <a:t>單題評量字彙、語意、語法，題組評量篇章理解</a:t>
            </a:r>
            <a:r>
              <a:rPr lang="zh-TW" sz="2200" b="0" i="0" u="none" strike="noStrike" kern="1200" cap="none" spc="0" baseline="0">
                <a:solidFill>
                  <a:srgbClr val="000000"/>
                </a:solidFill>
                <a:uFillTx/>
                <a:latin typeface="Times New Roman" pitchFamily="18"/>
                <a:ea typeface="標楷體" pitchFamily="65"/>
                <a:cs typeface="Times New Roman" pitchFamily="18"/>
              </a:rPr>
              <a:t>。</a:t>
            </a:r>
            <a:endParaRPr lang="en-US" sz="2200" b="0" i="0" u="none" strike="noStrike" kern="1200" cap="none" spc="0" baseline="0">
              <a:solidFill>
                <a:srgbClr val="000000"/>
              </a:solidFill>
              <a:uFillTx/>
              <a:latin typeface="Times New Roman" pitchFamily="18"/>
              <a:ea typeface="標楷體" pitchFamily="65"/>
              <a:cs typeface="Times New Roman" pitchFamily="18"/>
            </a:endParaRPr>
          </a:p>
          <a:p>
            <a:pPr marL="583204" marR="0" lvl="0" indent="-457200" algn="l" defTabSz="914400" rtl="0" fontAlgn="auto" hangingPunct="0">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選文中使用超出學生學習範圍的單字，會</a:t>
            </a:r>
            <a:r>
              <a:rPr lang="zh-TW" sz="2200" b="0" i="0" u="none" strike="noStrike" kern="1200" cap="none" spc="0" baseline="0">
                <a:solidFill>
                  <a:srgbClr val="0000FF"/>
                </a:solidFill>
                <a:uFillTx/>
                <a:latin typeface="Times New Roman" pitchFamily="18"/>
                <a:ea typeface="標楷體" pitchFamily="65"/>
                <a:cs typeface="Times New Roman" pitchFamily="18"/>
              </a:rPr>
              <a:t>提供小字典</a:t>
            </a:r>
            <a:r>
              <a:rPr lang="zh-TW" sz="2200" b="0" i="0" u="none" strike="noStrike" kern="1200" cap="none" spc="0" baseline="0">
                <a:solidFill>
                  <a:srgbClr val="000000"/>
                </a:solidFill>
                <a:uFillTx/>
                <a:latin typeface="Times New Roman" pitchFamily="18"/>
                <a:ea typeface="標楷體" pitchFamily="65"/>
                <a:cs typeface="Times New Roman" pitchFamily="18"/>
              </a:rPr>
              <a:t>幫助理解。</a:t>
            </a:r>
            <a:endParaRPr lang="en-US" sz="2200" b="0" i="0" u="none" strike="noStrike" kern="1200" cap="none" spc="0" baseline="0">
              <a:solidFill>
                <a:srgbClr val="000000"/>
              </a:solidFill>
              <a:uFillTx/>
              <a:latin typeface="Times New Roman" pitchFamily="18"/>
              <a:ea typeface="標楷體" pitchFamily="65"/>
              <a:cs typeface="Times New Roman" pitchFamily="18"/>
            </a:endParaRPr>
          </a:p>
        </p:txBody>
      </p:sp>
      <p:sp>
        <p:nvSpPr>
          <p:cNvPr id="5" name="矩形 2"/>
          <p:cNvSpPr/>
          <p:nvPr/>
        </p:nvSpPr>
        <p:spPr>
          <a:xfrm>
            <a:off x="1958343" y="950143"/>
            <a:ext cx="8271342" cy="5030855"/>
          </a:xfrm>
          <a:prstGeom prst="rect">
            <a:avLst/>
          </a:prstGeom>
          <a:noFill/>
          <a:ln w="28575" cap="flat">
            <a:solidFill>
              <a:srgbClr val="A7C9E8"/>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pitchFamily="18"/>
              <a:ea typeface="標楷體" pitchFamily="65"/>
              <a:cs typeface="Times New Roman" pitchFamily="18"/>
            </a:endParaRPr>
          </a:p>
        </p:txBody>
      </p:sp>
      <p:pic>
        <p:nvPicPr>
          <p:cNvPr id="6" name="圖片 7"/>
          <p:cNvPicPr>
            <a:picLocks noChangeAspect="1"/>
          </p:cNvPicPr>
          <p:nvPr/>
        </p:nvPicPr>
        <p:blipFill>
          <a:blip r:embed="rId3"/>
          <a:srcRect l="23226" t="35300" r="30313" b="12900"/>
          <a:stretch>
            <a:fillRect/>
          </a:stretch>
        </p:blipFill>
        <p:spPr>
          <a:xfrm>
            <a:off x="2080131" y="978325"/>
            <a:ext cx="7943109" cy="4981267"/>
          </a:xfrm>
          <a:prstGeom prst="rect">
            <a:avLst/>
          </a:prstGeom>
          <a:noFill/>
          <a:ln cap="flat">
            <a:noFill/>
          </a:ln>
        </p:spPr>
      </p:pic>
      <p:pic>
        <p:nvPicPr>
          <p:cNvPr id="7" name="圖片 8"/>
          <p:cNvPicPr>
            <a:picLocks noChangeAspect="1"/>
          </p:cNvPicPr>
          <p:nvPr/>
        </p:nvPicPr>
        <p:blipFill>
          <a:blip r:embed="rId4"/>
          <a:stretch>
            <a:fillRect/>
          </a:stretch>
        </p:blipFill>
        <p:spPr>
          <a:xfrm rot="10799991">
            <a:off x="7890888" y="5294110"/>
            <a:ext cx="2160077" cy="731135"/>
          </a:xfrm>
          <a:prstGeom prst="rect">
            <a:avLst/>
          </a:prstGeom>
          <a:noFill/>
          <a:ln cap="flat">
            <a:noFill/>
          </a:ln>
        </p:spPr>
      </p:pic>
      <p:sp>
        <p:nvSpPr>
          <p:cNvPr id="8"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FF85A4-4C36-4B75-BEE2-273602C19B9B}" type="slidenum">
              <a:t>12</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509">
    <p:spTree>
      <p:nvGrpSpPr>
        <p:cNvPr id="1" name=""/>
        <p:cNvGrpSpPr/>
        <p:nvPr/>
      </p:nvGrpSpPr>
      <p:grpSpPr>
        <a:xfrm>
          <a:off x="0" y="0"/>
          <a:ext cx="0" cy="0"/>
          <a:chOff x="0" y="0"/>
          <a:chExt cx="0" cy="0"/>
        </a:xfrm>
      </p:grpSpPr>
      <p:sp>
        <p:nvSpPr>
          <p:cNvPr id="2" name="矩形 8"/>
          <p:cNvSpPr/>
          <p:nvPr/>
        </p:nvSpPr>
        <p:spPr>
          <a:xfrm>
            <a:off x="1628875" y="5682273"/>
            <a:ext cx="8963890" cy="735397"/>
          </a:xfrm>
          <a:prstGeom prst="rect">
            <a:avLst/>
          </a:prstGeom>
          <a:solidFill>
            <a:srgbClr val="9DC3E6">
              <a:alpha val="50000"/>
            </a:srgbClr>
          </a:solidFill>
          <a:ln w="12701" cap="flat">
            <a:solidFill>
              <a:srgbClr val="9DC3E6">
                <a:alpha val="5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3" name="標題 1"/>
          <p:cNvSpPr txBox="1">
            <a:spLocks noGrp="1"/>
          </p:cNvSpPr>
          <p:nvPr>
            <p:ph type="title"/>
          </p:nvPr>
        </p:nvSpPr>
        <p:spPr>
          <a:xfrm>
            <a:off x="1936808" y="-100017"/>
            <a:ext cx="8229600" cy="1143000"/>
          </a:xfrm>
        </p:spPr>
        <p:txBody>
          <a:bodyPr anchorCtr="1"/>
          <a:lstStyle/>
          <a:p>
            <a:pPr lvl="0" algn="ctr">
              <a:lnSpc>
                <a:spcPct val="100000"/>
              </a:lnSpc>
            </a:pPr>
            <a:r>
              <a:rPr lang="zh-TW" sz="4800" b="1">
                <a:latin typeface="標楷體" pitchFamily="65"/>
                <a:ea typeface="標楷體" pitchFamily="65"/>
              </a:rPr>
              <a:t>英語科</a:t>
            </a:r>
            <a:r>
              <a:rPr lang="en-US" sz="4800" b="1">
                <a:latin typeface="標楷體" pitchFamily="65"/>
                <a:ea typeface="標楷體" pitchFamily="65"/>
              </a:rPr>
              <a:t>(</a:t>
            </a:r>
            <a:r>
              <a:rPr lang="zh-TW" sz="4800" b="1">
                <a:latin typeface="標楷體" pitchFamily="65"/>
                <a:ea typeface="標楷體" pitchFamily="65"/>
              </a:rPr>
              <a:t>閱讀</a:t>
            </a:r>
            <a:r>
              <a:rPr lang="en-US" sz="4800" b="1">
                <a:latin typeface="標楷體" pitchFamily="65"/>
                <a:ea typeface="標楷體" pitchFamily="65"/>
              </a:rPr>
              <a:t>)</a:t>
            </a:r>
            <a:r>
              <a:rPr lang="zh-TW" sz="4800" b="1">
                <a:latin typeface="標楷體" pitchFamily="65"/>
                <a:ea typeface="標楷體" pitchFamily="65"/>
              </a:rPr>
              <a:t>示例</a:t>
            </a:r>
            <a:endParaRPr lang="en-US" sz="4800" b="1">
              <a:latin typeface="標楷體" pitchFamily="65"/>
              <a:ea typeface="標楷體" pitchFamily="65"/>
            </a:endParaRPr>
          </a:p>
        </p:txBody>
      </p:sp>
      <p:sp>
        <p:nvSpPr>
          <p:cNvPr id="4" name="矩形 4"/>
          <p:cNvSpPr/>
          <p:nvPr/>
        </p:nvSpPr>
        <p:spPr>
          <a:xfrm>
            <a:off x="1544686" y="5648230"/>
            <a:ext cx="9186611" cy="769440"/>
          </a:xfrm>
          <a:prstGeom prst="rect">
            <a:avLst/>
          </a:prstGeom>
          <a:noFill/>
          <a:ln cap="flat">
            <a:noFill/>
            <a:prstDash val="solid"/>
          </a:ln>
        </p:spPr>
        <p:txBody>
          <a:bodyPr vert="horz" wrap="square" lIns="91440" tIns="45720" rIns="91440" bIns="45720" anchor="t" anchorCtr="0" compatLnSpc="1">
            <a:spAutoFit/>
          </a:bodyPr>
          <a:lstStyle/>
          <a:p>
            <a:pPr marL="583204" marR="0" lvl="0" indent="-457200" algn="l" defTabSz="914400" rtl="0" fontAlgn="auto" hangingPunct="0">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本題素材結合學生日常生活經驗，並呼應課綱環境教育議題。</a:t>
            </a:r>
            <a:endParaRPr lang="en-US" sz="2200" b="0" i="0" u="none" strike="noStrike" kern="1200" cap="none" spc="0" baseline="0">
              <a:solidFill>
                <a:srgbClr val="000000"/>
              </a:solidFill>
              <a:uFillTx/>
              <a:latin typeface="Times New Roman" pitchFamily="18"/>
              <a:ea typeface="標楷體" pitchFamily="65"/>
              <a:cs typeface="Times New Roman" pitchFamily="18"/>
            </a:endParaRPr>
          </a:p>
          <a:p>
            <a:pPr marL="583204" marR="0" lvl="0" indent="-457200" algn="l" defTabSz="914400" rtl="0" fontAlgn="auto" hangingPunct="0">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評量學生是否能根據文意延伸推論，反映</a:t>
            </a:r>
            <a:r>
              <a:rPr lang="zh-TW" sz="2200" b="0" i="0" u="none" strike="noStrike" kern="1200" cap="none" spc="0" baseline="0">
                <a:solidFill>
                  <a:srgbClr val="0000FF"/>
                </a:solidFill>
                <a:uFillTx/>
                <a:latin typeface="Times New Roman" pitchFamily="18"/>
                <a:ea typeface="標楷體" pitchFamily="65"/>
                <a:cs typeface="Times New Roman" pitchFamily="18"/>
              </a:rPr>
              <a:t>系統性理解與推演</a:t>
            </a:r>
            <a:r>
              <a:rPr lang="zh-TW" sz="2200" b="0" i="0" u="none" strike="noStrike" kern="1200" cap="none" spc="0" baseline="0">
                <a:solidFill>
                  <a:srgbClr val="000000"/>
                </a:solidFill>
                <a:uFillTx/>
                <a:latin typeface="Times New Roman" pitchFamily="18"/>
                <a:ea typeface="標楷體" pitchFamily="65"/>
                <a:cs typeface="Times New Roman" pitchFamily="18"/>
              </a:rPr>
              <a:t>的能力。</a:t>
            </a:r>
            <a:endParaRPr lang="en-US" sz="2200" b="0" i="0" u="none" strike="noStrike" kern="1200" cap="none" spc="0" baseline="0">
              <a:solidFill>
                <a:srgbClr val="000000"/>
              </a:solidFill>
              <a:uFillTx/>
              <a:latin typeface="Times New Roman" pitchFamily="18"/>
              <a:ea typeface="標楷體" pitchFamily="65"/>
              <a:cs typeface="Times New Roman" pitchFamily="18"/>
            </a:endParaRPr>
          </a:p>
        </p:txBody>
      </p:sp>
      <p:sp>
        <p:nvSpPr>
          <p:cNvPr id="5" name="矩形 2"/>
          <p:cNvSpPr/>
          <p:nvPr/>
        </p:nvSpPr>
        <p:spPr>
          <a:xfrm>
            <a:off x="1652211" y="864967"/>
            <a:ext cx="8922065" cy="4724275"/>
          </a:xfrm>
          <a:prstGeom prst="rect">
            <a:avLst/>
          </a:prstGeom>
          <a:noFill/>
          <a:ln w="28575" cap="flat">
            <a:solidFill>
              <a:srgbClr val="9DC3E6"/>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pitchFamily="18"/>
              <a:ea typeface="標楷體" pitchFamily="65"/>
              <a:cs typeface="Times New Roman" pitchFamily="18"/>
            </a:endParaRPr>
          </a:p>
        </p:txBody>
      </p:sp>
      <p:pic>
        <p:nvPicPr>
          <p:cNvPr id="6" name="圖片 3"/>
          <p:cNvPicPr>
            <a:picLocks noChangeAspect="1"/>
          </p:cNvPicPr>
          <p:nvPr/>
        </p:nvPicPr>
        <p:blipFill>
          <a:blip r:embed="rId2"/>
          <a:srcRect l="22438" t="22001" r="28344" b="29001"/>
          <a:stretch>
            <a:fillRect/>
          </a:stretch>
        </p:blipFill>
        <p:spPr>
          <a:xfrm>
            <a:off x="1868238" y="934507"/>
            <a:ext cx="8280916" cy="4637315"/>
          </a:xfrm>
          <a:prstGeom prst="rect">
            <a:avLst/>
          </a:prstGeom>
          <a:noFill/>
          <a:ln cap="flat">
            <a:noFill/>
          </a:ln>
        </p:spPr>
      </p:pic>
      <p:pic>
        <p:nvPicPr>
          <p:cNvPr id="7" name="圖片 7" descr="Thumbnail for version as of 00:15, 30 November 2007"/>
          <p:cNvPicPr>
            <a:picLocks noChangeAspect="1"/>
          </p:cNvPicPr>
          <p:nvPr/>
        </p:nvPicPr>
        <p:blipFill>
          <a:blip r:embed="rId3"/>
          <a:stretch>
            <a:fillRect/>
          </a:stretch>
        </p:blipFill>
        <p:spPr>
          <a:xfrm>
            <a:off x="2228273" y="3826864"/>
            <a:ext cx="216027" cy="203426"/>
          </a:xfrm>
          <a:prstGeom prst="rect">
            <a:avLst/>
          </a:prstGeom>
          <a:noFill/>
          <a:ln cap="flat">
            <a:noFill/>
          </a:ln>
        </p:spPr>
      </p:pic>
      <p:pic>
        <p:nvPicPr>
          <p:cNvPr id="8" name="圖片 9"/>
          <p:cNvPicPr>
            <a:picLocks noChangeAspect="1"/>
          </p:cNvPicPr>
          <p:nvPr/>
        </p:nvPicPr>
        <p:blipFill>
          <a:blip r:embed="rId4"/>
          <a:stretch>
            <a:fillRect/>
          </a:stretch>
        </p:blipFill>
        <p:spPr>
          <a:xfrm rot="10799991">
            <a:off x="8084485" y="1232428"/>
            <a:ext cx="2160077" cy="731135"/>
          </a:xfrm>
          <a:prstGeom prst="rect">
            <a:avLst/>
          </a:prstGeom>
          <a:noFill/>
          <a:ln cap="flat">
            <a:noFill/>
          </a:ln>
        </p:spPr>
      </p:pic>
      <p:sp>
        <p:nvSpPr>
          <p:cNvPr id="9"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C486F9-201C-4A6F-8864-F6246E2E2371}" type="slidenum">
              <a:t>13</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520">
    <p:spTree>
      <p:nvGrpSpPr>
        <p:cNvPr id="1" name=""/>
        <p:cNvGrpSpPr/>
        <p:nvPr/>
      </p:nvGrpSpPr>
      <p:grpSpPr>
        <a:xfrm>
          <a:off x="0" y="0"/>
          <a:ext cx="0" cy="0"/>
          <a:chOff x="0" y="0"/>
          <a:chExt cx="0" cy="0"/>
        </a:xfrm>
      </p:grpSpPr>
      <p:sp>
        <p:nvSpPr>
          <p:cNvPr id="2" name="標題 3"/>
          <p:cNvSpPr txBox="1">
            <a:spLocks noGrp="1"/>
          </p:cNvSpPr>
          <p:nvPr>
            <p:ph type="title"/>
          </p:nvPr>
        </p:nvSpPr>
        <p:spPr>
          <a:xfrm>
            <a:off x="609603" y="274640"/>
            <a:ext cx="10972800" cy="1143000"/>
          </a:xfrm>
        </p:spPr>
        <p:txBody>
          <a:bodyPr anchorCtr="1"/>
          <a:lstStyle/>
          <a:p>
            <a:pPr lvl="0" algn="ctr" hangingPunct="0">
              <a:lnSpc>
                <a:spcPct val="100000"/>
              </a:lnSpc>
            </a:pPr>
            <a:r>
              <a:rPr lang="zh-TW" sz="4800" b="1">
                <a:latin typeface="標楷體" pitchFamily="65"/>
                <a:ea typeface="標楷體" pitchFamily="65"/>
                <a:cs typeface="Times New Roman" pitchFamily="18"/>
              </a:rPr>
              <a:t>英語科</a:t>
            </a:r>
            <a:r>
              <a:rPr lang="en-US" sz="4800" b="1">
                <a:latin typeface="標楷體" pitchFamily="65"/>
                <a:ea typeface="標楷體" pitchFamily="65"/>
                <a:cs typeface="Times New Roman" pitchFamily="18"/>
              </a:rPr>
              <a:t>(</a:t>
            </a:r>
            <a:r>
              <a:rPr lang="zh-TW" sz="4800" b="1">
                <a:latin typeface="標楷體" pitchFamily="65"/>
                <a:ea typeface="標楷體" pitchFamily="65"/>
                <a:cs typeface="Times New Roman" pitchFamily="18"/>
              </a:rPr>
              <a:t>聽力</a:t>
            </a:r>
            <a:r>
              <a:rPr lang="en-US" sz="4800" b="1">
                <a:latin typeface="標楷體" pitchFamily="65"/>
                <a:ea typeface="標楷體" pitchFamily="65"/>
                <a:cs typeface="Times New Roman" pitchFamily="18"/>
              </a:rPr>
              <a:t>)</a:t>
            </a:r>
            <a:r>
              <a:rPr lang="zh-TW" sz="4800" b="1">
                <a:latin typeface="標楷體" pitchFamily="65"/>
                <a:ea typeface="標楷體" pitchFamily="65"/>
                <a:cs typeface="Times New Roman" pitchFamily="18"/>
              </a:rPr>
              <a:t>說明</a:t>
            </a:r>
          </a:p>
        </p:txBody>
      </p:sp>
      <p:sp>
        <p:nvSpPr>
          <p:cNvPr id="3" name="內容版面配置區 2"/>
          <p:cNvSpPr txBox="1">
            <a:spLocks noGrp="1"/>
          </p:cNvSpPr>
          <p:nvPr>
            <p:ph idx="1"/>
          </p:nvPr>
        </p:nvSpPr>
        <p:spPr>
          <a:xfrm>
            <a:off x="1703390" y="1600200"/>
            <a:ext cx="8713783" cy="4525959"/>
          </a:xfrm>
        </p:spPr>
        <p:txBody>
          <a:bodyPr/>
          <a:lstStyle/>
          <a:p>
            <a:pPr marL="342900" lvl="0" indent="-342900" hangingPunct="0">
              <a:lnSpc>
                <a:spcPct val="100000"/>
              </a:lnSpc>
              <a:spcBef>
                <a:spcPts val="700"/>
              </a:spcBef>
              <a:buFont typeface="Wingdings" pitchFamily="2"/>
              <a:buChar char="u"/>
            </a:pPr>
            <a:r>
              <a:rPr lang="zh-TW">
                <a:latin typeface="Times New Roman" pitchFamily="18"/>
                <a:ea typeface="標楷體" pitchFamily="65"/>
                <a:cs typeface="Times New Roman" pitchFamily="18"/>
              </a:rPr>
              <a:t>聽力試題分三部分，每一部分正式播放試題前，會</a:t>
            </a:r>
            <a:r>
              <a:rPr lang="zh-TW" b="1">
                <a:latin typeface="Times New Roman" pitchFamily="18"/>
                <a:ea typeface="標楷體" pitchFamily="65"/>
                <a:cs typeface="Times New Roman" pitchFamily="18"/>
              </a:rPr>
              <a:t>先播放作答說明</a:t>
            </a:r>
            <a:r>
              <a:rPr lang="zh-TW">
                <a:latin typeface="Times New Roman" pitchFamily="18"/>
                <a:ea typeface="標楷體" pitchFamily="65"/>
                <a:cs typeface="Times New Roman" pitchFamily="18"/>
              </a:rPr>
              <a:t>。</a:t>
            </a:r>
            <a:endParaRPr lang="en-US">
              <a:latin typeface="Times New Roman" pitchFamily="18"/>
              <a:ea typeface="標楷體" pitchFamily="65"/>
              <a:cs typeface="Times New Roman" pitchFamily="18"/>
            </a:endParaRPr>
          </a:p>
          <a:p>
            <a:pPr marL="719998" lvl="0" indent="-342900" hangingPunct="0">
              <a:lnSpc>
                <a:spcPct val="100000"/>
              </a:lnSpc>
              <a:spcBef>
                <a:spcPts val="600"/>
              </a:spcBef>
            </a:pPr>
            <a:r>
              <a:rPr lang="zh-TW" sz="2400" u="sng">
                <a:latin typeface="Times New Roman" pitchFamily="18"/>
                <a:ea typeface="標楷體" pitchFamily="65"/>
                <a:cs typeface="Times New Roman" pitchFamily="18"/>
              </a:rPr>
              <a:t>辨識句意</a:t>
            </a:r>
            <a:r>
              <a:rPr lang="zh-TW" sz="2400">
                <a:latin typeface="Times New Roman" pitchFamily="18"/>
                <a:ea typeface="標楷體" pitchFamily="65"/>
                <a:cs typeface="Times New Roman" pitchFamily="18"/>
              </a:rPr>
              <a:t>：單句</a:t>
            </a:r>
            <a:r>
              <a:rPr lang="en-US" sz="2400">
                <a:latin typeface="Times New Roman" pitchFamily="18"/>
                <a:ea typeface="標楷體" pitchFamily="65"/>
                <a:cs typeface="Times New Roman" pitchFamily="18"/>
              </a:rPr>
              <a:t>&amp;</a:t>
            </a:r>
            <a:r>
              <a:rPr lang="zh-TW" sz="2400">
                <a:latin typeface="Times New Roman" pitchFamily="18"/>
                <a:ea typeface="標楷體" pitchFamily="65"/>
                <a:cs typeface="Times New Roman" pitchFamily="18"/>
              </a:rPr>
              <a:t>圖表</a:t>
            </a:r>
            <a:endParaRPr lang="en-US" sz="2400">
              <a:latin typeface="Times New Roman" pitchFamily="18"/>
              <a:ea typeface="標楷體" pitchFamily="65"/>
              <a:cs typeface="Times New Roman" pitchFamily="18"/>
            </a:endParaRPr>
          </a:p>
          <a:p>
            <a:pPr marL="719998" lvl="0" indent="-342900" hangingPunct="0">
              <a:lnSpc>
                <a:spcPct val="100000"/>
              </a:lnSpc>
              <a:spcBef>
                <a:spcPts val="600"/>
              </a:spcBef>
            </a:pPr>
            <a:r>
              <a:rPr lang="zh-TW" sz="2400" u="sng">
                <a:latin typeface="Times New Roman" pitchFamily="18"/>
                <a:ea typeface="標楷體" pitchFamily="65"/>
                <a:cs typeface="Times New Roman" pitchFamily="18"/>
              </a:rPr>
              <a:t>基本問答</a:t>
            </a:r>
            <a:r>
              <a:rPr lang="zh-TW" sz="2400">
                <a:latin typeface="Times New Roman" pitchFamily="18"/>
                <a:ea typeface="標楷體" pitchFamily="65"/>
                <a:cs typeface="Times New Roman" pitchFamily="18"/>
              </a:rPr>
              <a:t>：簡易對話</a:t>
            </a:r>
            <a:endParaRPr lang="en-US" sz="2400">
              <a:latin typeface="Times New Roman" pitchFamily="18"/>
              <a:ea typeface="標楷體" pitchFamily="65"/>
              <a:cs typeface="Times New Roman" pitchFamily="18"/>
            </a:endParaRPr>
          </a:p>
          <a:p>
            <a:pPr marL="719998" lvl="0" indent="-342900" hangingPunct="0">
              <a:lnSpc>
                <a:spcPct val="100000"/>
              </a:lnSpc>
              <a:spcBef>
                <a:spcPts val="600"/>
              </a:spcBef>
            </a:pPr>
            <a:r>
              <a:rPr lang="zh-TW" sz="2400" u="sng">
                <a:latin typeface="Times New Roman" pitchFamily="18"/>
                <a:ea typeface="標楷體" pitchFamily="65"/>
                <a:cs typeface="Times New Roman" pitchFamily="18"/>
              </a:rPr>
              <a:t>言談理解</a:t>
            </a:r>
            <a:r>
              <a:rPr lang="zh-TW" sz="2400">
                <a:latin typeface="Times New Roman" pitchFamily="18"/>
                <a:ea typeface="標楷體" pitchFamily="65"/>
                <a:cs typeface="Times New Roman" pitchFamily="18"/>
              </a:rPr>
              <a:t>：評量短文及對話的細節、推論、主旨</a:t>
            </a:r>
            <a:endParaRPr lang="en-US" sz="2400">
              <a:latin typeface="Times New Roman" pitchFamily="18"/>
              <a:ea typeface="標楷體" pitchFamily="65"/>
              <a:cs typeface="Times New Roman" pitchFamily="18"/>
            </a:endParaRPr>
          </a:p>
          <a:p>
            <a:pPr marL="342900" lvl="0" indent="-342900" hangingPunct="0">
              <a:lnSpc>
                <a:spcPct val="100000"/>
              </a:lnSpc>
              <a:spcBef>
                <a:spcPts val="1800"/>
              </a:spcBef>
              <a:spcAft>
                <a:spcPts val="1200"/>
              </a:spcAft>
              <a:buFont typeface="Wingdings" pitchFamily="2"/>
              <a:buChar char="u"/>
            </a:pPr>
            <a:r>
              <a:rPr lang="zh-TW">
                <a:latin typeface="Times New Roman" pitchFamily="18"/>
                <a:ea typeface="標楷體" pitchFamily="65"/>
                <a:cs typeface="Times New Roman" pitchFamily="18"/>
              </a:rPr>
              <a:t>每道聽力試題</a:t>
            </a:r>
            <a:r>
              <a:rPr lang="zh-TW" b="1">
                <a:latin typeface="Times New Roman" pitchFamily="18"/>
                <a:ea typeface="標楷體" pitchFamily="65"/>
                <a:cs typeface="Times New Roman" pitchFamily="18"/>
              </a:rPr>
              <a:t>播音兩次</a:t>
            </a:r>
            <a:r>
              <a:rPr lang="zh-TW">
                <a:latin typeface="Times New Roman" pitchFamily="18"/>
                <a:ea typeface="標楷體" pitchFamily="65"/>
                <a:cs typeface="Times New Roman" pitchFamily="18"/>
              </a:rPr>
              <a:t>，兩次播音之間停頓數秒。</a:t>
            </a:r>
            <a:endParaRPr lang="en-US">
              <a:latin typeface="Times New Roman" pitchFamily="18"/>
              <a:ea typeface="標楷體" pitchFamily="65"/>
              <a:cs typeface="Times New Roman" pitchFamily="18"/>
            </a:endParaRPr>
          </a:p>
          <a:p>
            <a:pPr marL="342900" lvl="0" indent="-342900" hangingPunct="0">
              <a:lnSpc>
                <a:spcPct val="100000"/>
              </a:lnSpc>
              <a:spcBef>
                <a:spcPts val="700"/>
              </a:spcBef>
              <a:buFont typeface="Wingdings" pitchFamily="2"/>
              <a:buChar char="u"/>
            </a:pPr>
            <a:r>
              <a:rPr lang="zh-TW">
                <a:latin typeface="Times New Roman" pitchFamily="18"/>
                <a:ea typeface="標楷體" pitchFamily="65"/>
                <a:cs typeface="Times New Roman" pitchFamily="18"/>
              </a:rPr>
              <a:t>語音檔製作原則：以</a:t>
            </a:r>
            <a:r>
              <a:rPr lang="zh-TW" b="1">
                <a:latin typeface="Times New Roman" pitchFamily="18"/>
                <a:ea typeface="標楷體" pitchFamily="65"/>
                <a:cs typeface="Times New Roman" pitchFamily="18"/>
              </a:rPr>
              <a:t>標準美式發音</a:t>
            </a:r>
            <a:r>
              <a:rPr lang="zh-TW">
                <a:latin typeface="Times New Roman" pitchFamily="18"/>
                <a:ea typeface="標楷體" pitchFamily="65"/>
                <a:cs typeface="Times New Roman" pitchFamily="18"/>
              </a:rPr>
              <a:t>及</a:t>
            </a:r>
            <a:r>
              <a:rPr lang="zh-TW" b="1">
                <a:latin typeface="Times New Roman" pitchFamily="18"/>
                <a:ea typeface="標楷體" pitchFamily="65"/>
                <a:cs typeface="Times New Roman" pitchFamily="18"/>
              </a:rPr>
              <a:t>接近真實的正常速度</a:t>
            </a:r>
            <a:r>
              <a:rPr lang="zh-TW">
                <a:latin typeface="Times New Roman" pitchFamily="18"/>
                <a:ea typeface="標楷體" pitchFamily="65"/>
                <a:cs typeface="Times New Roman" pitchFamily="18"/>
              </a:rPr>
              <a:t>錄製，速度及發音方式</a:t>
            </a:r>
            <a:r>
              <a:rPr lang="zh-TW" b="1">
                <a:latin typeface="Times New Roman" pitchFamily="18"/>
                <a:ea typeface="標楷體" pitchFamily="65"/>
                <a:cs typeface="Times New Roman" pitchFamily="18"/>
              </a:rPr>
              <a:t>與國中聽力教材一致</a:t>
            </a:r>
            <a:r>
              <a:rPr lang="zh-TW">
                <a:latin typeface="Times New Roman" pitchFamily="18"/>
                <a:ea typeface="標楷體" pitchFamily="65"/>
                <a:cs typeface="Times New Roman" pitchFamily="18"/>
              </a:rPr>
              <a:t>。</a:t>
            </a:r>
            <a:endParaRPr lang="en-US">
              <a:latin typeface="Times New Roman" pitchFamily="18"/>
              <a:ea typeface="標楷體" pitchFamily="65"/>
              <a:cs typeface="Times New Roman" pitchFamily="18"/>
            </a:endParaRPr>
          </a:p>
          <a:p>
            <a:pPr lvl="0"/>
            <a:endParaRPr lang="en-US">
              <a:latin typeface="Times New Roman" pitchFamily="18"/>
              <a:cs typeface="Times New Roman" pitchFamily="18"/>
            </a:endParaRPr>
          </a:p>
        </p:txBody>
      </p:sp>
      <p:sp>
        <p:nvSpPr>
          <p:cNvPr id="4"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100850-1246-4B2A-822D-1E98AEBA8BBB}" type="slidenum">
              <a:t>14</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519">
    <p:spTree>
      <p:nvGrpSpPr>
        <p:cNvPr id="1" name=""/>
        <p:cNvGrpSpPr/>
        <p:nvPr/>
      </p:nvGrpSpPr>
      <p:grpSpPr>
        <a:xfrm>
          <a:off x="0" y="0"/>
          <a:ext cx="0" cy="0"/>
          <a:chOff x="0" y="0"/>
          <a:chExt cx="0" cy="0"/>
        </a:xfrm>
      </p:grpSpPr>
      <p:sp>
        <p:nvSpPr>
          <p:cNvPr id="2" name="矩形 8"/>
          <p:cNvSpPr/>
          <p:nvPr/>
        </p:nvSpPr>
        <p:spPr>
          <a:xfrm>
            <a:off x="1437272" y="5704667"/>
            <a:ext cx="9423916" cy="769440"/>
          </a:xfrm>
          <a:prstGeom prst="rect">
            <a:avLst/>
          </a:prstGeom>
          <a:solidFill>
            <a:srgbClr val="9DC3E6">
              <a:alpha val="50000"/>
            </a:srgbClr>
          </a:solidFill>
          <a:ln w="12701" cap="flat">
            <a:solidFill>
              <a:srgbClr val="9DC3E6">
                <a:alpha val="5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3" name="標題 1"/>
          <p:cNvSpPr txBox="1">
            <a:spLocks noGrp="1"/>
          </p:cNvSpPr>
          <p:nvPr>
            <p:ph type="title"/>
          </p:nvPr>
        </p:nvSpPr>
        <p:spPr>
          <a:xfrm>
            <a:off x="1981203" y="-26983"/>
            <a:ext cx="8229600" cy="1143000"/>
          </a:xfrm>
        </p:spPr>
        <p:txBody>
          <a:bodyPr anchorCtr="1"/>
          <a:lstStyle/>
          <a:p>
            <a:pPr lvl="0" algn="ctr" hangingPunct="0">
              <a:lnSpc>
                <a:spcPct val="100000"/>
              </a:lnSpc>
            </a:pPr>
            <a:r>
              <a:rPr lang="zh-TW" sz="4800" b="1">
                <a:latin typeface="標楷體" pitchFamily="65"/>
                <a:ea typeface="標楷體" pitchFamily="65"/>
                <a:cs typeface="Times New Roman" pitchFamily="18"/>
              </a:rPr>
              <a:t>英語科</a:t>
            </a:r>
            <a:r>
              <a:rPr lang="en-US" sz="4800" b="1">
                <a:latin typeface="標楷體" pitchFamily="65"/>
                <a:ea typeface="標楷體" pitchFamily="65"/>
                <a:cs typeface="Times New Roman" pitchFamily="18"/>
              </a:rPr>
              <a:t>(</a:t>
            </a:r>
            <a:r>
              <a:rPr lang="zh-TW" sz="4800" b="1">
                <a:latin typeface="標楷體" pitchFamily="65"/>
                <a:ea typeface="標楷體" pitchFamily="65"/>
                <a:cs typeface="Times New Roman" pitchFamily="18"/>
              </a:rPr>
              <a:t>聽力</a:t>
            </a:r>
            <a:r>
              <a:rPr lang="en-US" sz="4800" b="1">
                <a:latin typeface="標楷體" pitchFamily="65"/>
                <a:ea typeface="標楷體" pitchFamily="65"/>
                <a:cs typeface="Times New Roman" pitchFamily="18"/>
              </a:rPr>
              <a:t>)</a:t>
            </a:r>
            <a:r>
              <a:rPr lang="zh-TW" sz="4800" b="1">
                <a:latin typeface="標楷體" pitchFamily="65"/>
                <a:ea typeface="標楷體" pitchFamily="65"/>
                <a:cs typeface="Times New Roman" pitchFamily="18"/>
              </a:rPr>
              <a:t>示例</a:t>
            </a:r>
          </a:p>
        </p:txBody>
      </p:sp>
      <p:sp>
        <p:nvSpPr>
          <p:cNvPr id="4" name="內容版面配置區 2"/>
          <p:cNvSpPr txBox="1"/>
          <p:nvPr/>
        </p:nvSpPr>
        <p:spPr>
          <a:xfrm>
            <a:off x="1455944" y="926012"/>
            <a:ext cx="9405244" cy="4684672"/>
          </a:xfrm>
          <a:prstGeom prst="rect">
            <a:avLst/>
          </a:prstGeom>
          <a:noFill/>
          <a:ln w="28575" cap="flat">
            <a:solidFill>
              <a:srgbClr val="9DC3E6"/>
            </a:solidFill>
            <a:prstDash val="solid"/>
            <a:miter/>
          </a:ln>
        </p:spPr>
        <p:txBody>
          <a:bodyPr vert="horz" wrap="square" lIns="88111" tIns="44055" rIns="88111" bIns="44055" anchor="t" anchorCtr="0" compatLnSpc="1">
            <a:no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微軟正黑體" pitchFamily="34"/>
                <a:ea typeface="微軟正黑體" pitchFamily="34"/>
              </a:rPr>
              <a:t>試題語音播放</a:t>
            </a:r>
            <a:endParaRPr lang="en-US" sz="2200" b="0" i="0" u="none" strike="noStrike" kern="1200" cap="none" spc="0" baseline="0">
              <a:solidFill>
                <a:srgbClr val="000000"/>
              </a:solidFill>
              <a:uFillTx/>
              <a:latin typeface="微軟正黑體" pitchFamily="34"/>
              <a:ea typeface="微軟正黑體" pitchFamily="34"/>
            </a:endParaRPr>
          </a:p>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Times New Roman"/>
                <a:ea typeface="微軟正黑體"/>
                <a:cs typeface="Arial"/>
              </a:rPr>
              <a:t>This is Nathan Myers from the Blue Lake City Fire Department.  I’m here to share with you a few ideas for a safe Christmas tree.  First, buy a tree that is freshly cut.  Check all the lights before you put them on the tree.  Never put candles near the Christmas tree.  When the tree begins to look yellow and dry, it’s time to get it out of the house.  The Blue Lake City Fire Department wishes you a very happy and safe Christmas.</a:t>
            </a:r>
          </a:p>
          <a:p>
            <a:pPr marL="0" marR="0" lvl="0" indent="-359999"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Times New Roman" pitchFamily="18"/>
              <a:ea typeface="微軟正黑體" pitchFamily="34"/>
              <a:cs typeface="Times New Roman" pitchFamily="18"/>
            </a:endParaRPr>
          </a:p>
          <a:p>
            <a:pPr marL="359999" marR="0" lvl="0" indent="-359999"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Times New Roman" pitchFamily="18"/>
                <a:ea typeface="微軟正黑體" pitchFamily="34"/>
                <a:cs typeface="Times New Roman" pitchFamily="18"/>
              </a:rPr>
              <a:t>Question: </a:t>
            </a:r>
            <a:r>
              <a:rPr lang="en-US" sz="2200" b="0" i="0" u="none" strike="noStrike" kern="0" cap="none" spc="0" baseline="0">
                <a:solidFill>
                  <a:srgbClr val="000000"/>
                </a:solidFill>
                <a:uFillTx/>
                <a:latin typeface="Times New Roman"/>
                <a:ea typeface="微軟正黑體"/>
                <a:cs typeface="Arial"/>
              </a:rPr>
              <a:t>What is the man talking about</a:t>
            </a:r>
            <a:r>
              <a:rPr lang="en-US" sz="2200" b="0" i="0" u="none" strike="noStrike" kern="1200" cap="none" spc="0" baseline="0">
                <a:solidFill>
                  <a:srgbClr val="000000"/>
                </a:solidFill>
                <a:uFillTx/>
                <a:latin typeface="Times New Roman" pitchFamily="18"/>
                <a:ea typeface="微軟正黑體" pitchFamily="34"/>
                <a:cs typeface="Times New Roman" pitchFamily="18"/>
              </a:rPr>
              <a:t>? </a:t>
            </a:r>
          </a:p>
        </p:txBody>
      </p:sp>
      <p:sp>
        <p:nvSpPr>
          <p:cNvPr id="5" name="內容版面配置區 2"/>
          <p:cNvSpPr txBox="1">
            <a:spLocks noGrp="1"/>
          </p:cNvSpPr>
          <p:nvPr>
            <p:ph idx="1"/>
          </p:nvPr>
        </p:nvSpPr>
        <p:spPr>
          <a:xfrm>
            <a:off x="1455093" y="4178487"/>
            <a:ext cx="6188576" cy="1436165"/>
          </a:xfrm>
          <a:solidFill>
            <a:srgbClr val="BDD7EE">
              <a:alpha val="40000"/>
            </a:srgbClr>
          </a:solidFill>
          <a:ln w="25402">
            <a:solidFill>
              <a:srgbClr val="1F4E79"/>
            </a:solidFill>
            <a:prstDash val="solid"/>
          </a:ln>
        </p:spPr>
        <p:txBody>
          <a:bodyPr/>
          <a:lstStyle/>
          <a:p>
            <a:pPr marL="342900" lvl="0" indent="-342900" hangingPunct="0">
              <a:lnSpc>
                <a:spcPct val="100000"/>
              </a:lnSpc>
              <a:spcBef>
                <a:spcPts val="500"/>
              </a:spcBef>
              <a:buNone/>
            </a:pPr>
            <a:r>
              <a:rPr lang="zh-TW" sz="2200">
                <a:latin typeface="微軟正黑體" pitchFamily="34"/>
                <a:ea typeface="微軟正黑體" pitchFamily="34"/>
              </a:rPr>
              <a:t>題本中文字</a:t>
            </a:r>
            <a:endParaRPr lang="en-US" sz="2200">
              <a:latin typeface="微軟正黑體" pitchFamily="34"/>
              <a:ea typeface="微軟正黑體" pitchFamily="34"/>
            </a:endParaRPr>
          </a:p>
          <a:p>
            <a:pPr marL="0" lvl="0" indent="-359999">
              <a:lnSpc>
                <a:spcPct val="100000"/>
              </a:lnSpc>
              <a:spcBef>
                <a:spcPts val="0"/>
              </a:spcBef>
              <a:buNone/>
            </a:pPr>
            <a:r>
              <a:rPr lang="en-US" sz="2200">
                <a:latin typeface="Times New Roman" pitchFamily="18"/>
                <a:ea typeface="微軟正黑體" pitchFamily="34"/>
                <a:cs typeface="Times New Roman" pitchFamily="18"/>
              </a:rPr>
              <a:t>(A) How to choose a good Christmas tree.</a:t>
            </a:r>
          </a:p>
          <a:p>
            <a:pPr marL="0" lvl="0" indent="-359999">
              <a:lnSpc>
                <a:spcPct val="100000"/>
              </a:lnSpc>
              <a:spcBef>
                <a:spcPts val="0"/>
              </a:spcBef>
              <a:buNone/>
            </a:pPr>
            <a:r>
              <a:rPr lang="en-US" sz="2200">
                <a:latin typeface="Times New Roman" pitchFamily="18"/>
                <a:ea typeface="微軟正黑體" pitchFamily="34"/>
                <a:cs typeface="Times New Roman" pitchFamily="18"/>
              </a:rPr>
              <a:t>(B) What to do when there is a fire in their home.  </a:t>
            </a:r>
          </a:p>
          <a:p>
            <a:pPr marL="0" lvl="0" indent="-359999">
              <a:lnSpc>
                <a:spcPct val="100000"/>
              </a:lnSpc>
              <a:spcBef>
                <a:spcPts val="0"/>
              </a:spcBef>
              <a:buNone/>
            </a:pPr>
            <a:r>
              <a:rPr lang="en-US" sz="2200">
                <a:latin typeface="Times New Roman" pitchFamily="18"/>
                <a:ea typeface="微軟正黑體" pitchFamily="34"/>
                <a:cs typeface="Times New Roman" pitchFamily="18"/>
              </a:rPr>
              <a:t>(C) How to keep fire away from the Christmas tree.</a:t>
            </a:r>
          </a:p>
        </p:txBody>
      </p:sp>
      <p:sp>
        <p:nvSpPr>
          <p:cNvPr id="6" name="矩形 8"/>
          <p:cNvSpPr/>
          <p:nvPr/>
        </p:nvSpPr>
        <p:spPr>
          <a:xfrm>
            <a:off x="1444697" y="5707373"/>
            <a:ext cx="8613977" cy="769440"/>
          </a:xfrm>
          <a:prstGeom prst="rect">
            <a:avLst/>
          </a:prstGeom>
          <a:noFill/>
          <a:ln cap="flat">
            <a:noFill/>
            <a:prstDash val="solid"/>
          </a:ln>
        </p:spPr>
        <p:txBody>
          <a:bodyPr vert="horz" wrap="square" lIns="91440" tIns="45720" rIns="91440" bIns="45720" anchor="t" anchorCtr="0" compatLnSpc="1">
            <a:spAutoFit/>
          </a:bodyPr>
          <a:lstStyle/>
          <a:p>
            <a:pPr marL="583204" marR="0" lvl="0" indent="-457200" algn="l" defTabSz="914400" rtl="0" fontAlgn="auto" hangingPunct="0">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本題評量學生是否聽懂日常生活中簡易的公共廣播。</a:t>
            </a:r>
            <a:endParaRPr lang="en-US" sz="2200" b="0" i="0" u="none" strike="noStrike" kern="1200" cap="none" spc="0" baseline="0">
              <a:solidFill>
                <a:srgbClr val="000000"/>
              </a:solidFill>
              <a:uFillTx/>
              <a:latin typeface="Times New Roman" pitchFamily="18"/>
              <a:ea typeface="標楷體" pitchFamily="65"/>
              <a:cs typeface="Times New Roman" pitchFamily="18"/>
            </a:endParaRPr>
          </a:p>
          <a:p>
            <a:pPr marL="583204" marR="0" lvl="0" indent="-457200" algn="l" defTabSz="914400" rtl="0" fontAlgn="auto" hangingPunct="0">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學生需從語音的內容判斷此書籍的主要內容。</a:t>
            </a:r>
            <a:endParaRPr lang="en-US" sz="2200" b="0" i="0" u="none" strike="noStrike" kern="1200" cap="none" spc="0" baseline="0">
              <a:solidFill>
                <a:srgbClr val="000000"/>
              </a:solidFill>
              <a:uFillTx/>
              <a:latin typeface="Times New Roman" pitchFamily="18"/>
              <a:ea typeface="標楷體" pitchFamily="65"/>
              <a:cs typeface="Times New Roman" pitchFamily="18"/>
            </a:endParaRPr>
          </a:p>
        </p:txBody>
      </p:sp>
      <p:pic>
        <p:nvPicPr>
          <p:cNvPr id="7" name="圖片 9" descr="Thumbnail for version as of 00:15, 30 November 2007"/>
          <p:cNvPicPr>
            <a:picLocks noChangeAspect="1"/>
          </p:cNvPicPr>
          <p:nvPr/>
        </p:nvPicPr>
        <p:blipFill>
          <a:blip r:embed="rId4"/>
          <a:stretch>
            <a:fillRect/>
          </a:stretch>
        </p:blipFill>
        <p:spPr>
          <a:xfrm>
            <a:off x="7359895" y="5354698"/>
            <a:ext cx="216027" cy="203426"/>
          </a:xfrm>
          <a:prstGeom prst="rect">
            <a:avLst/>
          </a:prstGeom>
          <a:noFill/>
          <a:ln cap="flat">
            <a:noFill/>
          </a:ln>
        </p:spPr>
      </p:pic>
      <p:sp>
        <p:nvSpPr>
          <p:cNvPr id="8"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128BF64-3266-4168-B23A-971B5C13F754}" type="slidenum">
              <a:t>15</a:t>
            </a:fld>
            <a:endParaRPr lang="zh-TW" altLang="en-US" sz="1400" b="0" i="0" u="none" strike="noStrike" kern="1200" cap="none" spc="0" baseline="0">
              <a:solidFill>
                <a:srgbClr val="000000"/>
              </a:solidFill>
              <a:uFillTx/>
              <a:latin typeface="Arial" pitchFamily="34"/>
              <a:ea typeface="標楷體" pitchFamily="65"/>
            </a:endParaRPr>
          </a:p>
        </p:txBody>
      </p:sp>
      <p:pic>
        <p:nvPicPr>
          <p:cNvPr id="9" name="23 第18題"/>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78535" y="1002090"/>
            <a:ext cx="456715" cy="43717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interactiveSeq">
                <p:stCondLst>
                  <p:cond evt="onClick" delay="0">
                    <p:tgtEl>
                      <p:spTgt spid="9"/>
                    </p:tgtEl>
                  </p:cond>
                </p:stCondLst>
                <p:childTnLst>
                  <p:par>
                    <p:cTn id="3" fill="hold">
                      <p:stCondLst>
                        <p:cond evt="onBegin" delay="0">
                          <p:tn val="2"/>
                        </p:cond>
                      </p:stCondLst>
                      <p:childTnLst>
                        <p:par>
                          <p:cTn id="4" fill="hold">
                            <p:stCondLst>
                              <p:cond delay="0"/>
                            </p:stCondLst>
                            <p:childTnLst>
                              <p:par>
                                <p:cTn id="5" presetID="1" presetClass="mediacall" presetSubtype="0" fill="hold" nodeType="clickEffect">
                                  <p:stCondLst>
                                    <p:cond delay="0"/>
                                  </p:stCondLst>
                                  <p:childTnLst>
                                    <p:cmd type="call" cmd="playFrom(0.0)">
                                      <p:cBhvr>
                                        <p:cTn id="6"/>
                                        <p:tgtEl>
                                          <p:spTgt spid="9"/>
                                        </p:tgtEl>
                                      </p:cBhvr>
                                    </p:cmd>
                                  </p:childTnLst>
                                </p:cTn>
                              </p:par>
                            </p:childTnLst>
                          </p:cTn>
                        </p:par>
                      </p:childTnLst>
                    </p:cTn>
                  </p:par>
                </p:childTnLst>
              </p:cTn>
              <p:nextCondLst>
                <p:cond evt="onClick" delay="0">
                  <p:tgtEl>
                    <p:spTgt spid="9"/>
                  </p:tgtEl>
                </p:cond>
              </p:nextCondLst>
            </p:seq>
            <p:audio>
              <p:cMediaNode>
                <p:cTn id="7">
                  <p:stCondLst>
                    <p:cond delay="indefinite"/>
                  </p:stCondLst>
                  <p:endCondLst>
                    <p:cond evt="onNext" delay="0">
                      <p:tgtEl>
                        <p:sldTgt/>
                      </p:tgtEl>
                    </p:cond>
                    <p:cond evt="onPrev"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518">
    <p:spTree>
      <p:nvGrpSpPr>
        <p:cNvPr id="1" name=""/>
        <p:cNvGrpSpPr/>
        <p:nvPr/>
      </p:nvGrpSpPr>
      <p:grpSpPr>
        <a:xfrm>
          <a:off x="0" y="0"/>
          <a:ext cx="0" cy="0"/>
          <a:chOff x="0" y="0"/>
          <a:chExt cx="0" cy="0"/>
        </a:xfrm>
      </p:grpSpPr>
      <p:sp>
        <p:nvSpPr>
          <p:cNvPr id="2" name="矩形 9"/>
          <p:cNvSpPr/>
          <p:nvPr/>
        </p:nvSpPr>
        <p:spPr>
          <a:xfrm>
            <a:off x="1715021" y="4201549"/>
            <a:ext cx="8903814" cy="2277550"/>
          </a:xfrm>
          <a:prstGeom prst="rect">
            <a:avLst/>
          </a:prstGeom>
          <a:solidFill>
            <a:srgbClr val="9DC3E6">
              <a:alpha val="50000"/>
            </a:srgbClr>
          </a:solidFill>
          <a:ln w="12701" cap="flat">
            <a:solidFill>
              <a:srgbClr val="9DC3E6">
                <a:alpha val="5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3" name="標題 1"/>
          <p:cNvSpPr txBox="1">
            <a:spLocks noGrp="1"/>
          </p:cNvSpPr>
          <p:nvPr>
            <p:ph type="title"/>
          </p:nvPr>
        </p:nvSpPr>
        <p:spPr>
          <a:xfrm>
            <a:off x="609603" y="-2441"/>
            <a:ext cx="10972800" cy="1143000"/>
          </a:xfrm>
        </p:spPr>
        <p:txBody>
          <a:bodyPr anchorCtr="1"/>
          <a:lstStyle/>
          <a:p>
            <a:pPr lvl="0" algn="ctr" hangingPunct="0">
              <a:lnSpc>
                <a:spcPct val="100000"/>
              </a:lnSpc>
            </a:pPr>
            <a:r>
              <a:rPr lang="zh-TW" sz="4800" b="1">
                <a:latin typeface="標楷體" pitchFamily="65"/>
                <a:ea typeface="標楷體" pitchFamily="65"/>
                <a:cs typeface="Times New Roman" pitchFamily="18"/>
              </a:rPr>
              <a:t>數學科</a:t>
            </a:r>
            <a:r>
              <a:rPr lang="en-US" sz="4800" b="1">
                <a:latin typeface="標楷體" pitchFamily="65"/>
                <a:ea typeface="標楷體" pitchFamily="65"/>
                <a:cs typeface="Times New Roman" pitchFamily="18"/>
              </a:rPr>
              <a:t>(</a:t>
            </a:r>
            <a:r>
              <a:rPr lang="zh-TW" sz="4800" b="1">
                <a:latin typeface="標楷體" pitchFamily="65"/>
                <a:ea typeface="標楷體" pitchFamily="65"/>
                <a:cs typeface="Times New Roman" pitchFamily="18"/>
              </a:rPr>
              <a:t>選擇題</a:t>
            </a:r>
            <a:r>
              <a:rPr lang="en-US" sz="4800" b="1">
                <a:latin typeface="標楷體" pitchFamily="65"/>
                <a:ea typeface="標楷體" pitchFamily="65"/>
                <a:cs typeface="Times New Roman" pitchFamily="18"/>
              </a:rPr>
              <a:t>)</a:t>
            </a:r>
            <a:r>
              <a:rPr lang="zh-TW" sz="4800" b="1">
                <a:latin typeface="標楷體" pitchFamily="65"/>
                <a:ea typeface="標楷體" pitchFamily="65"/>
                <a:cs typeface="Times New Roman" pitchFamily="18"/>
              </a:rPr>
              <a:t>示例</a:t>
            </a:r>
          </a:p>
        </p:txBody>
      </p:sp>
      <p:pic>
        <p:nvPicPr>
          <p:cNvPr id="4" name="圖片 1"/>
          <p:cNvPicPr>
            <a:picLocks noChangeAspect="1"/>
          </p:cNvPicPr>
          <p:nvPr/>
        </p:nvPicPr>
        <p:blipFill>
          <a:blip r:embed="rId2"/>
          <a:srcRect l="18500" t="29700" r="24013" b="35300"/>
          <a:stretch>
            <a:fillRect/>
          </a:stretch>
        </p:blipFill>
        <p:spPr>
          <a:xfrm>
            <a:off x="1965201" y="1142954"/>
            <a:ext cx="8438567" cy="2889915"/>
          </a:xfrm>
          <a:prstGeom prst="rect">
            <a:avLst/>
          </a:prstGeom>
          <a:noFill/>
          <a:ln cap="flat">
            <a:noFill/>
          </a:ln>
        </p:spPr>
      </p:pic>
      <p:pic>
        <p:nvPicPr>
          <p:cNvPr id="5" name="圖片 13" descr="Thumbnail for version as of 00:15, 30 November 2007"/>
          <p:cNvPicPr>
            <a:picLocks noChangeAspect="1"/>
          </p:cNvPicPr>
          <p:nvPr/>
        </p:nvPicPr>
        <p:blipFill>
          <a:blip r:embed="rId3"/>
          <a:stretch>
            <a:fillRect/>
          </a:stretch>
        </p:blipFill>
        <p:spPr>
          <a:xfrm>
            <a:off x="3499417" y="3477252"/>
            <a:ext cx="216027" cy="203426"/>
          </a:xfrm>
          <a:prstGeom prst="rect">
            <a:avLst/>
          </a:prstGeom>
          <a:noFill/>
          <a:ln cap="flat">
            <a:noFill/>
          </a:ln>
        </p:spPr>
      </p:pic>
      <p:sp>
        <p:nvSpPr>
          <p:cNvPr id="6" name="矩形 2"/>
          <p:cNvSpPr/>
          <p:nvPr/>
        </p:nvSpPr>
        <p:spPr>
          <a:xfrm>
            <a:off x="1715021" y="1062587"/>
            <a:ext cx="8903814" cy="3029270"/>
          </a:xfrm>
          <a:prstGeom prst="rect">
            <a:avLst/>
          </a:prstGeom>
          <a:noFill/>
          <a:ln w="28575" cap="flat">
            <a:solidFill>
              <a:srgbClr val="9DC3E6"/>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pitchFamily="18"/>
              <a:ea typeface="標楷體" pitchFamily="65"/>
              <a:cs typeface="Times New Roman" pitchFamily="18"/>
            </a:endParaRPr>
          </a:p>
        </p:txBody>
      </p:sp>
      <p:sp>
        <p:nvSpPr>
          <p:cNvPr id="7" name="矩形 9"/>
          <p:cNvSpPr/>
          <p:nvPr/>
        </p:nvSpPr>
        <p:spPr>
          <a:xfrm>
            <a:off x="1740304" y="4201549"/>
            <a:ext cx="8804657" cy="2277550"/>
          </a:xfrm>
          <a:prstGeom prst="rect">
            <a:avLst/>
          </a:prstGeom>
          <a:noFill/>
          <a:ln cap="flat">
            <a:noFill/>
            <a:prstDash val="solid"/>
          </a:ln>
        </p:spPr>
        <p:txBody>
          <a:bodyPr vert="horz" wrap="square" lIns="91440" tIns="45720" rIns="91440" bIns="45720" anchor="t" anchorCtr="0" compatLnSpc="1">
            <a:spAutoFit/>
          </a:bodyPr>
          <a:lstStyle/>
          <a:p>
            <a:pPr marL="511204" marR="0" lvl="0" indent="-457200" algn="l" defTabSz="914400" rtl="0" fontAlgn="auto" hangingPunct="1">
              <a:lnSpc>
                <a:spcPct val="100000"/>
              </a:lnSpc>
              <a:spcBef>
                <a:spcPts val="0"/>
              </a:spcBef>
              <a:spcAft>
                <a:spcPts val="0"/>
              </a:spcAft>
              <a:buSzPct val="100000"/>
              <a:buFont typeface="Wingdings" pitchFamily="2"/>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數學科試題除了評量學生</a:t>
            </a:r>
            <a:r>
              <a:rPr lang="zh-TW" sz="2200" b="1" i="0" u="none" strike="noStrike" kern="1200" cap="none" spc="0" baseline="0">
                <a:solidFill>
                  <a:srgbClr val="000000"/>
                </a:solidFill>
                <a:uFillTx/>
                <a:latin typeface="Times New Roman" pitchFamily="18"/>
                <a:ea typeface="標楷體" pitchFamily="65"/>
                <a:cs typeface="Times New Roman" pitchFamily="18"/>
              </a:rPr>
              <a:t>數與量</a:t>
            </a:r>
            <a:r>
              <a:rPr lang="zh-TW" sz="2200" b="0" i="0" u="none" strike="noStrike" kern="1200" cap="none" spc="0" baseline="0">
                <a:solidFill>
                  <a:srgbClr val="000000"/>
                </a:solidFill>
                <a:uFillTx/>
                <a:latin typeface="Times New Roman" pitchFamily="18"/>
                <a:ea typeface="標楷體" pitchFamily="65"/>
                <a:cs typeface="Times New Roman" pitchFamily="18"/>
              </a:rPr>
              <a:t>、</a:t>
            </a:r>
            <a:r>
              <a:rPr lang="zh-TW" sz="2200" b="1" i="0" u="none" strike="noStrike" kern="1200" cap="none" spc="0" baseline="0">
                <a:solidFill>
                  <a:srgbClr val="000000"/>
                </a:solidFill>
                <a:uFillTx/>
                <a:latin typeface="Times New Roman" pitchFamily="18"/>
                <a:ea typeface="標楷體" pitchFamily="65"/>
                <a:cs typeface="Times New Roman" pitchFamily="18"/>
              </a:rPr>
              <a:t>空間與形狀</a:t>
            </a:r>
            <a:r>
              <a:rPr lang="zh-TW" sz="2200" b="0" i="0" u="none" strike="noStrike" kern="1200" cap="none" spc="0" baseline="0">
                <a:solidFill>
                  <a:srgbClr val="000000"/>
                </a:solidFill>
                <a:uFillTx/>
                <a:latin typeface="Times New Roman" pitchFamily="18"/>
                <a:ea typeface="標楷體" pitchFamily="65"/>
                <a:cs typeface="Times New Roman" pitchFamily="18"/>
              </a:rPr>
              <a:t>、</a:t>
            </a:r>
            <a:r>
              <a:rPr lang="zh-TW" sz="2200" b="1" i="0" u="none" strike="noStrike" kern="1200" cap="none" spc="0" baseline="0">
                <a:solidFill>
                  <a:srgbClr val="000000"/>
                </a:solidFill>
                <a:uFillTx/>
                <a:latin typeface="Times New Roman" pitchFamily="18"/>
                <a:ea typeface="標楷體" pitchFamily="65"/>
                <a:cs typeface="Times New Roman" pitchFamily="18"/>
              </a:rPr>
              <a:t>坐標幾何</a:t>
            </a:r>
            <a:r>
              <a:rPr lang="zh-TW" sz="2200" b="0" i="0" u="none" strike="noStrike" kern="1200" cap="none" spc="0" baseline="0">
                <a:solidFill>
                  <a:srgbClr val="000000"/>
                </a:solidFill>
                <a:uFillTx/>
                <a:latin typeface="Times New Roman" pitchFamily="18"/>
                <a:ea typeface="標楷體" pitchFamily="65"/>
                <a:cs typeface="Times New Roman" pitchFamily="18"/>
              </a:rPr>
              <a:t>、</a:t>
            </a:r>
            <a:r>
              <a:rPr lang="zh-TW" sz="2200" b="1" i="0" u="none" strike="noStrike" kern="1200" cap="none" spc="0" baseline="0">
                <a:solidFill>
                  <a:srgbClr val="000000"/>
                </a:solidFill>
                <a:uFillTx/>
                <a:latin typeface="Times New Roman" pitchFamily="18"/>
                <a:ea typeface="標楷體" pitchFamily="65"/>
                <a:cs typeface="Times New Roman" pitchFamily="18"/>
              </a:rPr>
              <a:t>代數</a:t>
            </a:r>
            <a:r>
              <a:rPr lang="zh-TW" sz="2200" b="0" i="0" u="none" strike="noStrike" kern="1200" cap="none" spc="0" baseline="0">
                <a:solidFill>
                  <a:srgbClr val="000000"/>
                </a:solidFill>
                <a:uFillTx/>
                <a:latin typeface="Times New Roman" pitchFamily="18"/>
                <a:ea typeface="標楷體" pitchFamily="65"/>
                <a:cs typeface="Times New Roman" pitchFamily="18"/>
              </a:rPr>
              <a:t>、</a:t>
            </a:r>
            <a:r>
              <a:rPr lang="zh-TW" sz="2200" b="1" i="0" u="none" strike="noStrike" kern="1200" cap="none" spc="0" baseline="0">
                <a:solidFill>
                  <a:srgbClr val="000000"/>
                </a:solidFill>
                <a:uFillTx/>
                <a:latin typeface="Times New Roman" pitchFamily="18"/>
                <a:ea typeface="標楷體" pitchFamily="65"/>
                <a:cs typeface="Times New Roman" pitchFamily="18"/>
              </a:rPr>
              <a:t>函數</a:t>
            </a:r>
            <a:r>
              <a:rPr lang="zh-TW" sz="2200" b="0" i="0" u="none" strike="noStrike" kern="1200" cap="none" spc="0" baseline="0">
                <a:solidFill>
                  <a:srgbClr val="000000"/>
                </a:solidFill>
                <a:uFillTx/>
                <a:latin typeface="Times New Roman" pitchFamily="18"/>
                <a:ea typeface="標楷體" pitchFamily="65"/>
                <a:cs typeface="Times New Roman" pitchFamily="18"/>
              </a:rPr>
              <a:t>、</a:t>
            </a:r>
            <a:r>
              <a:rPr lang="zh-TW" sz="2200" b="1" i="0" u="none" strike="noStrike" kern="1200" cap="none" spc="0" baseline="0">
                <a:solidFill>
                  <a:srgbClr val="000000"/>
                </a:solidFill>
                <a:uFillTx/>
                <a:latin typeface="Times New Roman" pitchFamily="18"/>
                <a:ea typeface="標楷體" pitchFamily="65"/>
                <a:cs typeface="Times New Roman" pitchFamily="18"/>
              </a:rPr>
              <a:t>資料與不確定性</a:t>
            </a:r>
            <a:r>
              <a:rPr lang="zh-TW" sz="2200" b="0" i="0" u="none" strike="noStrike" kern="1200" cap="none" spc="0" baseline="0">
                <a:solidFill>
                  <a:srgbClr val="000000"/>
                </a:solidFill>
                <a:uFillTx/>
                <a:latin typeface="Times New Roman" pitchFamily="18"/>
                <a:ea typeface="標楷體" pitchFamily="65"/>
                <a:cs typeface="Times New Roman" pitchFamily="18"/>
              </a:rPr>
              <a:t>等基本的數學概念，也會評量學生是否能</a:t>
            </a:r>
            <a:r>
              <a:rPr lang="zh-TW" sz="2200" b="0" i="0" u="none" strike="noStrike" kern="1200" cap="none" spc="0" baseline="0">
                <a:solidFill>
                  <a:srgbClr val="0000FF"/>
                </a:solidFill>
                <a:uFillTx/>
                <a:latin typeface="Times New Roman" pitchFamily="18"/>
                <a:ea typeface="標楷體" pitchFamily="65"/>
                <a:cs typeface="Times New Roman" pitchFamily="18"/>
              </a:rPr>
              <a:t>將數學應用在生活情境中解決問題</a:t>
            </a:r>
            <a:r>
              <a:rPr lang="zh-TW" sz="2200" b="0" i="0" u="none" strike="noStrike" kern="1200" cap="none" spc="0" baseline="0">
                <a:solidFill>
                  <a:srgbClr val="000000"/>
                </a:solidFill>
                <a:uFillTx/>
                <a:latin typeface="Times New Roman" pitchFamily="18"/>
                <a:ea typeface="標楷體" pitchFamily="65"/>
                <a:cs typeface="Times New Roman" pitchFamily="18"/>
              </a:rPr>
              <a:t>。</a:t>
            </a:r>
            <a:endParaRPr lang="en-US" sz="2200" b="0" i="0" u="none" strike="noStrike" kern="1200" cap="none" spc="0" baseline="0">
              <a:solidFill>
                <a:srgbClr val="000000"/>
              </a:solidFill>
              <a:uFillTx/>
              <a:latin typeface="Times New Roman" pitchFamily="18"/>
              <a:ea typeface="標楷體" pitchFamily="65"/>
              <a:cs typeface="Times New Roman" pitchFamily="18"/>
            </a:endParaRPr>
          </a:p>
          <a:p>
            <a:pPr marL="511204" marR="0" lvl="0" indent="-457200" algn="l" defTabSz="914400" rtl="0" fontAlgn="auto" hangingPunct="1">
              <a:lnSpc>
                <a:spcPct val="100000"/>
              </a:lnSpc>
              <a:spcBef>
                <a:spcPts val="600"/>
              </a:spcBef>
              <a:spcAft>
                <a:spcPts val="0"/>
              </a:spcAft>
              <a:buSzPct val="100000"/>
              <a:buFont typeface="Wingdings" pitchFamily="2"/>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包含選擇題與非選擇題，選擇題除單題外，也有</a:t>
            </a:r>
            <a:r>
              <a:rPr lang="zh-TW" sz="2200" b="0" i="0" u="none" strike="noStrike" kern="1200" cap="none" spc="0" baseline="0">
                <a:solidFill>
                  <a:srgbClr val="0000FF"/>
                </a:solidFill>
                <a:uFillTx/>
                <a:latin typeface="Times New Roman" pitchFamily="18"/>
                <a:ea typeface="標楷體" pitchFamily="65"/>
                <a:cs typeface="Times New Roman" pitchFamily="18"/>
              </a:rPr>
              <a:t>題組形式的試題</a:t>
            </a:r>
            <a:r>
              <a:rPr lang="zh-TW" sz="2200" b="0" i="0" u="none" strike="noStrike" kern="1200" cap="none" spc="0" baseline="0">
                <a:solidFill>
                  <a:srgbClr val="000000"/>
                </a:solidFill>
                <a:uFillTx/>
                <a:latin typeface="Times New Roman" pitchFamily="18"/>
                <a:ea typeface="標楷體" pitchFamily="65"/>
                <a:cs typeface="Times New Roman" pitchFamily="18"/>
              </a:rPr>
              <a:t>。</a:t>
            </a:r>
            <a:endParaRPr lang="en-US" sz="2200" b="0" i="0" u="none" strike="noStrike" kern="1200" cap="none" spc="0" baseline="0">
              <a:solidFill>
                <a:srgbClr val="000000"/>
              </a:solidFill>
              <a:uFillTx/>
              <a:latin typeface="Times New Roman" pitchFamily="18"/>
              <a:ea typeface="標楷體" pitchFamily="65"/>
              <a:cs typeface="Times New Roman" pitchFamily="18"/>
            </a:endParaRPr>
          </a:p>
          <a:p>
            <a:pPr marL="511204" marR="0" lvl="0" indent="-457200" algn="l" defTabSz="914400" rtl="0" fontAlgn="auto" hangingPunct="1">
              <a:lnSpc>
                <a:spcPct val="100000"/>
              </a:lnSpc>
              <a:spcBef>
                <a:spcPts val="600"/>
              </a:spcBef>
              <a:spcAft>
                <a:spcPts val="0"/>
              </a:spcAft>
              <a:buSzPct val="100000"/>
              <a:buFont typeface="Wingdings" pitchFamily="2"/>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本題評量學生是否理解等差級數的求和公式，並能運用到日常生活的情境解決問題。</a:t>
            </a:r>
            <a:endParaRPr lang="en-US" sz="2200" b="0" i="0" u="none" strike="noStrike" kern="1200" cap="none" spc="0" baseline="0">
              <a:solidFill>
                <a:srgbClr val="000000"/>
              </a:solidFill>
              <a:uFillTx/>
              <a:latin typeface="Times New Roman" pitchFamily="18"/>
              <a:ea typeface="標楷體" pitchFamily="65"/>
              <a:cs typeface="Times New Roman" pitchFamily="18"/>
            </a:endParaRPr>
          </a:p>
        </p:txBody>
      </p:sp>
      <p:sp>
        <p:nvSpPr>
          <p:cNvPr id="8"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4B74D7-0783-4202-89E7-A54902574C11}" type="slidenum">
              <a:t>16</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523">
    <p:spTree>
      <p:nvGrpSpPr>
        <p:cNvPr id="1" name=""/>
        <p:cNvGrpSpPr/>
        <p:nvPr/>
      </p:nvGrpSpPr>
      <p:grpSpPr>
        <a:xfrm>
          <a:off x="0" y="0"/>
          <a:ext cx="0" cy="0"/>
          <a:chOff x="0" y="0"/>
          <a:chExt cx="0" cy="0"/>
        </a:xfrm>
      </p:grpSpPr>
      <p:sp>
        <p:nvSpPr>
          <p:cNvPr id="2" name="矩形 6"/>
          <p:cNvSpPr/>
          <p:nvPr/>
        </p:nvSpPr>
        <p:spPr>
          <a:xfrm>
            <a:off x="1651817" y="6010214"/>
            <a:ext cx="9016185" cy="432044"/>
          </a:xfrm>
          <a:prstGeom prst="rect">
            <a:avLst/>
          </a:prstGeom>
          <a:solidFill>
            <a:srgbClr val="9DC3E6">
              <a:alpha val="50000"/>
            </a:srgbClr>
          </a:solidFill>
          <a:ln w="12701" cap="flat">
            <a:solidFill>
              <a:srgbClr val="9DC3E6">
                <a:alpha val="5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3" name="標題 1"/>
          <p:cNvSpPr txBox="1">
            <a:spLocks noGrp="1"/>
          </p:cNvSpPr>
          <p:nvPr>
            <p:ph type="title"/>
          </p:nvPr>
        </p:nvSpPr>
        <p:spPr>
          <a:xfrm>
            <a:off x="1981203" y="115891"/>
            <a:ext cx="8229600" cy="779461"/>
          </a:xfrm>
        </p:spPr>
        <p:txBody>
          <a:bodyPr anchorCtr="1"/>
          <a:lstStyle/>
          <a:p>
            <a:pPr lvl="0" algn="ctr" hangingPunct="0">
              <a:lnSpc>
                <a:spcPct val="100000"/>
              </a:lnSpc>
            </a:pPr>
            <a:r>
              <a:rPr lang="zh-TW" sz="4300" b="1">
                <a:latin typeface="標楷體" pitchFamily="65"/>
                <a:ea typeface="標楷體" pitchFamily="65"/>
                <a:cs typeface="Times New Roman" pitchFamily="18"/>
              </a:rPr>
              <a:t>數學科</a:t>
            </a:r>
            <a:r>
              <a:rPr lang="en-US" sz="4300" b="1">
                <a:latin typeface="標楷體" pitchFamily="65"/>
                <a:ea typeface="標楷體" pitchFamily="65"/>
                <a:cs typeface="Times New Roman" pitchFamily="18"/>
              </a:rPr>
              <a:t>(</a:t>
            </a:r>
            <a:r>
              <a:rPr lang="zh-TW" sz="4300" b="1">
                <a:latin typeface="標楷體" pitchFamily="65"/>
                <a:ea typeface="標楷體" pitchFamily="65"/>
                <a:cs typeface="Times New Roman" pitchFamily="18"/>
              </a:rPr>
              <a:t>非選擇題</a:t>
            </a:r>
            <a:r>
              <a:rPr lang="en-US" sz="4300" b="1">
                <a:latin typeface="標楷體" pitchFamily="65"/>
                <a:ea typeface="標楷體" pitchFamily="65"/>
                <a:cs typeface="Times New Roman" pitchFamily="18"/>
              </a:rPr>
              <a:t>)</a:t>
            </a:r>
            <a:r>
              <a:rPr lang="zh-TW" sz="4300" b="1">
                <a:latin typeface="標楷體" pitchFamily="65"/>
                <a:ea typeface="標楷體" pitchFamily="65"/>
                <a:cs typeface="Times New Roman" pitchFamily="18"/>
              </a:rPr>
              <a:t>示例</a:t>
            </a:r>
          </a:p>
        </p:txBody>
      </p:sp>
      <p:sp>
        <p:nvSpPr>
          <p:cNvPr id="4" name="文字方塊 10"/>
          <p:cNvSpPr txBox="1"/>
          <p:nvPr/>
        </p:nvSpPr>
        <p:spPr>
          <a:xfrm>
            <a:off x="1580878" y="6010214"/>
            <a:ext cx="9087124" cy="43204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Arial" pitchFamily="34"/>
                <a:ea typeface="標楷體" pitchFamily="65"/>
              </a:rPr>
              <a:t>本題評量學生理解並應用生活情境中的數值關係分析與解決問題的能力。</a:t>
            </a:r>
            <a:endParaRPr lang="en-US" sz="2200" b="0" i="0" u="none" strike="noStrike" kern="1200" cap="none" spc="0" baseline="0">
              <a:solidFill>
                <a:srgbClr val="000000"/>
              </a:solidFill>
              <a:uFillTx/>
              <a:latin typeface="Times New Roman" pitchFamily="18"/>
              <a:ea typeface="標楷體" pitchFamily="65"/>
              <a:cs typeface="Times New Roman" pitchFamily="18"/>
            </a:endParaRPr>
          </a:p>
        </p:txBody>
      </p:sp>
      <p:pic>
        <p:nvPicPr>
          <p:cNvPr id="5" name="圖片 3"/>
          <p:cNvPicPr>
            <a:picLocks noChangeAspect="1"/>
          </p:cNvPicPr>
          <p:nvPr/>
        </p:nvPicPr>
        <p:blipFill>
          <a:blip r:embed="rId2"/>
          <a:srcRect l="8657" t="18500" r="22044" b="9400"/>
          <a:stretch>
            <a:fillRect/>
          </a:stretch>
        </p:blipFill>
        <p:spPr>
          <a:xfrm>
            <a:off x="1847526" y="950582"/>
            <a:ext cx="8476341" cy="4960592"/>
          </a:xfrm>
          <a:prstGeom prst="rect">
            <a:avLst/>
          </a:prstGeom>
          <a:noFill/>
          <a:ln cap="flat">
            <a:noFill/>
          </a:ln>
        </p:spPr>
      </p:pic>
      <p:sp>
        <p:nvSpPr>
          <p:cNvPr id="6" name="矩形 21"/>
          <p:cNvSpPr/>
          <p:nvPr/>
        </p:nvSpPr>
        <p:spPr>
          <a:xfrm>
            <a:off x="1651817" y="908721"/>
            <a:ext cx="9016185" cy="5023475"/>
          </a:xfrm>
          <a:prstGeom prst="rect">
            <a:avLst/>
          </a:prstGeom>
          <a:noFill/>
          <a:ln w="28575" cap="flat">
            <a:solidFill>
              <a:srgbClr val="9DC3E6"/>
            </a:solidFill>
            <a:prstDash val="solid"/>
            <a:miter/>
          </a:ln>
        </p:spPr>
        <p:txBody>
          <a:bodyPr vert="horz" wrap="square" lIns="91440" tIns="45720" rIns="91440" bIns="45720"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pitchFamily="18"/>
              <a:ea typeface="標楷體" pitchFamily="65"/>
            </a:endParaRPr>
          </a:p>
        </p:txBody>
      </p:sp>
      <p:sp>
        <p:nvSpPr>
          <p:cNvPr id="7"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1E81E8-FFB3-4955-9F59-09941F8B2558}" type="slidenum">
              <a:t>17</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Slide522">
    <p:spTree>
      <p:nvGrpSpPr>
        <p:cNvPr id="1" name=""/>
        <p:cNvGrpSpPr/>
        <p:nvPr/>
      </p:nvGrpSpPr>
      <p:grpSpPr>
        <a:xfrm>
          <a:off x="0" y="0"/>
          <a:ext cx="0" cy="0"/>
          <a:chOff x="0" y="0"/>
          <a:chExt cx="0" cy="0"/>
        </a:xfrm>
      </p:grpSpPr>
      <p:sp>
        <p:nvSpPr>
          <p:cNvPr id="2" name="矩形 7"/>
          <p:cNvSpPr/>
          <p:nvPr/>
        </p:nvSpPr>
        <p:spPr>
          <a:xfrm>
            <a:off x="1774036" y="4609316"/>
            <a:ext cx="8734870" cy="1807256"/>
          </a:xfrm>
          <a:prstGeom prst="rect">
            <a:avLst/>
          </a:prstGeom>
          <a:solidFill>
            <a:srgbClr val="9DC3E6">
              <a:alpha val="50000"/>
            </a:srgbClr>
          </a:solidFill>
          <a:ln w="12701" cap="flat">
            <a:solidFill>
              <a:srgbClr val="9DC3E6">
                <a:alpha val="5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3" name="標題 1"/>
          <p:cNvSpPr txBox="1">
            <a:spLocks noGrp="1"/>
          </p:cNvSpPr>
          <p:nvPr>
            <p:ph type="title"/>
          </p:nvPr>
        </p:nvSpPr>
        <p:spPr>
          <a:xfrm>
            <a:off x="1992313" y="0"/>
            <a:ext cx="8229600" cy="1143000"/>
          </a:xfrm>
        </p:spPr>
        <p:txBody>
          <a:bodyPr anchorCtr="1"/>
          <a:lstStyle/>
          <a:p>
            <a:pPr lvl="0" algn="ctr" hangingPunct="0">
              <a:lnSpc>
                <a:spcPct val="100000"/>
              </a:lnSpc>
            </a:pPr>
            <a:r>
              <a:rPr lang="zh-TW" sz="4300" b="1">
                <a:latin typeface="標楷體" pitchFamily="65"/>
                <a:ea typeface="標楷體" pitchFamily="65"/>
                <a:cs typeface="Times New Roman" pitchFamily="18"/>
              </a:rPr>
              <a:t>社會科示例</a:t>
            </a:r>
            <a:endParaRPr lang="en-US" sz="4300" b="1">
              <a:latin typeface="標楷體" pitchFamily="65"/>
              <a:ea typeface="標楷體" pitchFamily="65"/>
              <a:cs typeface="Times New Roman" pitchFamily="18"/>
            </a:endParaRPr>
          </a:p>
        </p:txBody>
      </p:sp>
      <p:sp>
        <p:nvSpPr>
          <p:cNvPr id="4" name="矩形 8"/>
          <p:cNvSpPr/>
          <p:nvPr/>
        </p:nvSpPr>
        <p:spPr>
          <a:xfrm>
            <a:off x="1774036" y="4631472"/>
            <a:ext cx="8613977" cy="1785100"/>
          </a:xfrm>
          <a:prstGeom prst="rect">
            <a:avLst/>
          </a:prstGeom>
          <a:noFill/>
          <a:ln cap="flat">
            <a:noFill/>
            <a:prstDash val="solid"/>
          </a:ln>
        </p:spPr>
        <p:txBody>
          <a:bodyPr vert="horz" wrap="square" lIns="91440" tIns="45720" rIns="91440" bIns="45720" anchor="t" anchorCtr="0" compatLnSpc="1">
            <a:spAutoFit/>
          </a:bodyPr>
          <a:lstStyle/>
          <a:p>
            <a:pPr marL="583204" marR="0" lvl="0" indent="-457200" algn="l" defTabSz="914400" rtl="0" fontAlgn="auto" hangingPunct="0">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社會科題本有地理、歷史、公民三子科的試題，也有</a:t>
            </a:r>
            <a:r>
              <a:rPr lang="zh-TW" sz="2200" b="0" i="0" u="none" strike="noStrike" kern="1200" cap="none" spc="0" baseline="0">
                <a:solidFill>
                  <a:srgbClr val="0000FF"/>
                </a:solidFill>
                <a:uFillTx/>
                <a:latin typeface="Times New Roman" pitchFamily="18"/>
                <a:ea typeface="標楷體" pitchFamily="65"/>
                <a:cs typeface="Times New Roman" pitchFamily="18"/>
              </a:rPr>
              <a:t>整合</a:t>
            </a:r>
            <a:r>
              <a:rPr lang="zh-TW" sz="2200" b="0" i="0" u="none" strike="noStrike" kern="1200" cap="none" spc="0" baseline="0">
                <a:solidFill>
                  <a:srgbClr val="000000"/>
                </a:solidFill>
                <a:uFillTx/>
                <a:latin typeface="Times New Roman" pitchFamily="18"/>
                <a:ea typeface="標楷體" pitchFamily="65"/>
                <a:cs typeface="Times New Roman" pitchFamily="18"/>
              </a:rPr>
              <a:t>各子科內容的試題。部分試題以新聞時事為</a:t>
            </a:r>
            <a:r>
              <a:rPr lang="zh-TW" sz="2200" b="0" i="0" u="none" strike="noStrike" kern="1200" cap="none" spc="0" baseline="0">
                <a:solidFill>
                  <a:srgbClr val="0000FF"/>
                </a:solidFill>
                <a:uFillTx/>
                <a:latin typeface="Times New Roman" pitchFamily="18"/>
                <a:ea typeface="標楷體" pitchFamily="65"/>
                <a:cs typeface="Times New Roman" pitchFamily="18"/>
              </a:rPr>
              <a:t>素材</a:t>
            </a:r>
            <a:r>
              <a:rPr lang="zh-TW" sz="2200" b="0" i="0" u="none" strike="noStrike" kern="1200" cap="none" spc="0" baseline="0">
                <a:solidFill>
                  <a:srgbClr val="000000"/>
                </a:solidFill>
                <a:uFillTx/>
                <a:latin typeface="Times New Roman" pitchFamily="18"/>
                <a:ea typeface="標楷體" pitchFamily="65"/>
                <a:cs typeface="Times New Roman" pitchFamily="18"/>
              </a:rPr>
              <a:t>，但作答的依據仍需回歸於</a:t>
            </a:r>
            <a:r>
              <a:rPr lang="zh-TW" sz="2200" b="0" i="0" u="none" strike="noStrike" kern="1200" cap="none" spc="0" baseline="0">
                <a:solidFill>
                  <a:srgbClr val="0000FF"/>
                </a:solidFill>
                <a:uFillTx/>
                <a:latin typeface="Times New Roman" pitchFamily="18"/>
                <a:ea typeface="標楷體" pitchFamily="65"/>
                <a:cs typeface="Times New Roman" pitchFamily="18"/>
              </a:rPr>
              <a:t>課堂上所習得的社會科相關知識與能力</a:t>
            </a:r>
            <a:r>
              <a:rPr lang="zh-TW" sz="2200" b="0" i="0" u="none" strike="noStrike" kern="1200" cap="none" spc="0" baseline="0">
                <a:solidFill>
                  <a:srgbClr val="000000"/>
                </a:solidFill>
                <a:uFillTx/>
                <a:latin typeface="Times New Roman" pitchFamily="18"/>
                <a:ea typeface="標楷體" pitchFamily="65"/>
                <a:cs typeface="Times New Roman" pitchFamily="18"/>
              </a:rPr>
              <a:t>。</a:t>
            </a:r>
            <a:endParaRPr lang="en-US" sz="2200" b="0" i="0" u="none" strike="noStrike" kern="1200" cap="none" spc="0" baseline="0">
              <a:solidFill>
                <a:srgbClr val="000000"/>
              </a:solidFill>
              <a:uFillTx/>
              <a:latin typeface="Times New Roman" pitchFamily="18"/>
              <a:ea typeface="標楷體" pitchFamily="65"/>
              <a:cs typeface="Times New Roman" pitchFamily="18"/>
            </a:endParaRPr>
          </a:p>
          <a:p>
            <a:pPr marL="583204" marR="0" lvl="0" indent="-457200" algn="l" defTabSz="914400" rtl="0" fontAlgn="auto" hangingPunct="0">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本題透過日常可見的社會現象，引導學生</a:t>
            </a:r>
            <a:r>
              <a:rPr lang="zh-TW" sz="2200" b="0" i="0" u="none" strike="noStrike" kern="1200" cap="none" spc="0" baseline="0">
                <a:solidFill>
                  <a:srgbClr val="0000FF"/>
                </a:solidFill>
                <a:uFillTx/>
                <a:latin typeface="Times New Roman" pitchFamily="18"/>
                <a:ea typeface="標楷體" pitchFamily="65"/>
                <a:cs typeface="Times New Roman" pitchFamily="18"/>
              </a:rPr>
              <a:t>覺察</a:t>
            </a:r>
            <a:r>
              <a:rPr lang="zh-TW" sz="2200" b="0" i="0" u="none" strike="noStrike" kern="1200" cap="none" spc="0" baseline="0">
                <a:solidFill>
                  <a:srgbClr val="000000"/>
                </a:solidFill>
                <a:uFillTx/>
                <a:latin typeface="Times New Roman" pitchFamily="18"/>
                <a:ea typeface="標楷體" pitchFamily="65"/>
                <a:cs typeface="Times New Roman" pitchFamily="18"/>
              </a:rPr>
              <a:t>科技發展對於生活環境的影響。</a:t>
            </a:r>
          </a:p>
        </p:txBody>
      </p:sp>
      <p:pic>
        <p:nvPicPr>
          <p:cNvPr id="5" name="圖片 1"/>
          <p:cNvPicPr>
            <a:picLocks noChangeAspect="1"/>
          </p:cNvPicPr>
          <p:nvPr/>
        </p:nvPicPr>
        <p:blipFill>
          <a:blip r:embed="rId2"/>
          <a:srcRect l="21651" t="34600" r="6294" b="17100"/>
          <a:stretch>
            <a:fillRect/>
          </a:stretch>
        </p:blipFill>
        <p:spPr>
          <a:xfrm>
            <a:off x="1784927" y="1101513"/>
            <a:ext cx="8725469" cy="3289928"/>
          </a:xfrm>
          <a:prstGeom prst="rect">
            <a:avLst/>
          </a:prstGeom>
          <a:noFill/>
          <a:ln cap="flat">
            <a:noFill/>
          </a:ln>
        </p:spPr>
      </p:pic>
      <p:sp>
        <p:nvSpPr>
          <p:cNvPr id="6" name="內容版面配置區 2"/>
          <p:cNvSpPr txBox="1">
            <a:spLocks noGrp="1"/>
          </p:cNvSpPr>
          <p:nvPr>
            <p:ph idx="1"/>
          </p:nvPr>
        </p:nvSpPr>
        <p:spPr>
          <a:xfrm>
            <a:off x="1775517" y="1029239"/>
            <a:ext cx="8734870" cy="3484266"/>
          </a:xfrm>
          <a:ln w="28575">
            <a:solidFill>
              <a:srgbClr val="9DC3E6"/>
            </a:solidFill>
            <a:prstDash val="solid"/>
          </a:ln>
        </p:spPr>
        <p:txBody>
          <a:bodyPr/>
          <a:lstStyle/>
          <a:p>
            <a:pPr marL="0" lvl="0" indent="0">
              <a:spcBef>
                <a:spcPts val="300"/>
              </a:spcBef>
              <a:buNone/>
            </a:pPr>
            <a:endParaRPr lang="en-US" sz="1200">
              <a:latin typeface="Times New Roman" pitchFamily="18"/>
              <a:cs typeface="Times New Roman" pitchFamily="18"/>
            </a:endParaRPr>
          </a:p>
          <a:p>
            <a:pPr marL="0" lvl="0" indent="0">
              <a:spcBef>
                <a:spcPts val="300"/>
              </a:spcBef>
              <a:buNone/>
            </a:pPr>
            <a:endParaRPr lang="en-US" sz="1200">
              <a:latin typeface="Times New Roman" pitchFamily="18"/>
              <a:cs typeface="Times New Roman" pitchFamily="18"/>
            </a:endParaRPr>
          </a:p>
          <a:p>
            <a:pPr marL="0" lvl="0" indent="0">
              <a:spcBef>
                <a:spcPts val="300"/>
              </a:spcBef>
              <a:buNone/>
            </a:pPr>
            <a:endParaRPr lang="en-US" sz="1200">
              <a:latin typeface="Times New Roman" pitchFamily="18"/>
              <a:cs typeface="Times New Roman" pitchFamily="18"/>
            </a:endParaRPr>
          </a:p>
          <a:p>
            <a:pPr marL="0" lvl="0" indent="0">
              <a:spcBef>
                <a:spcPts val="300"/>
              </a:spcBef>
              <a:buNone/>
            </a:pPr>
            <a:endParaRPr lang="en-US" sz="1200">
              <a:latin typeface="Times New Roman" pitchFamily="18"/>
              <a:cs typeface="Times New Roman" pitchFamily="18"/>
            </a:endParaRPr>
          </a:p>
          <a:p>
            <a:pPr marL="0" lvl="0" indent="0">
              <a:spcBef>
                <a:spcPts val="300"/>
              </a:spcBef>
              <a:buNone/>
            </a:pPr>
            <a:endParaRPr lang="en-US" sz="1200">
              <a:latin typeface="Times New Roman" pitchFamily="18"/>
              <a:cs typeface="Times New Roman" pitchFamily="18"/>
            </a:endParaRPr>
          </a:p>
          <a:p>
            <a:pPr marL="0" lvl="0" indent="0">
              <a:spcBef>
                <a:spcPts val="300"/>
              </a:spcBef>
              <a:buNone/>
            </a:pPr>
            <a:endParaRPr lang="en-US" sz="1200">
              <a:latin typeface="Times New Roman" pitchFamily="18"/>
              <a:cs typeface="Times New Roman" pitchFamily="18"/>
            </a:endParaRPr>
          </a:p>
          <a:p>
            <a:pPr marL="0" lvl="0" indent="0">
              <a:spcBef>
                <a:spcPts val="300"/>
              </a:spcBef>
              <a:buNone/>
            </a:pPr>
            <a:endParaRPr lang="en-US" sz="1200">
              <a:latin typeface="Times New Roman" pitchFamily="18"/>
              <a:cs typeface="Times New Roman" pitchFamily="18"/>
            </a:endParaRPr>
          </a:p>
          <a:p>
            <a:pPr marL="0" lvl="0" indent="0">
              <a:spcBef>
                <a:spcPts val="300"/>
              </a:spcBef>
              <a:buNone/>
            </a:pPr>
            <a:endParaRPr lang="en-US" sz="1200">
              <a:latin typeface="Times New Roman" pitchFamily="18"/>
              <a:cs typeface="Times New Roman" pitchFamily="18"/>
            </a:endParaRPr>
          </a:p>
          <a:p>
            <a:pPr marL="539998" lvl="0" indent="-342003" algn="just">
              <a:spcBef>
                <a:spcPts val="500"/>
              </a:spcBef>
              <a:buNone/>
            </a:pPr>
            <a:endParaRPr lang="en-US" sz="2000">
              <a:latin typeface="Times New Roman" pitchFamily="18"/>
              <a:cs typeface="Times New Roman" pitchFamily="18"/>
            </a:endParaRPr>
          </a:p>
          <a:p>
            <a:pPr marL="539998" lvl="0" indent="-342003" algn="just">
              <a:spcBef>
                <a:spcPts val="500"/>
              </a:spcBef>
              <a:buNone/>
            </a:pPr>
            <a:endParaRPr lang="en-US" sz="2000">
              <a:latin typeface="Times New Roman" pitchFamily="18"/>
              <a:cs typeface="Times New Roman" pitchFamily="18"/>
            </a:endParaRPr>
          </a:p>
          <a:p>
            <a:pPr marL="539998" lvl="0" indent="-342003" algn="just">
              <a:spcBef>
                <a:spcPts val="500"/>
              </a:spcBef>
              <a:buNone/>
            </a:pPr>
            <a:endParaRPr lang="en-US" sz="2000">
              <a:latin typeface="Times New Roman" pitchFamily="18"/>
              <a:cs typeface="Times New Roman" pitchFamily="18"/>
            </a:endParaRPr>
          </a:p>
          <a:p>
            <a:pPr marL="539998" lvl="0" indent="-342003" algn="just">
              <a:spcBef>
                <a:spcPts val="500"/>
              </a:spcBef>
              <a:buNone/>
            </a:pPr>
            <a:endParaRPr lang="en-US" sz="2000">
              <a:latin typeface="Times New Roman" pitchFamily="18"/>
              <a:cs typeface="Times New Roman" pitchFamily="18"/>
            </a:endParaRPr>
          </a:p>
        </p:txBody>
      </p:sp>
      <p:pic>
        <p:nvPicPr>
          <p:cNvPr id="7" name="圖片 7" descr="Thumbnail for version as of 00:15, 30 November 2007"/>
          <p:cNvPicPr>
            <a:picLocks noChangeAspect="1"/>
          </p:cNvPicPr>
          <p:nvPr/>
        </p:nvPicPr>
        <p:blipFill>
          <a:blip r:embed="rId3"/>
          <a:stretch>
            <a:fillRect/>
          </a:stretch>
        </p:blipFill>
        <p:spPr>
          <a:xfrm>
            <a:off x="5591940" y="3383334"/>
            <a:ext cx="216027" cy="203426"/>
          </a:xfrm>
          <a:prstGeom prst="rect">
            <a:avLst/>
          </a:prstGeom>
          <a:noFill/>
          <a:ln cap="flat">
            <a:noFill/>
          </a:ln>
        </p:spPr>
      </p:pic>
      <p:sp>
        <p:nvSpPr>
          <p:cNvPr id="8"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920061-77C1-4A5C-80F8-DE554E864967}" type="slidenum">
              <a:t>18</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521">
    <p:spTree>
      <p:nvGrpSpPr>
        <p:cNvPr id="1" name=""/>
        <p:cNvGrpSpPr/>
        <p:nvPr/>
      </p:nvGrpSpPr>
      <p:grpSpPr>
        <a:xfrm>
          <a:off x="0" y="0"/>
          <a:ext cx="0" cy="0"/>
          <a:chOff x="0" y="0"/>
          <a:chExt cx="0" cy="0"/>
        </a:xfrm>
      </p:grpSpPr>
      <p:pic>
        <p:nvPicPr>
          <p:cNvPr id="2" name="圖片 5"/>
          <p:cNvPicPr>
            <a:picLocks noChangeAspect="1"/>
          </p:cNvPicPr>
          <p:nvPr/>
        </p:nvPicPr>
        <p:blipFill>
          <a:blip r:embed="rId2"/>
          <a:srcRect l="6279" t="19484" r="25096" b="8657"/>
          <a:stretch>
            <a:fillRect/>
          </a:stretch>
        </p:blipFill>
        <p:spPr>
          <a:xfrm>
            <a:off x="1440591" y="899339"/>
            <a:ext cx="9352894" cy="5506141"/>
          </a:xfrm>
          <a:prstGeom prst="rect">
            <a:avLst/>
          </a:prstGeom>
          <a:noFill/>
          <a:ln cap="flat">
            <a:noFill/>
          </a:ln>
        </p:spPr>
      </p:pic>
      <p:sp>
        <p:nvSpPr>
          <p:cNvPr id="3" name="標題 1"/>
          <p:cNvSpPr txBox="1">
            <a:spLocks noGrp="1"/>
          </p:cNvSpPr>
          <p:nvPr>
            <p:ph type="title"/>
          </p:nvPr>
        </p:nvSpPr>
        <p:spPr>
          <a:xfrm>
            <a:off x="1992313" y="0"/>
            <a:ext cx="8229600" cy="1143000"/>
          </a:xfrm>
        </p:spPr>
        <p:txBody>
          <a:bodyPr anchorCtr="1"/>
          <a:lstStyle/>
          <a:p>
            <a:pPr lvl="0" algn="ctr" hangingPunct="0">
              <a:lnSpc>
                <a:spcPct val="100000"/>
              </a:lnSpc>
            </a:pPr>
            <a:r>
              <a:rPr lang="zh-TW" sz="4300" b="1">
                <a:latin typeface="標楷體" pitchFamily="65"/>
                <a:ea typeface="標楷體" pitchFamily="65"/>
                <a:cs typeface="Times New Roman" pitchFamily="18"/>
              </a:rPr>
              <a:t>自然科示例</a:t>
            </a:r>
            <a:endParaRPr lang="en-US" sz="4300" b="1">
              <a:latin typeface="標楷體" pitchFamily="65"/>
              <a:ea typeface="標楷體" pitchFamily="65"/>
              <a:cs typeface="Times New Roman" pitchFamily="18"/>
            </a:endParaRPr>
          </a:p>
        </p:txBody>
      </p:sp>
      <p:sp>
        <p:nvSpPr>
          <p:cNvPr id="4" name="矩形 21"/>
          <p:cNvSpPr/>
          <p:nvPr/>
        </p:nvSpPr>
        <p:spPr>
          <a:xfrm>
            <a:off x="1345859" y="899339"/>
            <a:ext cx="9542358" cy="5506141"/>
          </a:xfrm>
          <a:prstGeom prst="rect">
            <a:avLst/>
          </a:prstGeom>
          <a:noFill/>
          <a:ln w="28575" cap="flat">
            <a:solidFill>
              <a:srgbClr val="9DC3E6"/>
            </a:solidFill>
            <a:prstDash val="solid"/>
            <a:miter/>
          </a:ln>
        </p:spPr>
        <p:txBody>
          <a:bodyPr vert="horz" wrap="square" lIns="91440" tIns="45720" rIns="91440" bIns="45720"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pitchFamily="18"/>
              <a:ea typeface="標楷體" pitchFamily="65"/>
            </a:endParaRPr>
          </a:p>
        </p:txBody>
      </p:sp>
      <p:sp>
        <p:nvSpPr>
          <p:cNvPr id="5"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C1E0B7-0A2E-4429-A48D-9CF62C02A4FC}" type="slidenum">
              <a:t>19</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503">
    <p:spTree>
      <p:nvGrpSpPr>
        <p:cNvPr id="1" name=""/>
        <p:cNvGrpSpPr/>
        <p:nvPr/>
      </p:nvGrpSpPr>
      <p:grpSpPr>
        <a:xfrm>
          <a:off x="0" y="0"/>
          <a:ext cx="0" cy="0"/>
          <a:chOff x="0" y="0"/>
          <a:chExt cx="0" cy="0"/>
        </a:xfrm>
      </p:grpSpPr>
      <p:sp>
        <p:nvSpPr>
          <p:cNvPr id="2" name="圓角矩形 3"/>
          <p:cNvSpPr/>
          <p:nvPr/>
        </p:nvSpPr>
        <p:spPr>
          <a:xfrm>
            <a:off x="5264447" y="1961168"/>
            <a:ext cx="3897300" cy="37890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2F5597">
              <a:alpha val="2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3" name="標題 1"/>
          <p:cNvSpPr txBox="1">
            <a:spLocks noGrp="1"/>
          </p:cNvSpPr>
          <p:nvPr>
            <p:ph type="title"/>
          </p:nvPr>
        </p:nvSpPr>
        <p:spPr>
          <a:xfrm>
            <a:off x="609603" y="6793"/>
            <a:ext cx="10972800" cy="1143000"/>
          </a:xfrm>
        </p:spPr>
        <p:txBody>
          <a:bodyPr anchorCtr="1"/>
          <a:lstStyle/>
          <a:p>
            <a:pPr lvl="0" algn="ctr">
              <a:lnSpc>
                <a:spcPct val="100000"/>
              </a:lnSpc>
            </a:pPr>
            <a:r>
              <a:rPr lang="zh-TW" sz="4800" b="1">
                <a:latin typeface="標楷體" pitchFamily="65"/>
                <a:ea typeface="標楷體" pitchFamily="65"/>
              </a:rPr>
              <a:t>國中教育會考考什麼</a:t>
            </a:r>
          </a:p>
        </p:txBody>
      </p:sp>
      <p:sp>
        <p:nvSpPr>
          <p:cNvPr id="4"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43CFCD-6701-481A-BED6-6BFA6119B3F0}" type="slidenum">
              <a:t>2</a:t>
            </a:fld>
            <a:endParaRPr lang="zh-TW" altLang="en-US" sz="1400" b="0" i="0" u="none" strike="noStrike" kern="1200" cap="none" spc="0" baseline="0">
              <a:solidFill>
                <a:srgbClr val="000000"/>
              </a:solidFill>
              <a:uFillTx/>
              <a:latin typeface="Arial" pitchFamily="34"/>
              <a:ea typeface="標楷體" pitchFamily="65"/>
            </a:endParaRPr>
          </a:p>
        </p:txBody>
      </p:sp>
      <p:graphicFrame>
        <p:nvGraphicFramePr>
          <p:cNvPr id="5" name="表格 10"/>
          <p:cNvGraphicFramePr>
            <a:graphicFrameLocks noGrp="1"/>
          </p:cNvGraphicFramePr>
          <p:nvPr/>
        </p:nvGraphicFramePr>
        <p:xfrm>
          <a:off x="1597978" y="1124885"/>
          <a:ext cx="8433785" cy="5209099"/>
        </p:xfrm>
        <a:graphic>
          <a:graphicData uri="http://schemas.openxmlformats.org/drawingml/2006/table">
            <a:tbl>
              <a:tblPr>
                <a:effectLst/>
              </a:tblPr>
              <a:tblGrid>
                <a:gridCol w="1713393"/>
                <a:gridCol w="6720391"/>
              </a:tblGrid>
              <a:tr h="506028">
                <a:tc>
                  <a:txBody>
                    <a:bodyPr/>
                    <a:lstStyle/>
                    <a:p>
                      <a:pPr lvl="0" algn="ctr"/>
                      <a:r>
                        <a:rPr lang="zh-TW" sz="2400" b="1" kern="1200">
                          <a:solidFill>
                            <a:srgbClr val="FFFFFF"/>
                          </a:solidFill>
                          <a:effectLst>
                            <a:outerShdw dist="38096" dir="2700000">
                              <a:srgbClr val="000000"/>
                            </a:outerShdw>
                          </a:effectLst>
                          <a:latin typeface="Times New Roman" pitchFamily="18"/>
                          <a:ea typeface="標楷體" pitchFamily="65"/>
                          <a:cs typeface="Times New Roman" pitchFamily="18"/>
                        </a:rPr>
                        <a:t>考科</a:t>
                      </a:r>
                      <a:endParaRPr lang="zh-TW" sz="2400" kern="1200">
                        <a:latin typeface="Calibri" pitchFamily="34"/>
                        <a:ea typeface="新細明體" pitchFamily="18"/>
                        <a:cs typeface="Times New Roman" pitchFamily="18"/>
                      </a:endParaRPr>
                    </a:p>
                  </a:txBody>
                  <a:tcPr marL="16084" marR="16084" marT="16084" marB="16084"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5F96D3"/>
                    </a:solidFill>
                  </a:tcPr>
                </a:tc>
                <a:tc>
                  <a:txBody>
                    <a:bodyPr/>
                    <a:lstStyle/>
                    <a:p>
                      <a:pPr lvl="0" algn="ctr"/>
                      <a:r>
                        <a:rPr lang="zh-TW" sz="2400" b="1" kern="0">
                          <a:solidFill>
                            <a:srgbClr val="FFFFFF"/>
                          </a:solidFill>
                          <a:effectLst>
                            <a:outerShdw dist="38096" dir="2700000">
                              <a:srgbClr val="000000"/>
                            </a:outerShdw>
                          </a:effectLst>
                          <a:latin typeface="Times New Roman" pitchFamily="18"/>
                          <a:ea typeface="標楷體" pitchFamily="65"/>
                          <a:cs typeface="Times New Roman" pitchFamily="18"/>
                        </a:rPr>
                        <a:t>命題依據</a:t>
                      </a:r>
                      <a:endParaRPr lang="zh-TW" sz="2400" kern="1200">
                        <a:latin typeface="Calibri" pitchFamily="34"/>
                        <a:ea typeface="新細明體" pitchFamily="18"/>
                        <a:cs typeface="Times New Roman" pitchFamily="18"/>
                      </a:endParaRPr>
                    </a:p>
                  </a:txBody>
                  <a:tcPr marL="16084" marR="16084" marT="16084" marB="16084"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5F96D3"/>
                    </a:solidFill>
                  </a:tcPr>
                </a:tc>
              </a:tr>
              <a:tr h="704883">
                <a:tc>
                  <a:txBody>
                    <a:bodyPr/>
                    <a:lstStyle/>
                    <a:p>
                      <a:pPr lvl="0" algn="ctr"/>
                      <a:r>
                        <a:rPr lang="zh-TW" sz="2400" b="1" kern="0">
                          <a:solidFill>
                            <a:srgbClr val="000000"/>
                          </a:solidFill>
                          <a:latin typeface="Times New Roman" pitchFamily="18"/>
                          <a:ea typeface="標楷體" pitchFamily="65"/>
                          <a:cs typeface="Times New Roman" pitchFamily="18"/>
                        </a:rPr>
                        <a:t>國　文</a:t>
                      </a:r>
                      <a:endParaRPr lang="zh-TW" sz="2400" kern="1200">
                        <a:latin typeface="Calibri" pitchFamily="34"/>
                        <a:ea typeface="新細明體" pitchFamily="18"/>
                        <a:cs typeface="Times New Roman" pitchFamily="18"/>
                      </a:endParaRPr>
                    </a:p>
                  </a:txBody>
                  <a:tcPr marL="16084" marR="16084" marT="16084" marB="16084"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r>
                        <a:rPr lang="zh-TW" sz="2000" kern="0">
                          <a:solidFill>
                            <a:srgbClr val="000000"/>
                          </a:solidFill>
                          <a:latin typeface="Times New Roman" pitchFamily="18"/>
                          <a:ea typeface="標楷體" pitchFamily="65"/>
                          <a:cs typeface="Times New Roman" pitchFamily="18"/>
                        </a:rPr>
                        <a:t>「十二年國民基本教育課程綱要」</a:t>
                      </a:r>
                      <a:endParaRPr lang="zh-TW" sz="2000" kern="1200">
                        <a:latin typeface="Calibri" pitchFamily="34"/>
                        <a:ea typeface="新細明體" pitchFamily="18"/>
                        <a:cs typeface="Times New Roman" pitchFamily="18"/>
                      </a:endParaRPr>
                    </a:p>
                    <a:p>
                      <a:pPr lvl="0"/>
                      <a:r>
                        <a:rPr lang="zh-TW" sz="2000" kern="0">
                          <a:solidFill>
                            <a:srgbClr val="000000"/>
                          </a:solidFill>
                          <a:latin typeface="Times New Roman" pitchFamily="18"/>
                          <a:ea typeface="標楷體" pitchFamily="65"/>
                          <a:cs typeface="Times New Roman" pitchFamily="18"/>
                        </a:rPr>
                        <a:t>語文領域</a:t>
                      </a:r>
                      <a:r>
                        <a:rPr lang="en-US" sz="2000" kern="0">
                          <a:solidFill>
                            <a:srgbClr val="000000"/>
                          </a:solidFill>
                          <a:latin typeface="Times New Roman" pitchFamily="18"/>
                          <a:ea typeface="標楷體" pitchFamily="65"/>
                          <a:cs typeface="Times New Roman" pitchFamily="18"/>
                        </a:rPr>
                        <a:t>-</a:t>
                      </a:r>
                      <a:r>
                        <a:rPr lang="zh-TW" sz="2000" kern="0">
                          <a:solidFill>
                            <a:srgbClr val="000000"/>
                          </a:solidFill>
                          <a:latin typeface="Times New Roman" pitchFamily="18"/>
                          <a:ea typeface="標楷體" pitchFamily="65"/>
                          <a:cs typeface="Times New Roman" pitchFamily="18"/>
                        </a:rPr>
                        <a:t>國語文</a:t>
                      </a:r>
                      <a:r>
                        <a:rPr lang="en-US" sz="2000" kern="0">
                          <a:solidFill>
                            <a:srgbClr val="000000"/>
                          </a:solidFill>
                          <a:latin typeface="Times New Roman" pitchFamily="18"/>
                          <a:ea typeface="標楷體" pitchFamily="65"/>
                          <a:cs typeface="Times New Roman" pitchFamily="18"/>
                        </a:rPr>
                        <a:t>/</a:t>
                      </a:r>
                      <a:r>
                        <a:rPr lang="zh-TW" sz="2000" kern="0">
                          <a:solidFill>
                            <a:srgbClr val="000000"/>
                          </a:solidFill>
                          <a:latin typeface="Times New Roman" pitchFamily="18"/>
                          <a:ea typeface="標楷體" pitchFamily="65"/>
                          <a:cs typeface="Times New Roman" pitchFamily="18"/>
                        </a:rPr>
                        <a:t>第四學習階段</a:t>
                      </a:r>
                      <a:r>
                        <a:rPr lang="en-US" sz="2000" kern="0">
                          <a:solidFill>
                            <a:srgbClr val="000000"/>
                          </a:solidFill>
                          <a:latin typeface="Times New Roman" pitchFamily="18"/>
                          <a:ea typeface="標楷體" pitchFamily="65"/>
                          <a:cs typeface="Times New Roman" pitchFamily="18"/>
                        </a:rPr>
                        <a:t>/</a:t>
                      </a:r>
                      <a:r>
                        <a:rPr lang="zh-TW" sz="2000" kern="0">
                          <a:solidFill>
                            <a:srgbClr val="000000"/>
                          </a:solidFill>
                          <a:latin typeface="Times New Roman" pitchFamily="18"/>
                          <a:ea typeface="標楷體" pitchFamily="65"/>
                          <a:cs typeface="Times New Roman" pitchFamily="18"/>
                        </a:rPr>
                        <a:t>學習表現及學習內容</a:t>
                      </a:r>
                      <a:endParaRPr lang="zh-TW" sz="2000" kern="1200">
                        <a:latin typeface="Calibri" pitchFamily="34"/>
                        <a:ea typeface="新細明體" pitchFamily="18"/>
                        <a:cs typeface="Times New Roman" pitchFamily="18"/>
                      </a:endParaRPr>
                    </a:p>
                  </a:txBody>
                  <a:tcPr marL="16084" marR="16084" marT="16084" marB="16084"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r>
              <a:tr h="993395">
                <a:tc>
                  <a:txBody>
                    <a:bodyPr/>
                    <a:lstStyle/>
                    <a:p>
                      <a:pPr lvl="0" algn="ctr"/>
                      <a:r>
                        <a:rPr lang="zh-TW" sz="2400" b="1" kern="0">
                          <a:solidFill>
                            <a:srgbClr val="000000"/>
                          </a:solidFill>
                          <a:latin typeface="Times New Roman" pitchFamily="18"/>
                          <a:ea typeface="標楷體" pitchFamily="65"/>
                          <a:cs typeface="Times New Roman" pitchFamily="18"/>
                        </a:rPr>
                        <a:t>英　語</a:t>
                      </a:r>
                      <a:endParaRPr lang="zh-TW" sz="2400" kern="1200">
                        <a:latin typeface="Calibri" pitchFamily="34"/>
                        <a:ea typeface="新細明體" pitchFamily="18"/>
                        <a:cs typeface="Times New Roman" pitchFamily="18"/>
                      </a:endParaRPr>
                    </a:p>
                  </a:txBody>
                  <a:tcPr marL="16084" marR="16084" marT="16084" marB="16084"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r>
                        <a:rPr lang="zh-TW" sz="2000" kern="0">
                          <a:solidFill>
                            <a:srgbClr val="000000"/>
                          </a:solidFill>
                          <a:latin typeface="Times New Roman" pitchFamily="18"/>
                          <a:ea typeface="標楷體" pitchFamily="65"/>
                          <a:cs typeface="Times New Roman" pitchFamily="18"/>
                        </a:rPr>
                        <a:t>「十二年國民基本教育課程綱要」</a:t>
                      </a:r>
                      <a:endParaRPr lang="zh-TW" sz="2000" kern="1200">
                        <a:latin typeface="Calibri" pitchFamily="34"/>
                        <a:ea typeface="新細明體" pitchFamily="18"/>
                        <a:cs typeface="Times New Roman" pitchFamily="18"/>
                      </a:endParaRPr>
                    </a:p>
                    <a:p>
                      <a:pPr lvl="0"/>
                      <a:r>
                        <a:rPr lang="zh-TW" sz="2000" kern="0">
                          <a:solidFill>
                            <a:srgbClr val="000000"/>
                          </a:solidFill>
                          <a:latin typeface="Times New Roman" pitchFamily="18"/>
                          <a:ea typeface="標楷體" pitchFamily="65"/>
                          <a:cs typeface="Times New Roman" pitchFamily="18"/>
                        </a:rPr>
                        <a:t>語文領域</a:t>
                      </a:r>
                      <a:r>
                        <a:rPr lang="en-US" sz="2000" kern="0">
                          <a:solidFill>
                            <a:srgbClr val="000000"/>
                          </a:solidFill>
                          <a:latin typeface="Times New Roman" pitchFamily="18"/>
                          <a:ea typeface="標楷體" pitchFamily="65"/>
                          <a:cs typeface="Times New Roman" pitchFamily="18"/>
                        </a:rPr>
                        <a:t>-</a:t>
                      </a:r>
                      <a:r>
                        <a:rPr lang="zh-TW" sz="2000" kern="0">
                          <a:solidFill>
                            <a:srgbClr val="000000"/>
                          </a:solidFill>
                          <a:latin typeface="Times New Roman" pitchFamily="18"/>
                          <a:ea typeface="標楷體" pitchFamily="65"/>
                          <a:cs typeface="Times New Roman" pitchFamily="18"/>
                        </a:rPr>
                        <a:t>英語文</a:t>
                      </a:r>
                      <a:r>
                        <a:rPr lang="en-US" sz="2000" kern="0">
                          <a:solidFill>
                            <a:srgbClr val="000000"/>
                          </a:solidFill>
                          <a:latin typeface="Times New Roman" pitchFamily="18"/>
                          <a:ea typeface="標楷體" pitchFamily="65"/>
                          <a:cs typeface="Times New Roman" pitchFamily="18"/>
                        </a:rPr>
                        <a:t>/</a:t>
                      </a:r>
                      <a:r>
                        <a:rPr lang="zh-TW" sz="2000" kern="0">
                          <a:solidFill>
                            <a:srgbClr val="000000"/>
                          </a:solidFill>
                          <a:latin typeface="Times New Roman" pitchFamily="18"/>
                          <a:ea typeface="標楷體" pitchFamily="65"/>
                          <a:cs typeface="Times New Roman" pitchFamily="18"/>
                        </a:rPr>
                        <a:t>第四學習階段</a:t>
                      </a:r>
                      <a:r>
                        <a:rPr lang="en-US" sz="2000" kern="0">
                          <a:solidFill>
                            <a:srgbClr val="000000"/>
                          </a:solidFill>
                          <a:latin typeface="Times New Roman" pitchFamily="18"/>
                          <a:ea typeface="標楷體" pitchFamily="65"/>
                          <a:cs typeface="Times New Roman" pitchFamily="18"/>
                        </a:rPr>
                        <a:t>/</a:t>
                      </a:r>
                      <a:r>
                        <a:rPr lang="zh-TW" sz="2000" kern="0">
                          <a:solidFill>
                            <a:srgbClr val="000000"/>
                          </a:solidFill>
                          <a:latin typeface="Times New Roman" pitchFamily="18"/>
                          <a:ea typeface="標楷體" pitchFamily="65"/>
                          <a:cs typeface="Times New Roman" pitchFamily="18"/>
                        </a:rPr>
                        <a:t>學習表現及學習內容</a:t>
                      </a:r>
                      <a:endParaRPr lang="zh-TW" sz="2000" kern="1200">
                        <a:latin typeface="Calibri" pitchFamily="34"/>
                        <a:ea typeface="新細明體" pitchFamily="18"/>
                        <a:cs typeface="Times New Roman" pitchFamily="18"/>
                      </a:endParaRPr>
                    </a:p>
                    <a:p>
                      <a:pPr marL="182880" lvl="0"/>
                      <a:r>
                        <a:rPr lang="en-US" sz="2000" kern="0">
                          <a:solidFill>
                            <a:srgbClr val="000000"/>
                          </a:solidFill>
                          <a:latin typeface="Times New Roman" pitchFamily="18"/>
                          <a:ea typeface="標楷體" pitchFamily="65"/>
                          <a:cs typeface="Times New Roman" pitchFamily="18"/>
                        </a:rPr>
                        <a:t>(</a:t>
                      </a:r>
                      <a:r>
                        <a:rPr lang="zh-TW" sz="2000" kern="0">
                          <a:solidFill>
                            <a:srgbClr val="000000"/>
                          </a:solidFill>
                          <a:latin typeface="Times New Roman" pitchFamily="18"/>
                          <a:ea typeface="標楷體" pitchFamily="65"/>
                          <a:cs typeface="Times New Roman" pitchFamily="18"/>
                        </a:rPr>
                        <a:t>最基本之</a:t>
                      </a:r>
                      <a:r>
                        <a:rPr lang="en-US" sz="2000" kern="0">
                          <a:solidFill>
                            <a:srgbClr val="000000"/>
                          </a:solidFill>
                          <a:latin typeface="Times New Roman" pitchFamily="18"/>
                          <a:ea typeface="標楷體" pitchFamily="65"/>
                          <a:cs typeface="Times New Roman" pitchFamily="18"/>
                        </a:rPr>
                        <a:t>1,200</a:t>
                      </a:r>
                      <a:r>
                        <a:rPr lang="zh-TW" sz="2000" kern="0">
                          <a:solidFill>
                            <a:srgbClr val="000000"/>
                          </a:solidFill>
                          <a:latin typeface="Times New Roman" pitchFamily="18"/>
                          <a:ea typeface="標楷體" pitchFamily="65"/>
                          <a:cs typeface="Times New Roman" pitchFamily="18"/>
                        </a:rPr>
                        <a:t>字詞參見課綱附錄五：表一</a:t>
                      </a:r>
                      <a:r>
                        <a:rPr lang="en-US" sz="2000" kern="0">
                          <a:solidFill>
                            <a:srgbClr val="000000"/>
                          </a:solidFill>
                          <a:latin typeface="Times New Roman" pitchFamily="18"/>
                          <a:ea typeface="標楷體" pitchFamily="65"/>
                          <a:cs typeface="Times New Roman" pitchFamily="18"/>
                        </a:rPr>
                        <a:t>)</a:t>
                      </a:r>
                      <a:endParaRPr lang="zh-TW" sz="2000" kern="1200">
                        <a:latin typeface="Calibri" pitchFamily="34"/>
                        <a:ea typeface="新細明體" pitchFamily="18"/>
                        <a:cs typeface="Times New Roman" pitchFamily="18"/>
                      </a:endParaRPr>
                    </a:p>
                  </a:txBody>
                  <a:tcPr marL="16084" marR="16084" marT="16084" marB="16084"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r>
              <a:tr h="700183">
                <a:tc>
                  <a:txBody>
                    <a:bodyPr/>
                    <a:lstStyle/>
                    <a:p>
                      <a:pPr lvl="0" algn="ctr"/>
                      <a:r>
                        <a:rPr lang="zh-TW" sz="2400" b="1" kern="0">
                          <a:solidFill>
                            <a:srgbClr val="000000"/>
                          </a:solidFill>
                          <a:latin typeface="Times New Roman" pitchFamily="18"/>
                          <a:ea typeface="標楷體" pitchFamily="65"/>
                          <a:cs typeface="Times New Roman" pitchFamily="18"/>
                        </a:rPr>
                        <a:t>數　學</a:t>
                      </a:r>
                      <a:endParaRPr lang="zh-TW" sz="2400" kern="1200">
                        <a:latin typeface="Calibri" pitchFamily="34"/>
                        <a:ea typeface="新細明體" pitchFamily="18"/>
                        <a:cs typeface="Times New Roman" pitchFamily="18"/>
                      </a:endParaRPr>
                    </a:p>
                  </a:txBody>
                  <a:tcPr marL="16084" marR="16084" marT="16084" marB="16084"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r>
                        <a:rPr lang="zh-TW" sz="2000" kern="0">
                          <a:solidFill>
                            <a:srgbClr val="000000"/>
                          </a:solidFill>
                          <a:latin typeface="Times New Roman" pitchFamily="18"/>
                          <a:ea typeface="標楷體" pitchFamily="65"/>
                          <a:cs typeface="Times New Roman" pitchFamily="18"/>
                        </a:rPr>
                        <a:t>「十二年國民基本教育課程綱要」</a:t>
                      </a:r>
                      <a:endParaRPr lang="zh-TW" sz="2000" kern="1200">
                        <a:latin typeface="Calibri" pitchFamily="34"/>
                        <a:ea typeface="新細明體" pitchFamily="18"/>
                        <a:cs typeface="Times New Roman" pitchFamily="18"/>
                      </a:endParaRPr>
                    </a:p>
                    <a:p>
                      <a:pPr lvl="0"/>
                      <a:r>
                        <a:rPr lang="zh-TW" sz="2000" kern="0">
                          <a:solidFill>
                            <a:srgbClr val="000000"/>
                          </a:solidFill>
                          <a:latin typeface="Times New Roman" pitchFamily="18"/>
                          <a:ea typeface="標楷體" pitchFamily="65"/>
                          <a:cs typeface="Times New Roman" pitchFamily="18"/>
                        </a:rPr>
                        <a:t>數學領域</a:t>
                      </a:r>
                      <a:r>
                        <a:rPr lang="en-US" sz="2000" kern="0">
                          <a:solidFill>
                            <a:srgbClr val="000000"/>
                          </a:solidFill>
                          <a:latin typeface="Times New Roman" pitchFamily="18"/>
                          <a:ea typeface="標楷體" pitchFamily="65"/>
                          <a:cs typeface="Times New Roman" pitchFamily="18"/>
                        </a:rPr>
                        <a:t>/</a:t>
                      </a:r>
                      <a:r>
                        <a:rPr lang="zh-TW" sz="2000" kern="0">
                          <a:solidFill>
                            <a:srgbClr val="000000"/>
                          </a:solidFill>
                          <a:latin typeface="Times New Roman" pitchFamily="18"/>
                          <a:ea typeface="標楷體" pitchFamily="65"/>
                          <a:cs typeface="Times New Roman" pitchFamily="18"/>
                        </a:rPr>
                        <a:t>第四學習階段</a:t>
                      </a:r>
                      <a:r>
                        <a:rPr lang="en-US" sz="2000" kern="0">
                          <a:solidFill>
                            <a:srgbClr val="000000"/>
                          </a:solidFill>
                          <a:latin typeface="Times New Roman" pitchFamily="18"/>
                          <a:ea typeface="標楷體" pitchFamily="65"/>
                          <a:cs typeface="Times New Roman" pitchFamily="18"/>
                        </a:rPr>
                        <a:t>/</a:t>
                      </a:r>
                      <a:r>
                        <a:rPr lang="zh-TW" sz="2000" kern="0">
                          <a:solidFill>
                            <a:srgbClr val="000000"/>
                          </a:solidFill>
                          <a:latin typeface="Times New Roman" pitchFamily="18"/>
                          <a:ea typeface="標楷體" pitchFamily="65"/>
                          <a:cs typeface="Times New Roman" pitchFamily="18"/>
                        </a:rPr>
                        <a:t>學習表現及學習內容</a:t>
                      </a:r>
                      <a:endParaRPr lang="zh-TW" sz="2000" kern="1200">
                        <a:latin typeface="Calibri" pitchFamily="34"/>
                        <a:ea typeface="新細明體" pitchFamily="18"/>
                        <a:cs typeface="Times New Roman" pitchFamily="18"/>
                      </a:endParaRPr>
                    </a:p>
                  </a:txBody>
                  <a:tcPr marL="16084" marR="16084" marT="16084" marB="16084"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r>
              <a:tr h="733074">
                <a:tc>
                  <a:txBody>
                    <a:bodyPr/>
                    <a:lstStyle/>
                    <a:p>
                      <a:pPr lvl="0" algn="ctr"/>
                      <a:r>
                        <a:rPr lang="zh-TW" sz="2400" b="1" kern="0">
                          <a:solidFill>
                            <a:srgbClr val="000000"/>
                          </a:solidFill>
                          <a:latin typeface="Times New Roman" pitchFamily="18"/>
                          <a:ea typeface="標楷體" pitchFamily="65"/>
                          <a:cs typeface="Times New Roman" pitchFamily="18"/>
                        </a:rPr>
                        <a:t>社　會</a:t>
                      </a:r>
                      <a:endParaRPr lang="zh-TW" sz="2400" kern="1200">
                        <a:latin typeface="Calibri" pitchFamily="34"/>
                        <a:ea typeface="新細明體" pitchFamily="18"/>
                        <a:cs typeface="Times New Roman" pitchFamily="18"/>
                      </a:endParaRPr>
                    </a:p>
                  </a:txBody>
                  <a:tcPr marL="16084" marR="16084" marT="16084" marB="16084"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r>
                        <a:rPr lang="zh-TW" sz="2000" kern="0">
                          <a:solidFill>
                            <a:srgbClr val="000000"/>
                          </a:solidFill>
                          <a:latin typeface="Times New Roman" pitchFamily="18"/>
                          <a:ea typeface="標楷體" pitchFamily="65"/>
                          <a:cs typeface="Times New Roman" pitchFamily="18"/>
                        </a:rPr>
                        <a:t>「十二年國民基本教育課程綱要」</a:t>
                      </a:r>
                      <a:endParaRPr lang="zh-TW" sz="2000" kern="1200">
                        <a:latin typeface="Calibri" pitchFamily="34"/>
                        <a:ea typeface="新細明體" pitchFamily="18"/>
                        <a:cs typeface="Times New Roman" pitchFamily="18"/>
                      </a:endParaRPr>
                    </a:p>
                    <a:p>
                      <a:pPr lvl="0"/>
                      <a:r>
                        <a:rPr lang="zh-TW" sz="2000" kern="0">
                          <a:solidFill>
                            <a:srgbClr val="000000"/>
                          </a:solidFill>
                          <a:latin typeface="Times New Roman" pitchFamily="18"/>
                          <a:ea typeface="標楷體" pitchFamily="65"/>
                          <a:cs typeface="Times New Roman" pitchFamily="18"/>
                        </a:rPr>
                        <a:t>社會領域</a:t>
                      </a:r>
                      <a:r>
                        <a:rPr lang="en-US" sz="2000" kern="0">
                          <a:solidFill>
                            <a:srgbClr val="000000"/>
                          </a:solidFill>
                          <a:latin typeface="Times New Roman" pitchFamily="18"/>
                          <a:ea typeface="標楷體" pitchFamily="65"/>
                          <a:cs typeface="Times New Roman" pitchFamily="18"/>
                        </a:rPr>
                        <a:t>/</a:t>
                      </a:r>
                      <a:r>
                        <a:rPr lang="zh-TW" sz="2000" kern="0">
                          <a:solidFill>
                            <a:srgbClr val="000000"/>
                          </a:solidFill>
                          <a:latin typeface="Times New Roman" pitchFamily="18"/>
                          <a:ea typeface="標楷體" pitchFamily="65"/>
                          <a:cs typeface="Times New Roman" pitchFamily="18"/>
                        </a:rPr>
                        <a:t>第四學習階段</a:t>
                      </a:r>
                      <a:r>
                        <a:rPr lang="en-US" sz="2000" kern="0">
                          <a:solidFill>
                            <a:srgbClr val="000000"/>
                          </a:solidFill>
                          <a:latin typeface="Times New Roman" pitchFamily="18"/>
                          <a:ea typeface="標楷體" pitchFamily="65"/>
                          <a:cs typeface="Times New Roman" pitchFamily="18"/>
                        </a:rPr>
                        <a:t>/</a:t>
                      </a:r>
                      <a:r>
                        <a:rPr lang="zh-TW" sz="2000" kern="0">
                          <a:solidFill>
                            <a:srgbClr val="000000"/>
                          </a:solidFill>
                          <a:latin typeface="Times New Roman" pitchFamily="18"/>
                          <a:ea typeface="標楷體" pitchFamily="65"/>
                          <a:cs typeface="Times New Roman" pitchFamily="18"/>
                        </a:rPr>
                        <a:t>學習表現及學習內容</a:t>
                      </a:r>
                      <a:endParaRPr lang="zh-TW" sz="2000" kern="1200">
                        <a:latin typeface="Calibri" pitchFamily="34"/>
                        <a:ea typeface="新細明體" pitchFamily="18"/>
                        <a:cs typeface="Times New Roman" pitchFamily="18"/>
                      </a:endParaRPr>
                    </a:p>
                  </a:txBody>
                  <a:tcPr marL="16084" marR="16084" marT="16084" marB="16084"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r>
              <a:tr h="764621">
                <a:tc>
                  <a:txBody>
                    <a:bodyPr/>
                    <a:lstStyle/>
                    <a:p>
                      <a:pPr lvl="0" algn="ctr"/>
                      <a:r>
                        <a:rPr lang="zh-TW" sz="2400" b="1" kern="0">
                          <a:solidFill>
                            <a:srgbClr val="000000"/>
                          </a:solidFill>
                          <a:latin typeface="Times New Roman" pitchFamily="18"/>
                          <a:ea typeface="標楷體" pitchFamily="65"/>
                          <a:cs typeface="Times New Roman" pitchFamily="18"/>
                        </a:rPr>
                        <a:t>自　然</a:t>
                      </a:r>
                      <a:endParaRPr lang="zh-TW" sz="2400" kern="1200">
                        <a:latin typeface="Calibri" pitchFamily="34"/>
                        <a:ea typeface="新細明體" pitchFamily="18"/>
                        <a:cs typeface="Times New Roman" pitchFamily="18"/>
                      </a:endParaRPr>
                    </a:p>
                  </a:txBody>
                  <a:tcPr marL="16084" marR="16084" marT="16084" marB="16084"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r>
                        <a:rPr lang="zh-TW" sz="2000" kern="0">
                          <a:solidFill>
                            <a:srgbClr val="000000"/>
                          </a:solidFill>
                          <a:latin typeface="Times New Roman" pitchFamily="18"/>
                          <a:ea typeface="標楷體" pitchFamily="65"/>
                          <a:cs typeface="Times New Roman" pitchFamily="18"/>
                        </a:rPr>
                        <a:t>「十二年國民基本教育課程綱要」</a:t>
                      </a:r>
                      <a:endParaRPr lang="zh-TW" sz="2000" kern="1200">
                        <a:latin typeface="Calibri" pitchFamily="34"/>
                        <a:ea typeface="新細明體" pitchFamily="18"/>
                        <a:cs typeface="Times New Roman" pitchFamily="18"/>
                      </a:endParaRPr>
                    </a:p>
                    <a:p>
                      <a:pPr lvl="0"/>
                      <a:r>
                        <a:rPr lang="zh-TW" sz="2000" kern="0">
                          <a:solidFill>
                            <a:srgbClr val="000000"/>
                          </a:solidFill>
                          <a:latin typeface="Times New Roman" pitchFamily="18"/>
                          <a:ea typeface="標楷體" pitchFamily="65"/>
                          <a:cs typeface="Times New Roman" pitchFamily="18"/>
                        </a:rPr>
                        <a:t>自然科學領域</a:t>
                      </a:r>
                      <a:r>
                        <a:rPr lang="en-US" sz="2000" kern="0">
                          <a:solidFill>
                            <a:srgbClr val="000000"/>
                          </a:solidFill>
                          <a:latin typeface="Times New Roman" pitchFamily="18"/>
                          <a:ea typeface="標楷體" pitchFamily="65"/>
                          <a:cs typeface="Times New Roman" pitchFamily="18"/>
                        </a:rPr>
                        <a:t>/</a:t>
                      </a:r>
                      <a:r>
                        <a:rPr lang="zh-TW" sz="2000" kern="0">
                          <a:solidFill>
                            <a:srgbClr val="000000"/>
                          </a:solidFill>
                          <a:latin typeface="Times New Roman" pitchFamily="18"/>
                          <a:ea typeface="標楷體" pitchFamily="65"/>
                          <a:cs typeface="Times New Roman" pitchFamily="18"/>
                        </a:rPr>
                        <a:t>第四學習階段</a:t>
                      </a:r>
                      <a:r>
                        <a:rPr lang="en-US" sz="2000" kern="0">
                          <a:solidFill>
                            <a:srgbClr val="000000"/>
                          </a:solidFill>
                          <a:latin typeface="Times New Roman" pitchFamily="18"/>
                          <a:ea typeface="標楷體" pitchFamily="65"/>
                          <a:cs typeface="Times New Roman" pitchFamily="18"/>
                        </a:rPr>
                        <a:t>/</a:t>
                      </a:r>
                      <a:r>
                        <a:rPr lang="zh-TW" sz="2000" kern="0">
                          <a:solidFill>
                            <a:srgbClr val="000000"/>
                          </a:solidFill>
                          <a:latin typeface="Times New Roman" pitchFamily="18"/>
                          <a:ea typeface="標楷體" pitchFamily="65"/>
                          <a:cs typeface="Times New Roman" pitchFamily="18"/>
                        </a:rPr>
                        <a:t>學習表現及學習內容</a:t>
                      </a:r>
                      <a:endParaRPr lang="zh-TW" sz="2000" kern="1200">
                        <a:latin typeface="Calibri" pitchFamily="34"/>
                        <a:ea typeface="新細明體" pitchFamily="18"/>
                        <a:cs typeface="Times New Roman" pitchFamily="18"/>
                      </a:endParaRPr>
                    </a:p>
                  </a:txBody>
                  <a:tcPr marL="16084" marR="16084" marT="16084" marB="16084"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r>
              <a:tr h="806912">
                <a:tc>
                  <a:txBody>
                    <a:bodyPr/>
                    <a:lstStyle/>
                    <a:p>
                      <a:pPr lvl="0" algn="ctr"/>
                      <a:r>
                        <a:rPr lang="zh-TW" sz="2400" b="1" kern="0">
                          <a:solidFill>
                            <a:srgbClr val="000000"/>
                          </a:solidFill>
                          <a:latin typeface="Times New Roman" pitchFamily="18"/>
                          <a:ea typeface="標楷體" pitchFamily="65"/>
                          <a:cs typeface="Times New Roman" pitchFamily="18"/>
                        </a:rPr>
                        <a:t>寫作測驗</a:t>
                      </a:r>
                      <a:endParaRPr lang="zh-TW" sz="2400" kern="1200">
                        <a:latin typeface="Calibri" pitchFamily="34"/>
                        <a:ea typeface="新細明體" pitchFamily="18"/>
                        <a:cs typeface="Times New Roman" pitchFamily="18"/>
                      </a:endParaRPr>
                    </a:p>
                  </a:txBody>
                  <a:tcPr marL="16084" marR="16084" marT="16084" marB="16084"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r>
                        <a:rPr lang="zh-TW" sz="2000" kern="0">
                          <a:solidFill>
                            <a:srgbClr val="000000"/>
                          </a:solidFill>
                          <a:latin typeface="Times New Roman" pitchFamily="18"/>
                          <a:ea typeface="標楷體" pitchFamily="65"/>
                          <a:cs typeface="Times New Roman" pitchFamily="18"/>
                        </a:rPr>
                        <a:t>「十二年國民基本教育課程綱要」</a:t>
                      </a:r>
                      <a:endParaRPr lang="zh-TW" sz="2000" kern="1200">
                        <a:latin typeface="Calibri" pitchFamily="34"/>
                        <a:ea typeface="新細明體" pitchFamily="18"/>
                        <a:cs typeface="Times New Roman" pitchFamily="18"/>
                      </a:endParaRPr>
                    </a:p>
                    <a:p>
                      <a:pPr lvl="0"/>
                      <a:r>
                        <a:rPr lang="zh-TW" sz="2000" kern="0">
                          <a:solidFill>
                            <a:srgbClr val="000000"/>
                          </a:solidFill>
                          <a:latin typeface="Times New Roman" pitchFamily="18"/>
                          <a:ea typeface="標楷體" pitchFamily="65"/>
                          <a:cs typeface="Times New Roman" pitchFamily="18"/>
                        </a:rPr>
                        <a:t>語文領域</a:t>
                      </a:r>
                      <a:r>
                        <a:rPr lang="en-US" sz="2000" kern="0">
                          <a:solidFill>
                            <a:srgbClr val="000000"/>
                          </a:solidFill>
                          <a:latin typeface="Times New Roman" pitchFamily="18"/>
                          <a:ea typeface="標楷體" pitchFamily="65"/>
                          <a:cs typeface="Times New Roman" pitchFamily="18"/>
                        </a:rPr>
                        <a:t>-</a:t>
                      </a:r>
                      <a:r>
                        <a:rPr lang="zh-TW" sz="2000" kern="0">
                          <a:solidFill>
                            <a:srgbClr val="000000"/>
                          </a:solidFill>
                          <a:latin typeface="Times New Roman" pitchFamily="18"/>
                          <a:ea typeface="標楷體" pitchFamily="65"/>
                          <a:cs typeface="Times New Roman" pitchFamily="18"/>
                        </a:rPr>
                        <a:t>國語文</a:t>
                      </a:r>
                      <a:r>
                        <a:rPr lang="en-US" sz="2000" kern="0">
                          <a:solidFill>
                            <a:srgbClr val="000000"/>
                          </a:solidFill>
                          <a:latin typeface="Times New Roman" pitchFamily="18"/>
                          <a:ea typeface="標楷體" pitchFamily="65"/>
                          <a:cs typeface="Times New Roman" pitchFamily="18"/>
                        </a:rPr>
                        <a:t>/</a:t>
                      </a:r>
                      <a:r>
                        <a:rPr lang="zh-TW" sz="2000" kern="0">
                          <a:solidFill>
                            <a:srgbClr val="000000"/>
                          </a:solidFill>
                          <a:latin typeface="Times New Roman" pitchFamily="18"/>
                          <a:ea typeface="標楷體" pitchFamily="65"/>
                          <a:cs typeface="Times New Roman" pitchFamily="18"/>
                        </a:rPr>
                        <a:t>第四學習階段</a:t>
                      </a:r>
                      <a:r>
                        <a:rPr lang="en-US" sz="2000" kern="0">
                          <a:solidFill>
                            <a:srgbClr val="000000"/>
                          </a:solidFill>
                          <a:latin typeface="Times New Roman" pitchFamily="18"/>
                          <a:ea typeface="標楷體" pitchFamily="65"/>
                          <a:cs typeface="Times New Roman" pitchFamily="18"/>
                        </a:rPr>
                        <a:t>/</a:t>
                      </a:r>
                      <a:r>
                        <a:rPr lang="zh-TW" sz="2000" kern="0">
                          <a:solidFill>
                            <a:srgbClr val="000000"/>
                          </a:solidFill>
                          <a:latin typeface="Times New Roman" pitchFamily="18"/>
                          <a:ea typeface="標楷體" pitchFamily="65"/>
                          <a:cs typeface="Times New Roman" pitchFamily="18"/>
                        </a:rPr>
                        <a:t>學習表現及學習內容</a:t>
                      </a:r>
                      <a:endParaRPr lang="zh-TW" sz="2000" kern="1200">
                        <a:latin typeface="Calibri" pitchFamily="34"/>
                        <a:ea typeface="新細明體" pitchFamily="18"/>
                        <a:cs typeface="Times New Roman" pitchFamily="18"/>
                      </a:endParaRPr>
                    </a:p>
                  </a:txBody>
                  <a:tcPr marL="16084" marR="16084" marT="16084" marB="16084"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r>
            </a:tbl>
          </a:graphicData>
        </a:graphic>
      </p:graphicFrame>
      <p:sp>
        <p:nvSpPr>
          <p:cNvPr id="6" name="圓角矩形 6"/>
          <p:cNvSpPr/>
          <p:nvPr/>
        </p:nvSpPr>
        <p:spPr>
          <a:xfrm>
            <a:off x="8379945" y="3067674"/>
            <a:ext cx="3383161" cy="84623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203864">
              <a:alpha val="7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rPr>
              <a:t>能經由紙筆測驗評量的</a:t>
            </a:r>
            <a:endParaRPr lang="en-US" sz="2400" b="0" i="0" u="none" strike="noStrike" kern="1200" cap="none" spc="0" baseline="0">
              <a:solidFill>
                <a:srgbClr val="FFFFFF"/>
              </a:solidFill>
              <a:effectLst>
                <a:outerShdw dist="38096" dir="2700000">
                  <a:srgbClr val="000000"/>
                </a:outerShdw>
              </a:effectLst>
              <a:uFillTx/>
              <a:latin typeface="微軟正黑體" pitchFamily="34"/>
              <a:ea typeface="微軟正黑體" pitchFamily="34"/>
            </a:endParaRPr>
          </a:p>
        </p:txBody>
      </p:sp>
      <p:pic>
        <p:nvPicPr>
          <p:cNvPr id="7" name="圖片 8"/>
          <p:cNvPicPr>
            <a:picLocks noChangeAspect="1"/>
          </p:cNvPicPr>
          <p:nvPr/>
        </p:nvPicPr>
        <p:blipFill>
          <a:blip r:embed="rId2"/>
          <a:stretch>
            <a:fillRect/>
          </a:stretch>
        </p:blipFill>
        <p:spPr>
          <a:xfrm rot="16200004">
            <a:off x="9135601" y="2372369"/>
            <a:ext cx="846670" cy="581302"/>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name="Slide525">
    <p:spTree>
      <p:nvGrpSpPr>
        <p:cNvPr id="1" name=""/>
        <p:cNvGrpSpPr/>
        <p:nvPr/>
      </p:nvGrpSpPr>
      <p:grpSpPr>
        <a:xfrm>
          <a:off x="0" y="0"/>
          <a:ext cx="0" cy="0"/>
          <a:chOff x="0" y="0"/>
          <a:chExt cx="0" cy="0"/>
        </a:xfrm>
      </p:grpSpPr>
      <p:sp>
        <p:nvSpPr>
          <p:cNvPr id="2" name="矩形 9"/>
          <p:cNvSpPr/>
          <p:nvPr/>
        </p:nvSpPr>
        <p:spPr>
          <a:xfrm>
            <a:off x="1626424" y="4964853"/>
            <a:ext cx="9016185" cy="1503785"/>
          </a:xfrm>
          <a:prstGeom prst="rect">
            <a:avLst/>
          </a:prstGeom>
          <a:solidFill>
            <a:srgbClr val="9DC3E6">
              <a:alpha val="50000"/>
            </a:srgbClr>
          </a:solidFill>
          <a:ln w="12701" cap="flat">
            <a:solidFill>
              <a:srgbClr val="9DC3E6">
                <a:alpha val="5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3" name="標題 1"/>
          <p:cNvSpPr txBox="1">
            <a:spLocks noGrp="1"/>
          </p:cNvSpPr>
          <p:nvPr>
            <p:ph type="title"/>
          </p:nvPr>
        </p:nvSpPr>
        <p:spPr>
          <a:xfrm>
            <a:off x="1992313" y="0"/>
            <a:ext cx="8229600" cy="1143000"/>
          </a:xfrm>
        </p:spPr>
        <p:txBody>
          <a:bodyPr anchorCtr="1"/>
          <a:lstStyle/>
          <a:p>
            <a:pPr lvl="0" algn="ctr" hangingPunct="0">
              <a:lnSpc>
                <a:spcPct val="100000"/>
              </a:lnSpc>
            </a:pPr>
            <a:r>
              <a:rPr lang="zh-TW" sz="4300" b="1">
                <a:latin typeface="標楷體" pitchFamily="65"/>
                <a:ea typeface="標楷體" pitchFamily="65"/>
                <a:cs typeface="Times New Roman" pitchFamily="18"/>
              </a:rPr>
              <a:t>自然科示例</a:t>
            </a:r>
            <a:r>
              <a:rPr lang="en-US" sz="4300" b="1">
                <a:latin typeface="標楷體" pitchFamily="65"/>
                <a:ea typeface="標楷體" pitchFamily="65"/>
                <a:cs typeface="Times New Roman" pitchFamily="18"/>
              </a:rPr>
              <a:t> </a:t>
            </a:r>
          </a:p>
        </p:txBody>
      </p:sp>
      <p:sp>
        <p:nvSpPr>
          <p:cNvPr id="4" name="矩形 6"/>
          <p:cNvSpPr/>
          <p:nvPr/>
        </p:nvSpPr>
        <p:spPr>
          <a:xfrm>
            <a:off x="1596478" y="5003304"/>
            <a:ext cx="8964183" cy="1446553"/>
          </a:xfrm>
          <a:prstGeom prst="rect">
            <a:avLst/>
          </a:prstGeom>
          <a:noFill/>
          <a:ln cap="flat">
            <a:noFill/>
            <a:prstDash val="solid"/>
          </a:ln>
        </p:spPr>
        <p:txBody>
          <a:bodyPr vert="horz" wrap="square" lIns="91440" tIns="45720" rIns="91440" bIns="45720" anchor="t" anchorCtr="0" compatLnSpc="1">
            <a:spAutoFit/>
          </a:bodyPr>
          <a:lstStyle/>
          <a:p>
            <a:pPr marL="583204" marR="0" lvl="0" indent="-457200" algn="l" defTabSz="914400" rtl="0" fontAlgn="auto" hangingPunct="0">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自然科包括生物、理化、地科，未來將強化</a:t>
            </a:r>
            <a:r>
              <a:rPr lang="zh-TW" sz="2200" b="0" i="0" u="none" strike="noStrike" kern="1200" cap="none" spc="0" baseline="0">
                <a:solidFill>
                  <a:srgbClr val="0000FF"/>
                </a:solidFill>
                <a:uFillTx/>
                <a:latin typeface="Times New Roman" pitchFamily="18"/>
                <a:ea typeface="標楷體" pitchFamily="65"/>
                <a:cs typeface="Times New Roman" pitchFamily="18"/>
              </a:rPr>
              <a:t>科學探究</a:t>
            </a:r>
            <a:r>
              <a:rPr lang="en-US" sz="2200" b="0" i="0" u="none" strike="noStrike" kern="1200" cap="none" spc="0" baseline="0">
                <a:solidFill>
                  <a:srgbClr val="000000"/>
                </a:solidFill>
                <a:uFillTx/>
                <a:latin typeface="Times New Roman" pitchFamily="18"/>
                <a:ea typeface="標楷體" pitchFamily="65"/>
                <a:cs typeface="Times New Roman" pitchFamily="18"/>
              </a:rPr>
              <a:t>(</a:t>
            </a:r>
            <a:r>
              <a:rPr lang="zh-TW" sz="2200" b="0" i="0" u="none" strike="noStrike" kern="1200" cap="none" spc="0" baseline="0">
                <a:solidFill>
                  <a:srgbClr val="000000"/>
                </a:solidFill>
                <a:uFillTx/>
                <a:latin typeface="Times New Roman" pitchFamily="18"/>
                <a:ea typeface="標楷體" pitchFamily="65"/>
                <a:cs typeface="Times New Roman" pitchFamily="18"/>
              </a:rPr>
              <a:t>包含實驗</a:t>
            </a:r>
            <a:r>
              <a:rPr lang="en-US" sz="2200" b="0" i="0" u="none" strike="noStrike" kern="1200" cap="none" spc="0" baseline="0">
                <a:solidFill>
                  <a:srgbClr val="000000"/>
                </a:solidFill>
                <a:uFillTx/>
                <a:latin typeface="Times New Roman" pitchFamily="18"/>
                <a:ea typeface="標楷體" pitchFamily="65"/>
                <a:cs typeface="Times New Roman" pitchFamily="18"/>
              </a:rPr>
              <a:t>) </a:t>
            </a:r>
            <a:r>
              <a:rPr lang="zh-TW" sz="2200" b="0" i="0" u="none" strike="noStrike" kern="1200" cap="none" spc="0" baseline="0">
                <a:solidFill>
                  <a:srgbClr val="000000"/>
                </a:solidFill>
                <a:uFillTx/>
                <a:latin typeface="Times New Roman" pitchFamily="18"/>
                <a:ea typeface="標楷體" pitchFamily="65"/>
                <a:cs typeface="Times New Roman" pitchFamily="18"/>
              </a:rPr>
              <a:t>以及</a:t>
            </a:r>
            <a:r>
              <a:rPr lang="zh-TW" sz="2200" b="0" i="0" u="none" strike="noStrike" kern="1200" cap="none" spc="0" baseline="0">
                <a:solidFill>
                  <a:srgbClr val="0000FF"/>
                </a:solidFill>
                <a:uFillTx/>
                <a:latin typeface="Times New Roman" pitchFamily="18"/>
                <a:ea typeface="標楷體" pitchFamily="65"/>
                <a:cs typeface="Times New Roman" pitchFamily="18"/>
              </a:rPr>
              <a:t>整合學習內容</a:t>
            </a:r>
            <a:r>
              <a:rPr lang="zh-TW" sz="2200" b="0" i="0" u="none" strike="noStrike" kern="1200" cap="none" spc="0" baseline="0">
                <a:solidFill>
                  <a:srgbClr val="000000"/>
                </a:solidFill>
                <a:uFillTx/>
                <a:latin typeface="Times New Roman" pitchFamily="18"/>
                <a:ea typeface="標楷體" pitchFamily="65"/>
                <a:cs typeface="Times New Roman" pitchFamily="18"/>
              </a:rPr>
              <a:t>的試題。</a:t>
            </a:r>
            <a:endParaRPr lang="en-US" sz="2200" b="0" i="0" u="none" strike="noStrike" kern="1200" cap="none" spc="0" baseline="0">
              <a:solidFill>
                <a:srgbClr val="000000"/>
              </a:solidFill>
              <a:uFillTx/>
              <a:latin typeface="Times New Roman" pitchFamily="18"/>
              <a:ea typeface="標楷體" pitchFamily="65"/>
              <a:cs typeface="Times New Roman" pitchFamily="18"/>
            </a:endParaRPr>
          </a:p>
          <a:p>
            <a:pPr marL="583204" marR="0" lvl="0" indent="-457200" algn="l" defTabSz="914400" rtl="0" fontAlgn="auto" hangingPunct="0">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本題組結合課綱安全教育議題與學生生活經驗，評量學生應用科學知識於日常生活以及分析歸納科學</a:t>
            </a:r>
            <a:r>
              <a:rPr lang="en-US" sz="2200" b="0" i="0" u="none" strike="noStrike" kern="1200" cap="none" spc="0" baseline="0">
                <a:solidFill>
                  <a:srgbClr val="000000"/>
                </a:solidFill>
                <a:uFillTx/>
                <a:latin typeface="Times New Roman" pitchFamily="18"/>
                <a:ea typeface="標楷體" pitchFamily="65"/>
                <a:cs typeface="Times New Roman" pitchFamily="18"/>
              </a:rPr>
              <a:t>(</a:t>
            </a:r>
            <a:r>
              <a:rPr lang="zh-TW" sz="2200" b="0" i="0" u="none" strike="noStrike" kern="1200" cap="none" spc="0" baseline="0">
                <a:solidFill>
                  <a:srgbClr val="000000"/>
                </a:solidFill>
                <a:uFillTx/>
                <a:latin typeface="Times New Roman" pitchFamily="18"/>
                <a:ea typeface="標楷體" pitchFamily="65"/>
                <a:cs typeface="Times New Roman" pitchFamily="18"/>
              </a:rPr>
              <a:t>實驗</a:t>
            </a:r>
            <a:r>
              <a:rPr lang="en-US" sz="2200" b="0" i="0" u="none" strike="noStrike" kern="1200" cap="none" spc="0" baseline="0">
                <a:solidFill>
                  <a:srgbClr val="000000"/>
                </a:solidFill>
                <a:uFillTx/>
                <a:latin typeface="Times New Roman" pitchFamily="18"/>
                <a:ea typeface="標楷體" pitchFamily="65"/>
                <a:cs typeface="Times New Roman" pitchFamily="18"/>
              </a:rPr>
              <a:t>)</a:t>
            </a:r>
            <a:r>
              <a:rPr lang="zh-TW" sz="2200" b="0" i="0" u="none" strike="noStrike" kern="1200" cap="none" spc="0" baseline="0">
                <a:solidFill>
                  <a:srgbClr val="000000"/>
                </a:solidFill>
                <a:uFillTx/>
                <a:latin typeface="Times New Roman" pitchFamily="18"/>
                <a:ea typeface="標楷體" pitchFamily="65"/>
                <a:cs typeface="Times New Roman" pitchFamily="18"/>
              </a:rPr>
              <a:t>報告的能力。</a:t>
            </a:r>
          </a:p>
        </p:txBody>
      </p:sp>
      <p:pic>
        <p:nvPicPr>
          <p:cNvPr id="5" name="圖片 10"/>
          <p:cNvPicPr>
            <a:picLocks noChangeAspect="1"/>
          </p:cNvPicPr>
          <p:nvPr/>
        </p:nvPicPr>
        <p:blipFill>
          <a:blip r:embed="rId2"/>
          <a:srcRect l="10153" t="36219" r="15133" b="8657"/>
          <a:stretch>
            <a:fillRect/>
          </a:stretch>
        </p:blipFill>
        <p:spPr>
          <a:xfrm>
            <a:off x="1685239" y="947638"/>
            <a:ext cx="8898565" cy="3933346"/>
          </a:xfrm>
          <a:prstGeom prst="rect">
            <a:avLst/>
          </a:prstGeom>
          <a:noFill/>
          <a:ln cap="flat">
            <a:noFill/>
          </a:ln>
        </p:spPr>
      </p:pic>
      <p:sp>
        <p:nvSpPr>
          <p:cNvPr id="6" name="矩形 21"/>
          <p:cNvSpPr/>
          <p:nvPr/>
        </p:nvSpPr>
        <p:spPr>
          <a:xfrm>
            <a:off x="1626424" y="918834"/>
            <a:ext cx="9016185" cy="3982257"/>
          </a:xfrm>
          <a:prstGeom prst="rect">
            <a:avLst/>
          </a:prstGeom>
          <a:noFill/>
          <a:ln w="28575" cap="flat">
            <a:solidFill>
              <a:srgbClr val="9DC3E6"/>
            </a:solidFill>
            <a:prstDash val="solid"/>
            <a:miter/>
          </a:ln>
        </p:spPr>
        <p:txBody>
          <a:bodyPr vert="horz" wrap="square" lIns="91440" tIns="45720" rIns="91440" bIns="45720"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pitchFamily="18"/>
              <a:ea typeface="標楷體" pitchFamily="65"/>
            </a:endParaRPr>
          </a:p>
        </p:txBody>
      </p:sp>
      <p:pic>
        <p:nvPicPr>
          <p:cNvPr id="7" name="圖片 10" descr="Thumbnail for version as of 00:15, 30 November 2007"/>
          <p:cNvPicPr>
            <a:picLocks noChangeAspect="1"/>
          </p:cNvPicPr>
          <p:nvPr/>
        </p:nvPicPr>
        <p:blipFill>
          <a:blip r:embed="rId3"/>
          <a:stretch>
            <a:fillRect/>
          </a:stretch>
        </p:blipFill>
        <p:spPr>
          <a:xfrm>
            <a:off x="7778489" y="2669910"/>
            <a:ext cx="216027" cy="203426"/>
          </a:xfrm>
          <a:prstGeom prst="rect">
            <a:avLst/>
          </a:prstGeom>
          <a:noFill/>
          <a:ln cap="flat">
            <a:noFill/>
          </a:ln>
        </p:spPr>
      </p:pic>
      <p:pic>
        <p:nvPicPr>
          <p:cNvPr id="8" name="圖片 11" descr="Thumbnail for version as of 00:15, 30 November 2007"/>
          <p:cNvPicPr>
            <a:picLocks noChangeAspect="1"/>
          </p:cNvPicPr>
          <p:nvPr/>
        </p:nvPicPr>
        <p:blipFill>
          <a:blip r:embed="rId3"/>
          <a:stretch>
            <a:fillRect/>
          </a:stretch>
        </p:blipFill>
        <p:spPr>
          <a:xfrm>
            <a:off x="7994516" y="4270705"/>
            <a:ext cx="216027" cy="203426"/>
          </a:xfrm>
          <a:prstGeom prst="rect">
            <a:avLst/>
          </a:prstGeom>
          <a:noFill/>
          <a:ln cap="flat">
            <a:noFill/>
          </a:ln>
        </p:spPr>
      </p:pic>
      <p:sp>
        <p:nvSpPr>
          <p:cNvPr id="9"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1975B1-DE80-4921-BD52-6E1EE2D82E96}" type="slidenum">
              <a:t>20</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Slide524">
    <p:spTree>
      <p:nvGrpSpPr>
        <p:cNvPr id="1" name=""/>
        <p:cNvGrpSpPr/>
        <p:nvPr/>
      </p:nvGrpSpPr>
      <p:grpSpPr>
        <a:xfrm>
          <a:off x="0" y="0"/>
          <a:ext cx="0" cy="0"/>
          <a:chOff x="0" y="0"/>
          <a:chExt cx="0" cy="0"/>
        </a:xfrm>
      </p:grpSpPr>
      <p:sp>
        <p:nvSpPr>
          <p:cNvPr id="2" name="矩形 6"/>
          <p:cNvSpPr/>
          <p:nvPr/>
        </p:nvSpPr>
        <p:spPr>
          <a:xfrm>
            <a:off x="1534116" y="4864589"/>
            <a:ext cx="9107131" cy="1282180"/>
          </a:xfrm>
          <a:prstGeom prst="rect">
            <a:avLst/>
          </a:prstGeom>
          <a:solidFill>
            <a:srgbClr val="9DC3E6">
              <a:alpha val="50000"/>
            </a:srgbClr>
          </a:solidFill>
          <a:ln w="12701" cap="flat">
            <a:solidFill>
              <a:srgbClr val="9DC3E6">
                <a:alpha val="5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3" name="標題 1"/>
          <p:cNvSpPr txBox="1">
            <a:spLocks noGrp="1"/>
          </p:cNvSpPr>
          <p:nvPr>
            <p:ph type="title"/>
          </p:nvPr>
        </p:nvSpPr>
        <p:spPr>
          <a:xfrm>
            <a:off x="609603" y="6793"/>
            <a:ext cx="10972800" cy="1143000"/>
          </a:xfrm>
        </p:spPr>
        <p:txBody>
          <a:bodyPr anchorCtr="1"/>
          <a:lstStyle/>
          <a:p>
            <a:pPr lvl="0" algn="ctr" hangingPunct="0">
              <a:lnSpc>
                <a:spcPct val="100000"/>
              </a:lnSpc>
            </a:pPr>
            <a:r>
              <a:rPr lang="zh-TW" sz="4300" b="1">
                <a:latin typeface="標楷體" pitchFamily="65"/>
                <a:ea typeface="標楷體" pitchFamily="65"/>
                <a:cs typeface="Times New Roman" pitchFamily="18"/>
              </a:rPr>
              <a:t>寫作測驗示例</a:t>
            </a:r>
            <a:endParaRPr lang="en-US" sz="4300" b="1">
              <a:latin typeface="標楷體" pitchFamily="65"/>
              <a:ea typeface="標楷體" pitchFamily="65"/>
              <a:cs typeface="Times New Roman" pitchFamily="18"/>
            </a:endParaRPr>
          </a:p>
        </p:txBody>
      </p:sp>
      <p:pic>
        <p:nvPicPr>
          <p:cNvPr id="4" name="圖片 8"/>
          <p:cNvPicPr>
            <a:picLocks noChangeAspect="1"/>
          </p:cNvPicPr>
          <p:nvPr/>
        </p:nvPicPr>
        <p:blipFill>
          <a:blip r:embed="rId2"/>
          <a:srcRect l="8947" t="30858" r="16140" b="19552"/>
          <a:stretch>
            <a:fillRect/>
          </a:stretch>
        </p:blipFill>
        <p:spPr>
          <a:xfrm>
            <a:off x="1668862" y="1291910"/>
            <a:ext cx="8814395" cy="3282174"/>
          </a:xfrm>
          <a:prstGeom prst="rect">
            <a:avLst/>
          </a:prstGeom>
          <a:noFill/>
          <a:ln cap="flat">
            <a:noFill/>
          </a:ln>
        </p:spPr>
      </p:pic>
      <p:sp>
        <p:nvSpPr>
          <p:cNvPr id="5" name="矩形 9"/>
          <p:cNvSpPr/>
          <p:nvPr/>
        </p:nvSpPr>
        <p:spPr>
          <a:xfrm>
            <a:off x="1570070" y="4951686"/>
            <a:ext cx="8913187" cy="1107996"/>
          </a:xfrm>
          <a:prstGeom prst="rect">
            <a:avLst/>
          </a:prstGeom>
          <a:noFill/>
          <a:ln cap="flat">
            <a:noFill/>
            <a:prstDash val="solid"/>
          </a:ln>
        </p:spPr>
        <p:txBody>
          <a:bodyPr vert="horz" wrap="square" lIns="91440" tIns="45720" rIns="91440" bIns="45720" anchor="t" anchorCtr="0" compatLnSpc="1">
            <a:spAutoFit/>
          </a:bodyPr>
          <a:lstStyle/>
          <a:p>
            <a:pPr marL="583204" marR="0" lvl="0" indent="-457200" algn="l" defTabSz="914400" rtl="0" fontAlgn="auto" hangingPunct="0">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未來試題除了保有過往的特色，將更能貼近公民所需的「</a:t>
            </a:r>
            <a:r>
              <a:rPr lang="zh-TW" sz="2200" b="0" i="0" u="none" strike="noStrike" kern="1200" cap="none" spc="0" baseline="0">
                <a:solidFill>
                  <a:srgbClr val="0000FF"/>
                </a:solidFill>
                <a:uFillTx/>
                <a:latin typeface="Times New Roman" pitchFamily="18"/>
                <a:ea typeface="標楷體" pitchFamily="65"/>
                <a:cs typeface="Times New Roman" pitchFamily="18"/>
              </a:rPr>
              <a:t>多元識讀能力</a:t>
            </a:r>
            <a:r>
              <a:rPr lang="zh-TW" sz="2200" b="0" i="0" u="none" strike="noStrike" kern="1200" cap="none" spc="0" baseline="0">
                <a:solidFill>
                  <a:srgbClr val="000000"/>
                </a:solidFill>
                <a:uFillTx/>
                <a:latin typeface="Times New Roman" pitchFamily="18"/>
                <a:ea typeface="標楷體" pitchFamily="65"/>
                <a:cs typeface="Times New Roman" pitchFamily="18"/>
              </a:rPr>
              <a:t>」。</a:t>
            </a:r>
            <a:endParaRPr lang="en-US" sz="2200" b="0" i="0" u="none" strike="noStrike" kern="1200" cap="none" spc="0" baseline="0">
              <a:solidFill>
                <a:srgbClr val="000000"/>
              </a:solidFill>
              <a:uFillTx/>
              <a:latin typeface="Times New Roman" pitchFamily="18"/>
              <a:ea typeface="標楷體" pitchFamily="65"/>
              <a:cs typeface="Times New Roman" pitchFamily="18"/>
            </a:endParaRPr>
          </a:p>
          <a:p>
            <a:pPr marL="583204" marR="0" lvl="0" indent="-457200" algn="l" defTabSz="914400" rtl="0" fontAlgn="auto" hangingPunct="0">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Times New Roman" pitchFamily="18"/>
                <a:ea typeface="標楷體" pitchFamily="65"/>
                <a:cs typeface="Times New Roman" pitchFamily="18"/>
              </a:rPr>
              <a:t>本題為</a:t>
            </a:r>
            <a:r>
              <a:rPr lang="zh-TW" sz="2200" b="0" i="0" u="none" strike="noStrike" kern="1200" cap="none" spc="0" baseline="0">
                <a:solidFill>
                  <a:srgbClr val="0000FF"/>
                </a:solidFill>
                <a:uFillTx/>
                <a:latin typeface="Times New Roman" pitchFamily="18"/>
                <a:ea typeface="標楷體" pitchFamily="65"/>
                <a:cs typeface="Times New Roman" pitchFamily="18"/>
              </a:rPr>
              <a:t>任務導向</a:t>
            </a:r>
            <a:r>
              <a:rPr lang="zh-TW" sz="2200" b="0" i="0" u="none" strike="noStrike" kern="1200" cap="none" spc="0" baseline="0">
                <a:solidFill>
                  <a:srgbClr val="000000"/>
                </a:solidFill>
                <a:uFillTx/>
                <a:latin typeface="Times New Roman" pitchFamily="18"/>
                <a:ea typeface="標楷體" pitchFamily="65"/>
                <a:cs typeface="Times New Roman" pitchFamily="18"/>
              </a:rPr>
              <a:t>的寫作試題類型，藉此反映</a:t>
            </a:r>
            <a:r>
              <a:rPr lang="zh-TW" sz="2200" b="0" i="0" u="none" strike="noStrike" kern="1200" cap="none" spc="0" baseline="0">
                <a:solidFill>
                  <a:srgbClr val="0000FF"/>
                </a:solidFill>
                <a:uFillTx/>
                <a:latin typeface="Times New Roman" pitchFamily="18"/>
                <a:ea typeface="標楷體" pitchFamily="65"/>
                <a:cs typeface="Times New Roman" pitchFamily="18"/>
              </a:rPr>
              <a:t>實用性學習</a:t>
            </a:r>
            <a:r>
              <a:rPr lang="zh-TW" sz="2200" b="0" i="0" u="none" strike="noStrike" kern="1200" cap="none" spc="0" baseline="0">
                <a:solidFill>
                  <a:srgbClr val="000000"/>
                </a:solidFill>
                <a:uFillTx/>
                <a:latin typeface="Times New Roman" pitchFamily="18"/>
                <a:ea typeface="標楷體" pitchFamily="65"/>
                <a:cs typeface="Times New Roman" pitchFamily="18"/>
              </a:rPr>
              <a:t>。</a:t>
            </a:r>
          </a:p>
        </p:txBody>
      </p:sp>
      <p:sp>
        <p:nvSpPr>
          <p:cNvPr id="6" name="矩形 21"/>
          <p:cNvSpPr/>
          <p:nvPr/>
        </p:nvSpPr>
        <p:spPr>
          <a:xfrm>
            <a:off x="1534116" y="1203423"/>
            <a:ext cx="9107131" cy="3459156"/>
          </a:xfrm>
          <a:prstGeom prst="rect">
            <a:avLst/>
          </a:prstGeom>
          <a:noFill/>
          <a:ln w="28575" cap="flat">
            <a:solidFill>
              <a:srgbClr val="9DC3E6"/>
            </a:solidFill>
            <a:prstDash val="solid"/>
            <a:miter/>
          </a:ln>
        </p:spPr>
        <p:txBody>
          <a:bodyPr vert="horz" wrap="square" lIns="91440" tIns="45720" rIns="91440" bIns="45720"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pitchFamily="18"/>
              <a:ea typeface="標楷體" pitchFamily="65"/>
            </a:endParaRPr>
          </a:p>
        </p:txBody>
      </p:sp>
      <p:sp>
        <p:nvSpPr>
          <p:cNvPr id="7"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C69195-6387-4B60-B095-F87BDEA35688}" type="slidenum">
              <a:t>21</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Slide517">
    <p:spTree>
      <p:nvGrpSpPr>
        <p:cNvPr id="1" name=""/>
        <p:cNvGrpSpPr/>
        <p:nvPr/>
      </p:nvGrpSpPr>
      <p:grpSpPr>
        <a:xfrm>
          <a:off x="0" y="0"/>
          <a:ext cx="0" cy="0"/>
          <a:chOff x="0" y="0"/>
          <a:chExt cx="0" cy="0"/>
        </a:xfrm>
      </p:grpSpPr>
      <p:sp>
        <p:nvSpPr>
          <p:cNvPr id="2" name="標題 1"/>
          <p:cNvSpPr txBox="1">
            <a:spLocks noGrp="1"/>
          </p:cNvSpPr>
          <p:nvPr>
            <p:ph type="title"/>
          </p:nvPr>
        </p:nvSpPr>
        <p:spPr>
          <a:xfrm>
            <a:off x="1981203" y="274640"/>
            <a:ext cx="8229600" cy="778099"/>
          </a:xfrm>
        </p:spPr>
        <p:txBody>
          <a:bodyPr anchorCtr="1">
            <a:noAutofit/>
          </a:bodyPr>
          <a:lstStyle/>
          <a:p>
            <a:pPr lvl="0" algn="ctr" hangingPunct="0">
              <a:lnSpc>
                <a:spcPct val="100000"/>
              </a:lnSpc>
            </a:pPr>
            <a:r>
              <a:rPr lang="zh-TW" sz="4800" b="1">
                <a:latin typeface="標楷體" pitchFamily="65"/>
                <a:ea typeface="標楷體" pitchFamily="65"/>
              </a:rPr>
              <a:t>國中教育會考評量方式</a:t>
            </a:r>
          </a:p>
        </p:txBody>
      </p:sp>
      <p:sp>
        <p:nvSpPr>
          <p:cNvPr id="3" name="內容版面配置區 2"/>
          <p:cNvSpPr txBox="1">
            <a:spLocks noGrp="1"/>
          </p:cNvSpPr>
          <p:nvPr>
            <p:ph idx="1"/>
          </p:nvPr>
        </p:nvSpPr>
        <p:spPr>
          <a:xfrm>
            <a:off x="2175037" y="1323008"/>
            <a:ext cx="8886541" cy="5148812"/>
          </a:xfrm>
        </p:spPr>
        <p:txBody>
          <a:bodyPr/>
          <a:lstStyle/>
          <a:p>
            <a:pPr marL="0" lvl="0" indent="0" hangingPunct="0">
              <a:lnSpc>
                <a:spcPct val="100000"/>
              </a:lnSpc>
              <a:spcBef>
                <a:spcPts val="2400"/>
              </a:spcBef>
              <a:spcAft>
                <a:spcPts val="600"/>
              </a:spcAft>
              <a:buNone/>
            </a:pPr>
            <a:r>
              <a:rPr lang="zh-TW">
                <a:latin typeface="標楷體" pitchFamily="65"/>
                <a:ea typeface="標楷體" pitchFamily="65"/>
              </a:rPr>
              <a:t>考綱不考本。</a:t>
            </a:r>
            <a:endParaRPr lang="en-US">
              <a:latin typeface="標楷體" pitchFamily="65"/>
              <a:ea typeface="標楷體" pitchFamily="65"/>
            </a:endParaRPr>
          </a:p>
          <a:p>
            <a:pPr marL="0" lvl="0" indent="0" hangingPunct="0">
              <a:lnSpc>
                <a:spcPct val="100000"/>
              </a:lnSpc>
              <a:spcBef>
                <a:spcPts val="2400"/>
              </a:spcBef>
              <a:spcAft>
                <a:spcPts val="600"/>
              </a:spcAft>
              <a:buNone/>
            </a:pPr>
            <a:r>
              <a:rPr lang="zh-TW">
                <a:latin typeface="標楷體" pitchFamily="65"/>
                <a:ea typeface="標楷體" pitchFamily="65"/>
              </a:rPr>
              <a:t>整體難度「難易適中」。</a:t>
            </a:r>
            <a:endParaRPr lang="en-US">
              <a:latin typeface="標楷體" pitchFamily="65"/>
              <a:ea typeface="標楷體" pitchFamily="65"/>
            </a:endParaRPr>
          </a:p>
          <a:p>
            <a:pPr marL="0" lvl="0" indent="0" hangingPunct="0">
              <a:lnSpc>
                <a:spcPct val="100000"/>
              </a:lnSpc>
              <a:spcBef>
                <a:spcPts val="2400"/>
              </a:spcBef>
              <a:spcAft>
                <a:spcPts val="600"/>
              </a:spcAft>
              <a:buNone/>
            </a:pPr>
            <a:r>
              <a:rPr lang="zh-TW">
                <a:latin typeface="標楷體" pitchFamily="65"/>
                <a:ea typeface="標楷體" pitchFamily="65"/>
              </a:rPr>
              <a:t>紙筆測驗：選擇題為主，非選擇題為輔。</a:t>
            </a:r>
            <a:endParaRPr lang="en-US">
              <a:latin typeface="標楷體" pitchFamily="65"/>
              <a:ea typeface="標楷體" pitchFamily="65"/>
            </a:endParaRPr>
          </a:p>
          <a:p>
            <a:pPr marL="0" lvl="0" indent="0" hangingPunct="0">
              <a:lnSpc>
                <a:spcPct val="100000"/>
              </a:lnSpc>
              <a:spcBef>
                <a:spcPts val="2400"/>
              </a:spcBef>
              <a:spcAft>
                <a:spcPts val="600"/>
              </a:spcAft>
              <a:buNone/>
            </a:pPr>
            <a:r>
              <a:rPr lang="zh-TW">
                <a:latin typeface="標楷體" pitchFamily="65"/>
                <a:ea typeface="標楷體" pitchFamily="65"/>
              </a:rPr>
              <a:t>試題包含學科基本能力題與情境題。</a:t>
            </a:r>
            <a:endParaRPr lang="en-US">
              <a:latin typeface="標楷體" pitchFamily="65"/>
              <a:ea typeface="標楷體" pitchFamily="65"/>
            </a:endParaRPr>
          </a:p>
          <a:p>
            <a:pPr marL="0" lvl="0" indent="0" hangingPunct="0">
              <a:lnSpc>
                <a:spcPct val="100000"/>
              </a:lnSpc>
              <a:spcBef>
                <a:spcPts val="2400"/>
              </a:spcBef>
              <a:spcAft>
                <a:spcPts val="600"/>
              </a:spcAft>
              <a:buNone/>
            </a:pPr>
            <a:r>
              <a:rPr lang="zh-TW">
                <a:latin typeface="標楷體" pitchFamily="65"/>
                <a:ea typeface="標楷體" pitchFamily="65"/>
              </a:rPr>
              <a:t>強化與生活情境之連結：真實情境會問的真實問題。</a:t>
            </a:r>
          </a:p>
          <a:p>
            <a:pPr marL="0" lvl="0" indent="0" hangingPunct="0">
              <a:lnSpc>
                <a:spcPct val="100000"/>
              </a:lnSpc>
              <a:spcBef>
                <a:spcPts val="2400"/>
              </a:spcBef>
              <a:spcAft>
                <a:spcPts val="600"/>
              </a:spcAft>
              <a:buNone/>
            </a:pPr>
            <a:r>
              <a:rPr lang="zh-TW">
                <a:latin typeface="標楷體" pitchFamily="65"/>
                <a:ea typeface="標楷體" pitchFamily="65"/>
              </a:rPr>
              <a:t>屬難度測驗，非速度測驗：考量閱讀負擔，確保應試者有充分作答的時間。</a:t>
            </a:r>
            <a:endParaRPr lang="en-US">
              <a:latin typeface="標楷體" pitchFamily="65"/>
              <a:ea typeface="標楷體" pitchFamily="65"/>
            </a:endParaRPr>
          </a:p>
        </p:txBody>
      </p:sp>
      <p:grpSp>
        <p:nvGrpSpPr>
          <p:cNvPr id="4" name="群組 10"/>
          <p:cNvGrpSpPr/>
          <p:nvPr/>
        </p:nvGrpSpPr>
        <p:grpSpPr>
          <a:xfrm>
            <a:off x="1295723" y="1395246"/>
            <a:ext cx="907422" cy="4515572"/>
            <a:chOff x="1295723" y="1395246"/>
            <a:chExt cx="907422" cy="4515572"/>
          </a:xfrm>
        </p:grpSpPr>
        <p:pic>
          <p:nvPicPr>
            <p:cNvPr id="5" name="圖片 4"/>
            <p:cNvPicPr>
              <a:picLocks noChangeAspect="1"/>
            </p:cNvPicPr>
            <p:nvPr/>
          </p:nvPicPr>
          <p:blipFill>
            <a:blip r:embed="rId2"/>
            <a:srcRect l="4062" t="25791" r="4062" b="15030"/>
            <a:stretch>
              <a:fillRect/>
            </a:stretch>
          </p:blipFill>
          <p:spPr>
            <a:xfrm>
              <a:off x="1310508" y="2230057"/>
              <a:ext cx="892637" cy="446318"/>
            </a:xfrm>
            <a:prstGeom prst="rect">
              <a:avLst/>
            </a:prstGeom>
            <a:noFill/>
            <a:ln cap="flat">
              <a:noFill/>
            </a:ln>
          </p:spPr>
        </p:pic>
        <p:pic>
          <p:nvPicPr>
            <p:cNvPr id="6" name="圖片 5"/>
            <p:cNvPicPr>
              <a:picLocks noChangeAspect="1"/>
            </p:cNvPicPr>
            <p:nvPr/>
          </p:nvPicPr>
          <p:blipFill>
            <a:blip r:embed="rId2"/>
            <a:srcRect l="4062" t="25791" r="4062" b="15030"/>
            <a:stretch>
              <a:fillRect/>
            </a:stretch>
          </p:blipFill>
          <p:spPr>
            <a:xfrm>
              <a:off x="1310508" y="1395246"/>
              <a:ext cx="892637" cy="446318"/>
            </a:xfrm>
            <a:prstGeom prst="rect">
              <a:avLst/>
            </a:prstGeom>
            <a:noFill/>
            <a:ln cap="flat">
              <a:noFill/>
            </a:ln>
          </p:spPr>
        </p:pic>
        <p:pic>
          <p:nvPicPr>
            <p:cNvPr id="7" name="圖片 6"/>
            <p:cNvPicPr>
              <a:picLocks noChangeAspect="1"/>
            </p:cNvPicPr>
            <p:nvPr/>
          </p:nvPicPr>
          <p:blipFill>
            <a:blip r:embed="rId2"/>
            <a:srcRect l="4062" t="25791" r="4062" b="15030"/>
            <a:stretch>
              <a:fillRect/>
            </a:stretch>
          </p:blipFill>
          <p:spPr>
            <a:xfrm>
              <a:off x="1303111" y="3865031"/>
              <a:ext cx="892637" cy="446318"/>
            </a:xfrm>
            <a:prstGeom prst="rect">
              <a:avLst/>
            </a:prstGeom>
            <a:noFill/>
            <a:ln cap="flat">
              <a:noFill/>
            </a:ln>
          </p:spPr>
        </p:pic>
        <p:pic>
          <p:nvPicPr>
            <p:cNvPr id="8" name="圖片 7"/>
            <p:cNvPicPr>
              <a:picLocks noChangeAspect="1"/>
            </p:cNvPicPr>
            <p:nvPr/>
          </p:nvPicPr>
          <p:blipFill>
            <a:blip r:embed="rId2"/>
            <a:srcRect l="4062" t="25791" r="4062" b="15030"/>
            <a:stretch>
              <a:fillRect/>
            </a:stretch>
          </p:blipFill>
          <p:spPr>
            <a:xfrm>
              <a:off x="1303111" y="3030221"/>
              <a:ext cx="892637" cy="446318"/>
            </a:xfrm>
            <a:prstGeom prst="rect">
              <a:avLst/>
            </a:prstGeom>
            <a:noFill/>
            <a:ln cap="flat">
              <a:noFill/>
            </a:ln>
          </p:spPr>
        </p:pic>
        <p:pic>
          <p:nvPicPr>
            <p:cNvPr id="9" name="圖片 8"/>
            <p:cNvPicPr>
              <a:picLocks noChangeAspect="1"/>
            </p:cNvPicPr>
            <p:nvPr/>
          </p:nvPicPr>
          <p:blipFill>
            <a:blip r:embed="rId2"/>
            <a:srcRect l="4062" t="25791" r="4062" b="15030"/>
            <a:stretch>
              <a:fillRect/>
            </a:stretch>
          </p:blipFill>
          <p:spPr>
            <a:xfrm>
              <a:off x="1295723" y="5464500"/>
              <a:ext cx="892637" cy="446318"/>
            </a:xfrm>
            <a:prstGeom prst="rect">
              <a:avLst/>
            </a:prstGeom>
            <a:noFill/>
            <a:ln cap="flat">
              <a:noFill/>
            </a:ln>
          </p:spPr>
        </p:pic>
        <p:pic>
          <p:nvPicPr>
            <p:cNvPr id="10" name="圖片 9"/>
            <p:cNvPicPr>
              <a:picLocks noChangeAspect="1"/>
            </p:cNvPicPr>
            <p:nvPr/>
          </p:nvPicPr>
          <p:blipFill>
            <a:blip r:embed="rId2"/>
            <a:srcRect l="4062" t="25791" r="4062" b="15030"/>
            <a:stretch>
              <a:fillRect/>
            </a:stretch>
          </p:blipFill>
          <p:spPr>
            <a:xfrm>
              <a:off x="1295723" y="4629689"/>
              <a:ext cx="892637" cy="446318"/>
            </a:xfrm>
            <a:prstGeom prst="rect">
              <a:avLst/>
            </a:prstGeom>
            <a:noFill/>
            <a:ln cap="flat">
              <a:noFill/>
            </a:ln>
          </p:spPr>
        </p:pic>
      </p:grpSp>
      <p:sp>
        <p:nvSpPr>
          <p:cNvPr id="11"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5E12AC-13B8-4BA2-85AB-330430B4B16E}" type="slidenum">
              <a:t>22</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Slide502">
    <p:spTree>
      <p:nvGrpSpPr>
        <p:cNvPr id="1" name=""/>
        <p:cNvGrpSpPr/>
        <p:nvPr/>
      </p:nvGrpSpPr>
      <p:grpSpPr>
        <a:xfrm>
          <a:off x="0" y="0"/>
          <a:ext cx="0" cy="0"/>
          <a:chOff x="0" y="0"/>
          <a:chExt cx="0" cy="0"/>
        </a:xfrm>
      </p:grpSpPr>
      <p:pic>
        <p:nvPicPr>
          <p:cNvPr id="2" name="圖片 3"/>
          <p:cNvPicPr>
            <a:picLocks noChangeAspect="1"/>
          </p:cNvPicPr>
          <p:nvPr/>
        </p:nvPicPr>
        <p:blipFill>
          <a:blip r:embed="rId2"/>
          <a:stretch>
            <a:fillRect/>
          </a:stretch>
        </p:blipFill>
        <p:spPr>
          <a:xfrm>
            <a:off x="0" y="5568"/>
            <a:ext cx="12191996" cy="6846862"/>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508">
    <p:spTree>
      <p:nvGrpSpPr>
        <p:cNvPr id="1" name=""/>
        <p:cNvGrpSpPr/>
        <p:nvPr/>
      </p:nvGrpSpPr>
      <p:grpSpPr>
        <a:xfrm>
          <a:off x="0" y="0"/>
          <a:ext cx="0" cy="0"/>
          <a:chOff x="0" y="0"/>
          <a:chExt cx="0" cy="0"/>
        </a:xfrm>
      </p:grpSpPr>
      <p:grpSp>
        <p:nvGrpSpPr>
          <p:cNvPr id="2" name="群組 13333"/>
          <p:cNvGrpSpPr/>
          <p:nvPr/>
        </p:nvGrpSpPr>
        <p:grpSpPr>
          <a:xfrm>
            <a:off x="660644" y="443877"/>
            <a:ext cx="2519363" cy="5953128"/>
            <a:chOff x="660644" y="443877"/>
            <a:chExt cx="2519363" cy="5953128"/>
          </a:xfrm>
        </p:grpSpPr>
        <p:sp>
          <p:nvSpPr>
            <p:cNvPr id="3" name="矩形 15"/>
            <p:cNvSpPr/>
            <p:nvPr/>
          </p:nvSpPr>
          <p:spPr>
            <a:xfrm>
              <a:off x="1005135" y="443877"/>
              <a:ext cx="2174872" cy="334963"/>
            </a:xfrm>
            <a:prstGeom prst="rect">
              <a:avLst/>
            </a:prstGeom>
            <a:no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標楷體" pitchFamily="65"/>
                  <a:ea typeface="標楷體" pitchFamily="65"/>
                </a:rPr>
                <a:t>決定測驗目的</a:t>
              </a:r>
            </a:p>
          </p:txBody>
        </p:sp>
        <p:sp>
          <p:nvSpPr>
            <p:cNvPr id="4" name="矩形 17"/>
            <p:cNvSpPr/>
            <p:nvPr/>
          </p:nvSpPr>
          <p:spPr>
            <a:xfrm>
              <a:off x="1005135" y="1048716"/>
              <a:ext cx="2174872" cy="334963"/>
            </a:xfrm>
            <a:prstGeom prst="rect">
              <a:avLst/>
            </a:prstGeom>
            <a:no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標楷體" pitchFamily="65"/>
                  <a:ea typeface="標楷體" pitchFamily="65"/>
                </a:rPr>
                <a:t>建立雙向細目表</a:t>
              </a:r>
            </a:p>
          </p:txBody>
        </p:sp>
        <p:sp>
          <p:nvSpPr>
            <p:cNvPr id="5" name="矩形 19"/>
            <p:cNvSpPr/>
            <p:nvPr/>
          </p:nvSpPr>
          <p:spPr>
            <a:xfrm>
              <a:off x="1005135" y="1696413"/>
              <a:ext cx="2174872" cy="334963"/>
            </a:xfrm>
            <a:prstGeom prst="rect">
              <a:avLst/>
            </a:prstGeom>
            <a:no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標楷體" pitchFamily="65"/>
                  <a:ea typeface="標楷體" pitchFamily="65"/>
                </a:rPr>
                <a:t>選用適當的題型</a:t>
              </a:r>
            </a:p>
          </p:txBody>
        </p:sp>
        <p:sp>
          <p:nvSpPr>
            <p:cNvPr id="6" name="矩形 21"/>
            <p:cNvSpPr/>
            <p:nvPr/>
          </p:nvSpPr>
          <p:spPr>
            <a:xfrm>
              <a:off x="1005135" y="2331418"/>
              <a:ext cx="2174872" cy="719139"/>
            </a:xfrm>
            <a:prstGeom prst="rect">
              <a:avLst/>
            </a:prstGeom>
            <a:no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標楷體" pitchFamily="65"/>
                  <a:ea typeface="標楷體" pitchFamily="65"/>
                </a:rPr>
                <a:t>根據命題原則</a:t>
              </a:r>
              <a:endParaRPr lang="en-US" sz="2200" b="0" i="0" u="none" strike="noStrike" kern="1200" cap="none" spc="0" baseline="0">
                <a:solidFill>
                  <a:srgbClr val="000000"/>
                </a:solidFill>
                <a:uFillTx/>
                <a:latin typeface="標楷體" pitchFamily="65"/>
                <a:ea typeface="標楷體" pitchFamily="65"/>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標楷體" pitchFamily="65"/>
                  <a:ea typeface="標楷體" pitchFamily="65"/>
                </a:rPr>
                <a:t>設計試題</a:t>
              </a:r>
            </a:p>
          </p:txBody>
        </p:sp>
        <p:sp>
          <p:nvSpPr>
            <p:cNvPr id="7" name="矩形 26"/>
            <p:cNvSpPr/>
            <p:nvPr/>
          </p:nvSpPr>
          <p:spPr>
            <a:xfrm>
              <a:off x="1003544" y="3350590"/>
              <a:ext cx="2174872" cy="334963"/>
            </a:xfrm>
            <a:prstGeom prst="rect">
              <a:avLst/>
            </a:prstGeom>
            <a:no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標楷體" pitchFamily="65"/>
                  <a:ea typeface="標楷體" pitchFamily="65"/>
                </a:rPr>
                <a:t>試題修整與審訂</a:t>
              </a:r>
            </a:p>
          </p:txBody>
        </p:sp>
        <p:sp>
          <p:nvSpPr>
            <p:cNvPr id="8" name="矩形 30"/>
            <p:cNvSpPr/>
            <p:nvPr/>
          </p:nvSpPr>
          <p:spPr>
            <a:xfrm>
              <a:off x="1005135" y="3968130"/>
              <a:ext cx="2174872" cy="334963"/>
            </a:xfrm>
            <a:prstGeom prst="rect">
              <a:avLst/>
            </a:prstGeom>
            <a:no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標楷體" pitchFamily="65"/>
                  <a:ea typeface="標楷體" pitchFamily="65"/>
                </a:rPr>
                <a:t>進行預試</a:t>
              </a:r>
            </a:p>
          </p:txBody>
        </p:sp>
        <p:sp>
          <p:nvSpPr>
            <p:cNvPr id="9" name="矩形 32"/>
            <p:cNvSpPr/>
            <p:nvPr/>
          </p:nvSpPr>
          <p:spPr>
            <a:xfrm>
              <a:off x="1005135" y="4603126"/>
              <a:ext cx="2174872" cy="333371"/>
            </a:xfrm>
            <a:prstGeom prst="rect">
              <a:avLst/>
            </a:prstGeom>
            <a:no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標楷體" pitchFamily="65"/>
                  <a:ea typeface="標楷體" pitchFamily="65"/>
                </a:rPr>
                <a:t>分析試題特徵</a:t>
              </a:r>
            </a:p>
          </p:txBody>
        </p:sp>
        <p:sp>
          <p:nvSpPr>
            <p:cNvPr id="10" name="矩形 34"/>
            <p:cNvSpPr/>
            <p:nvPr/>
          </p:nvSpPr>
          <p:spPr>
            <a:xfrm>
              <a:off x="1005135" y="5234949"/>
              <a:ext cx="2174872" cy="334963"/>
            </a:xfrm>
            <a:prstGeom prst="rect">
              <a:avLst/>
            </a:prstGeom>
            <a:no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標楷體" pitchFamily="65"/>
                  <a:ea typeface="標楷體" pitchFamily="65"/>
                </a:rPr>
                <a:t>進入題庫</a:t>
              </a:r>
            </a:p>
          </p:txBody>
        </p:sp>
        <p:sp>
          <p:nvSpPr>
            <p:cNvPr id="11" name="矩形 36"/>
            <p:cNvSpPr/>
            <p:nvPr/>
          </p:nvSpPr>
          <p:spPr>
            <a:xfrm>
              <a:off x="1003544" y="6062042"/>
              <a:ext cx="2174872" cy="334963"/>
            </a:xfrm>
            <a:prstGeom prst="rect">
              <a:avLst/>
            </a:prstGeom>
            <a:no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標楷體" pitchFamily="65"/>
                  <a:ea typeface="標楷體" pitchFamily="65"/>
                </a:rPr>
                <a:t>闈內組正式題本</a:t>
              </a:r>
            </a:p>
          </p:txBody>
        </p:sp>
        <p:cxnSp>
          <p:nvCxnSpPr>
            <p:cNvPr id="12" name="直線單箭頭接點 57"/>
            <p:cNvCxnSpPr/>
            <p:nvPr/>
          </p:nvCxnSpPr>
          <p:spPr>
            <a:xfrm>
              <a:off x="2076693" y="804242"/>
              <a:ext cx="0" cy="222245"/>
            </a:xfrm>
            <a:prstGeom prst="straightConnector1">
              <a:avLst/>
            </a:prstGeom>
            <a:noFill/>
            <a:ln w="19046" cap="flat">
              <a:solidFill>
                <a:srgbClr val="000000"/>
              </a:solidFill>
              <a:prstDash val="solid"/>
              <a:miter/>
              <a:tailEnd type="arrow"/>
            </a:ln>
          </p:spPr>
        </p:cxnSp>
        <p:cxnSp>
          <p:nvCxnSpPr>
            <p:cNvPr id="13" name="直線單箭頭接點 74"/>
            <p:cNvCxnSpPr/>
            <p:nvPr/>
          </p:nvCxnSpPr>
          <p:spPr>
            <a:xfrm>
              <a:off x="2076693" y="1439238"/>
              <a:ext cx="0" cy="222254"/>
            </a:xfrm>
            <a:prstGeom prst="straightConnector1">
              <a:avLst/>
            </a:prstGeom>
            <a:noFill/>
            <a:ln w="19046" cap="flat">
              <a:solidFill>
                <a:srgbClr val="000000"/>
              </a:solidFill>
              <a:prstDash val="solid"/>
              <a:miter/>
              <a:tailEnd type="arrow"/>
            </a:ln>
          </p:spPr>
        </p:cxnSp>
        <p:cxnSp>
          <p:nvCxnSpPr>
            <p:cNvPr id="14" name="直線單箭頭接點 75"/>
            <p:cNvCxnSpPr/>
            <p:nvPr/>
          </p:nvCxnSpPr>
          <p:spPr>
            <a:xfrm>
              <a:off x="2076693" y="2072652"/>
              <a:ext cx="0" cy="222254"/>
            </a:xfrm>
            <a:prstGeom prst="straightConnector1">
              <a:avLst/>
            </a:prstGeom>
            <a:noFill/>
            <a:ln w="19046" cap="flat">
              <a:solidFill>
                <a:srgbClr val="000000"/>
              </a:solidFill>
              <a:prstDash val="solid"/>
              <a:miter/>
              <a:tailEnd type="arrow"/>
            </a:ln>
          </p:spPr>
        </p:cxnSp>
        <p:cxnSp>
          <p:nvCxnSpPr>
            <p:cNvPr id="15" name="直線單箭頭接點 76"/>
            <p:cNvCxnSpPr/>
            <p:nvPr/>
          </p:nvCxnSpPr>
          <p:spPr>
            <a:xfrm>
              <a:off x="2076693" y="3093415"/>
              <a:ext cx="0" cy="222254"/>
            </a:xfrm>
            <a:prstGeom prst="straightConnector1">
              <a:avLst/>
            </a:prstGeom>
            <a:noFill/>
            <a:ln w="19046" cap="flat">
              <a:solidFill>
                <a:srgbClr val="000000"/>
              </a:solidFill>
              <a:prstDash val="solid"/>
              <a:miter/>
              <a:tailEnd type="arrow"/>
            </a:ln>
          </p:spPr>
        </p:cxnSp>
        <p:cxnSp>
          <p:nvCxnSpPr>
            <p:cNvPr id="16" name="直線單箭頭接點 77"/>
            <p:cNvCxnSpPr/>
            <p:nvPr/>
          </p:nvCxnSpPr>
          <p:spPr>
            <a:xfrm>
              <a:off x="2076693" y="3723656"/>
              <a:ext cx="0" cy="222245"/>
            </a:xfrm>
            <a:prstGeom prst="straightConnector1">
              <a:avLst/>
            </a:prstGeom>
            <a:noFill/>
            <a:ln w="19046" cap="flat">
              <a:solidFill>
                <a:srgbClr val="000000"/>
              </a:solidFill>
              <a:prstDash val="solid"/>
              <a:miter/>
              <a:tailEnd type="arrow"/>
            </a:ln>
          </p:spPr>
        </p:cxnSp>
        <p:cxnSp>
          <p:nvCxnSpPr>
            <p:cNvPr id="17" name="直線單箭頭接點 78"/>
            <p:cNvCxnSpPr/>
            <p:nvPr/>
          </p:nvCxnSpPr>
          <p:spPr>
            <a:xfrm>
              <a:off x="2076693" y="4358652"/>
              <a:ext cx="0" cy="222254"/>
            </a:xfrm>
            <a:prstGeom prst="straightConnector1">
              <a:avLst/>
            </a:prstGeom>
            <a:noFill/>
            <a:ln w="19046" cap="flat">
              <a:solidFill>
                <a:srgbClr val="000000"/>
              </a:solidFill>
              <a:prstDash val="solid"/>
              <a:miter/>
              <a:tailEnd type="arrow"/>
            </a:ln>
          </p:spPr>
        </p:cxnSp>
        <p:cxnSp>
          <p:nvCxnSpPr>
            <p:cNvPr id="18" name="直線單箭頭接點 79"/>
            <p:cNvCxnSpPr/>
            <p:nvPr/>
          </p:nvCxnSpPr>
          <p:spPr>
            <a:xfrm>
              <a:off x="2076693" y="4992066"/>
              <a:ext cx="0" cy="222254"/>
            </a:xfrm>
            <a:prstGeom prst="straightConnector1">
              <a:avLst/>
            </a:prstGeom>
            <a:noFill/>
            <a:ln w="19046" cap="flat">
              <a:solidFill>
                <a:srgbClr val="000000"/>
              </a:solidFill>
              <a:prstDash val="solid"/>
              <a:miter/>
              <a:tailEnd type="arrow"/>
            </a:ln>
          </p:spPr>
        </p:cxnSp>
        <p:cxnSp>
          <p:nvCxnSpPr>
            <p:cNvPr id="19" name="直線單箭頭接點 80"/>
            <p:cNvCxnSpPr/>
            <p:nvPr/>
          </p:nvCxnSpPr>
          <p:spPr>
            <a:xfrm>
              <a:off x="2076693" y="5627062"/>
              <a:ext cx="0" cy="396877"/>
            </a:xfrm>
            <a:prstGeom prst="straightConnector1">
              <a:avLst/>
            </a:prstGeom>
            <a:noFill/>
            <a:ln w="19046" cap="flat">
              <a:solidFill>
                <a:srgbClr val="000000"/>
              </a:solidFill>
              <a:prstDash val="solid"/>
              <a:miter/>
              <a:tailEnd type="arrow"/>
            </a:ln>
          </p:spPr>
        </p:cxnSp>
        <p:cxnSp>
          <p:nvCxnSpPr>
            <p:cNvPr id="20" name="直線接點 101"/>
            <p:cNvCxnSpPr/>
            <p:nvPr/>
          </p:nvCxnSpPr>
          <p:spPr>
            <a:xfrm>
              <a:off x="665408" y="4758702"/>
              <a:ext cx="334963" cy="0"/>
            </a:xfrm>
            <a:prstGeom prst="straightConnector1">
              <a:avLst/>
            </a:prstGeom>
            <a:noFill/>
            <a:ln w="19046" cap="flat">
              <a:solidFill>
                <a:srgbClr val="000000"/>
              </a:solidFill>
              <a:prstDash val="solid"/>
              <a:miter/>
            </a:ln>
          </p:spPr>
        </p:cxnSp>
        <p:cxnSp>
          <p:nvCxnSpPr>
            <p:cNvPr id="21" name="直線接點 102"/>
            <p:cNvCxnSpPr/>
            <p:nvPr/>
          </p:nvCxnSpPr>
          <p:spPr>
            <a:xfrm>
              <a:off x="660644" y="3506166"/>
              <a:ext cx="0" cy="1260473"/>
            </a:xfrm>
            <a:prstGeom prst="straightConnector1">
              <a:avLst/>
            </a:prstGeom>
            <a:noFill/>
            <a:ln w="19046" cap="flat">
              <a:solidFill>
                <a:srgbClr val="000000"/>
              </a:solidFill>
              <a:prstDash val="solid"/>
              <a:miter/>
            </a:ln>
          </p:spPr>
        </p:cxnSp>
        <p:cxnSp>
          <p:nvCxnSpPr>
            <p:cNvPr id="22" name="直線單箭頭接點 103"/>
            <p:cNvCxnSpPr/>
            <p:nvPr/>
          </p:nvCxnSpPr>
          <p:spPr>
            <a:xfrm rot="10800009" flipH="1">
              <a:off x="663826" y="3506166"/>
              <a:ext cx="328618" cy="0"/>
            </a:xfrm>
            <a:prstGeom prst="straightConnector1">
              <a:avLst/>
            </a:prstGeom>
            <a:noFill/>
            <a:ln w="19046" cap="flat">
              <a:solidFill>
                <a:srgbClr val="000000"/>
              </a:solidFill>
              <a:prstDash val="solid"/>
              <a:miter/>
              <a:tailEnd type="arrow"/>
            </a:ln>
          </p:spPr>
        </p:cxnSp>
      </p:grpSp>
      <p:grpSp>
        <p:nvGrpSpPr>
          <p:cNvPr id="23" name="群組 13335"/>
          <p:cNvGrpSpPr/>
          <p:nvPr/>
        </p:nvGrpSpPr>
        <p:grpSpPr>
          <a:xfrm>
            <a:off x="3972171" y="793123"/>
            <a:ext cx="4978395" cy="5530848"/>
            <a:chOff x="3972171" y="793123"/>
            <a:chExt cx="4978395" cy="5530848"/>
          </a:xfrm>
        </p:grpSpPr>
        <p:sp>
          <p:nvSpPr>
            <p:cNvPr id="24" name="矩形 112"/>
            <p:cNvSpPr/>
            <p:nvPr/>
          </p:nvSpPr>
          <p:spPr>
            <a:xfrm>
              <a:off x="5392984" y="793123"/>
              <a:ext cx="2209803" cy="666753"/>
            </a:xfrm>
            <a:prstGeom prst="rect">
              <a:avLst/>
            </a:prstGeom>
            <a:no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標楷體" pitchFamily="65"/>
                  <a:ea typeface="標楷體" pitchFamily="65"/>
                </a:rPr>
                <a:t>採購各出版社</a:t>
              </a:r>
              <a:endParaRPr lang="en-US" sz="2200" b="0" i="0" u="none" strike="noStrike" kern="1200" cap="none" spc="0" baseline="0">
                <a:solidFill>
                  <a:srgbClr val="000000"/>
                </a:solidFill>
                <a:uFillTx/>
                <a:latin typeface="標楷體" pitchFamily="65"/>
                <a:ea typeface="標楷體" pitchFamily="65"/>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標楷體" pitchFamily="65"/>
                  <a:ea typeface="標楷體" pitchFamily="65"/>
                </a:rPr>
                <a:t>部審通過之教材</a:t>
              </a:r>
            </a:p>
          </p:txBody>
        </p:sp>
        <p:cxnSp>
          <p:nvCxnSpPr>
            <p:cNvPr id="25" name="直線單箭頭接點 129"/>
            <p:cNvCxnSpPr/>
            <p:nvPr/>
          </p:nvCxnSpPr>
          <p:spPr>
            <a:xfrm>
              <a:off x="6497881" y="1528136"/>
              <a:ext cx="0" cy="365129"/>
            </a:xfrm>
            <a:prstGeom prst="straightConnector1">
              <a:avLst/>
            </a:prstGeom>
            <a:noFill/>
            <a:ln w="19046" cap="flat">
              <a:solidFill>
                <a:srgbClr val="000000"/>
              </a:solidFill>
              <a:prstDash val="solid"/>
              <a:miter/>
              <a:tailEnd type="arrow"/>
            </a:ln>
          </p:spPr>
        </p:cxnSp>
        <p:sp>
          <p:nvSpPr>
            <p:cNvPr id="26" name="矩形 130"/>
            <p:cNvSpPr/>
            <p:nvPr/>
          </p:nvSpPr>
          <p:spPr>
            <a:xfrm>
              <a:off x="5402503" y="1928186"/>
              <a:ext cx="2208211" cy="665161"/>
            </a:xfrm>
            <a:prstGeom prst="rect">
              <a:avLst/>
            </a:prstGeom>
            <a:no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標楷體" pitchFamily="65"/>
                  <a:ea typeface="標楷體" pitchFamily="65"/>
                </a:rPr>
                <a:t>建置</a:t>
              </a:r>
              <a:endParaRPr lang="en-US" sz="2200" b="0" i="0" u="none" strike="noStrike" kern="1200" cap="none" spc="0" baseline="0">
                <a:solidFill>
                  <a:srgbClr val="000000"/>
                </a:solidFill>
                <a:uFillTx/>
                <a:latin typeface="標楷體" pitchFamily="65"/>
                <a:ea typeface="標楷體" pitchFamily="65"/>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標楷體" pitchFamily="65"/>
                  <a:ea typeface="標楷體" pitchFamily="65"/>
                </a:rPr>
                <a:t>教材知識檢索庫</a:t>
              </a:r>
            </a:p>
          </p:txBody>
        </p:sp>
        <p:cxnSp>
          <p:nvCxnSpPr>
            <p:cNvPr id="27" name="直線單箭頭接點 131"/>
            <p:cNvCxnSpPr/>
            <p:nvPr/>
          </p:nvCxnSpPr>
          <p:spPr>
            <a:xfrm>
              <a:off x="6496290" y="2634624"/>
              <a:ext cx="0" cy="366720"/>
            </a:xfrm>
            <a:prstGeom prst="straightConnector1">
              <a:avLst/>
            </a:prstGeom>
            <a:noFill/>
            <a:ln w="19046" cap="flat">
              <a:solidFill>
                <a:srgbClr val="000000"/>
              </a:solidFill>
              <a:prstDash val="solid"/>
              <a:miter/>
              <a:tailEnd type="arrow"/>
            </a:ln>
          </p:spPr>
        </p:cxnSp>
        <p:sp>
          <p:nvSpPr>
            <p:cNvPr id="28" name="矩形 133"/>
            <p:cNvSpPr/>
            <p:nvPr/>
          </p:nvSpPr>
          <p:spPr>
            <a:xfrm>
              <a:off x="5404094" y="3060076"/>
              <a:ext cx="2208211" cy="1147764"/>
            </a:xfrm>
            <a:prstGeom prst="rect">
              <a:avLst/>
            </a:prstGeom>
            <a:no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標楷體" pitchFamily="65"/>
                  <a:ea typeface="標楷體" pitchFamily="65"/>
                </a:rPr>
                <a:t>版本檢核：逐題比對題庫試題與各版本教材內容</a:t>
              </a:r>
            </a:p>
          </p:txBody>
        </p:sp>
        <p:cxnSp>
          <p:nvCxnSpPr>
            <p:cNvPr id="29" name="直線單箭頭接點 134"/>
            <p:cNvCxnSpPr/>
            <p:nvPr/>
          </p:nvCxnSpPr>
          <p:spPr>
            <a:xfrm rot="2100016">
              <a:off x="5715244" y="4187201"/>
              <a:ext cx="0" cy="1165229"/>
            </a:xfrm>
            <a:prstGeom prst="straightConnector1">
              <a:avLst/>
            </a:prstGeom>
            <a:noFill/>
            <a:ln w="19046" cap="flat">
              <a:solidFill>
                <a:srgbClr val="000000"/>
              </a:solidFill>
              <a:prstDash val="solid"/>
              <a:miter/>
              <a:tailEnd type="arrow"/>
            </a:ln>
          </p:spPr>
        </p:cxnSp>
        <p:sp>
          <p:nvSpPr>
            <p:cNvPr id="30" name="矩形 135"/>
            <p:cNvSpPr/>
            <p:nvPr/>
          </p:nvSpPr>
          <p:spPr>
            <a:xfrm>
              <a:off x="4288078" y="5279398"/>
              <a:ext cx="2208211" cy="666753"/>
            </a:xfrm>
            <a:prstGeom prst="rect">
              <a:avLst/>
            </a:prstGeom>
            <a:no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標楷體" pitchFamily="65"/>
                  <a:ea typeface="標楷體" pitchFamily="65"/>
                </a:rPr>
                <a:t>設定停用：當年無法自題庫選出</a:t>
              </a:r>
            </a:p>
          </p:txBody>
        </p:sp>
        <p:cxnSp>
          <p:nvCxnSpPr>
            <p:cNvPr id="31" name="直線單箭頭接點 136"/>
            <p:cNvCxnSpPr/>
            <p:nvPr/>
          </p:nvCxnSpPr>
          <p:spPr>
            <a:xfrm rot="19500000">
              <a:off x="7290065" y="4187201"/>
              <a:ext cx="0" cy="1165229"/>
            </a:xfrm>
            <a:prstGeom prst="straightConnector1">
              <a:avLst/>
            </a:prstGeom>
            <a:noFill/>
            <a:ln w="19046" cap="flat">
              <a:solidFill>
                <a:srgbClr val="000000"/>
              </a:solidFill>
              <a:prstDash val="solid"/>
              <a:miter/>
              <a:tailEnd type="arrow"/>
            </a:ln>
          </p:spPr>
        </p:cxnSp>
        <p:sp>
          <p:nvSpPr>
            <p:cNvPr id="32" name="矩形 137"/>
            <p:cNvSpPr/>
            <p:nvPr/>
          </p:nvSpPr>
          <p:spPr>
            <a:xfrm>
              <a:off x="6686796" y="5279398"/>
              <a:ext cx="2208211" cy="1044573"/>
            </a:xfrm>
            <a:prstGeom prst="rect">
              <a:avLst/>
            </a:prstGeom>
            <a:no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200" b="0" i="0" u="none" strike="noStrike" kern="1200" cap="none" spc="0" baseline="0">
                  <a:solidFill>
                    <a:srgbClr val="000000"/>
                  </a:solidFill>
                  <a:uFillTx/>
                  <a:latin typeface="標楷體" pitchFamily="65"/>
                  <a:ea typeface="標楷體" pitchFamily="65"/>
                </a:rPr>
                <a:t>有機會從題庫中抽選出來，成為當年度會考試題</a:t>
              </a:r>
            </a:p>
          </p:txBody>
        </p:sp>
        <p:sp>
          <p:nvSpPr>
            <p:cNvPr id="33" name="矩形 138"/>
            <p:cNvSpPr/>
            <p:nvPr/>
          </p:nvSpPr>
          <p:spPr>
            <a:xfrm>
              <a:off x="3972171" y="4391991"/>
              <a:ext cx="1719264" cy="666753"/>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376092"/>
                  </a:solidFill>
                  <a:uFillTx/>
                  <a:latin typeface="標楷體" pitchFamily="65"/>
                  <a:ea typeface="標楷體" pitchFamily="65"/>
                </a:rPr>
                <a:t>試題不符合</a:t>
              </a:r>
              <a:endParaRPr lang="en-US" sz="2000" b="0" i="0" u="none" strike="noStrike" kern="1200" cap="none" spc="0" baseline="0">
                <a:solidFill>
                  <a:srgbClr val="376092"/>
                </a:solidFill>
                <a:uFillTx/>
                <a:latin typeface="標楷體" pitchFamily="65"/>
                <a:ea typeface="標楷體" pitchFamily="65"/>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376092"/>
                  </a:solidFill>
                  <a:uFillTx/>
                  <a:latin typeface="標楷體" pitchFamily="65"/>
                  <a:ea typeface="標楷體" pitchFamily="65"/>
                </a:rPr>
                <a:t>版本檢核</a:t>
              </a:r>
            </a:p>
          </p:txBody>
        </p:sp>
        <p:sp>
          <p:nvSpPr>
            <p:cNvPr id="34" name="矩形 139"/>
            <p:cNvSpPr/>
            <p:nvPr/>
          </p:nvSpPr>
          <p:spPr>
            <a:xfrm>
              <a:off x="7229721" y="4391991"/>
              <a:ext cx="1720845" cy="666753"/>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376092"/>
                  </a:solidFill>
                  <a:uFillTx/>
                  <a:latin typeface="標楷體" pitchFamily="65"/>
                  <a:ea typeface="標楷體" pitchFamily="65"/>
                </a:rPr>
                <a:t>試題符合</a:t>
              </a:r>
              <a:endParaRPr lang="en-US" sz="2000" b="0" i="0" u="none" strike="noStrike" kern="1200" cap="none" spc="0" baseline="0">
                <a:solidFill>
                  <a:srgbClr val="376092"/>
                </a:solidFill>
                <a:uFillTx/>
                <a:latin typeface="標楷體" pitchFamily="65"/>
                <a:ea typeface="標楷體" pitchFamily="65"/>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376092"/>
                  </a:solidFill>
                  <a:uFillTx/>
                  <a:latin typeface="標楷體" pitchFamily="65"/>
                  <a:ea typeface="標楷體" pitchFamily="65"/>
                </a:rPr>
                <a:t>版本檢核</a:t>
              </a:r>
            </a:p>
          </p:txBody>
        </p:sp>
      </p:grpSp>
      <p:grpSp>
        <p:nvGrpSpPr>
          <p:cNvPr id="35" name="群組 1"/>
          <p:cNvGrpSpPr/>
          <p:nvPr/>
        </p:nvGrpSpPr>
        <p:grpSpPr>
          <a:xfrm>
            <a:off x="2243379" y="204167"/>
            <a:ext cx="6780221" cy="6192828"/>
            <a:chOff x="2243379" y="204167"/>
            <a:chExt cx="6780221" cy="6192828"/>
          </a:xfrm>
        </p:grpSpPr>
        <p:sp>
          <p:nvSpPr>
            <p:cNvPr id="36" name="矩形 13336"/>
            <p:cNvSpPr/>
            <p:nvPr/>
          </p:nvSpPr>
          <p:spPr>
            <a:xfrm>
              <a:off x="3972171" y="491499"/>
              <a:ext cx="5051429" cy="5905496"/>
            </a:xfrm>
            <a:prstGeom prst="rect">
              <a:avLst/>
            </a:prstGeom>
            <a:noFill/>
            <a:ln w="25402" cap="flat">
              <a:solidFill>
                <a:srgbClr val="385D8A"/>
              </a:solidFill>
              <a:custDash>
                <a:ds d="299961" sp="299961"/>
              </a:custDash>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37" name="Text Box 17"/>
            <p:cNvSpPr txBox="1"/>
            <p:nvPr/>
          </p:nvSpPr>
          <p:spPr>
            <a:xfrm>
              <a:off x="4972296" y="204167"/>
              <a:ext cx="2960690" cy="461964"/>
            </a:xfrm>
            <a:prstGeom prst="rect">
              <a:avLst/>
            </a:prstGeom>
            <a:solidFill>
              <a:srgbClr val="FAC090"/>
            </a:solid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140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C00000"/>
                  </a:solidFill>
                  <a:uFillTx/>
                  <a:latin typeface="微軟正黑體" pitchFamily="34"/>
                  <a:ea typeface="微軟正黑體" pitchFamily="34"/>
                </a:rPr>
                <a:t>入闈前版本檢核作業</a:t>
              </a:r>
            </a:p>
          </p:txBody>
        </p:sp>
        <p:cxnSp>
          <p:nvCxnSpPr>
            <p:cNvPr id="38" name="直線單箭頭接點 13338"/>
            <p:cNvCxnSpPr/>
            <p:nvPr/>
          </p:nvCxnSpPr>
          <p:spPr>
            <a:xfrm flipH="1">
              <a:off x="2243379" y="5820741"/>
              <a:ext cx="1728792" cy="0"/>
            </a:xfrm>
            <a:prstGeom prst="straightConnector1">
              <a:avLst/>
            </a:prstGeom>
            <a:noFill/>
            <a:ln w="25402" cap="flat">
              <a:solidFill>
                <a:srgbClr val="1F497D"/>
              </a:solidFill>
              <a:custDash>
                <a:ds d="299961" sp="299961"/>
              </a:custDash>
              <a:miter/>
              <a:tailEnd type="arrow"/>
            </a:ln>
          </p:spPr>
        </p:cxnSp>
      </p:grpSp>
      <p:sp>
        <p:nvSpPr>
          <p:cNvPr id="39" name="圓角矩形 42"/>
          <p:cNvSpPr/>
          <p:nvPr/>
        </p:nvSpPr>
        <p:spPr>
          <a:xfrm>
            <a:off x="7932986" y="1621496"/>
            <a:ext cx="3900930" cy="206405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203864">
              <a:alpha val="70000"/>
            </a:srgbClr>
          </a:solidFill>
          <a:ln cap="flat">
            <a:noFill/>
            <a:prstDash val="solid"/>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FFFF99"/>
                </a:solidFill>
                <a:effectLst>
                  <a:outerShdw dist="38096" dir="2700000">
                    <a:srgbClr val="000000"/>
                  </a:outerShdw>
                </a:effectLst>
                <a:uFillTx/>
                <a:latin typeface="微軟正黑體" pitchFamily="34"/>
                <a:ea typeface="微軟正黑體" pitchFamily="34"/>
                <a:cs typeface="Times New Roman" pitchFamily="18"/>
              </a:rPr>
              <a:t>考綱不考本</a:t>
            </a:r>
            <a:r>
              <a:rPr lang="zh-TW" sz="2400" b="0" i="0" u="none" strike="noStrike" kern="1200" cap="none" spc="0" baseline="0">
                <a:solidFill>
                  <a:srgbClr val="FFFF99"/>
                </a:solidFill>
                <a:effectLst>
                  <a:outerShdw dist="38096" dir="2700000">
                    <a:srgbClr val="000000"/>
                  </a:outerShdw>
                </a:effectLst>
                <a:uFillTx/>
                <a:latin typeface="微軟正黑體" pitchFamily="34"/>
                <a:ea typeface="微軟正黑體" pitchFamily="34"/>
                <a:cs typeface="Times New Roman" pitchFamily="18"/>
              </a:rPr>
              <a:t>：</a:t>
            </a:r>
            <a:endParaRPr lang="en-US" sz="2400" b="0" i="0" u="none" strike="noStrike" kern="1200" cap="none" spc="0" baseline="0">
              <a:solidFill>
                <a:srgbClr val="FFFF99"/>
              </a:solidFill>
              <a:effectLst>
                <a:outerShdw dist="38096" dir="2700000">
                  <a:srgbClr val="000000"/>
                </a:outerShdw>
              </a:effectLst>
              <a:uFillTx/>
              <a:latin typeface="微軟正黑體" pitchFamily="34"/>
              <a:ea typeface="微軟正黑體" pitchFamily="34"/>
              <a:cs typeface="Times New Roman" pitchFamily="18"/>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0" i="0" u="none" strike="noStrike" kern="1200" cap="none" spc="0" baseline="0">
                <a:solidFill>
                  <a:srgbClr val="FFFFFF"/>
                </a:solidFill>
                <a:effectLst>
                  <a:outerShdw dist="38096" dir="2700000">
                    <a:srgbClr val="000000"/>
                  </a:outerShdw>
                </a:effectLst>
                <a:uFillTx/>
                <a:latin typeface="微軟正黑體" pitchFamily="34"/>
                <a:ea typeface="微軟正黑體" pitchFamily="34"/>
                <a:cs typeface="Times New Roman" pitchFamily="18"/>
              </a:rPr>
              <a:t>無論使用哪一版本教材，只要能融會貫通，並習得能力，皆足以作答國中教育會考試題。</a:t>
            </a:r>
            <a:endParaRPr lang="en-US" sz="2400" b="0" i="0" u="none" strike="noStrike" kern="1200" cap="none" spc="0" baseline="0">
              <a:solidFill>
                <a:srgbClr val="FFFFFF"/>
              </a:solidFill>
              <a:effectLst>
                <a:outerShdw dist="38096" dir="2700000">
                  <a:srgbClr val="000000"/>
                </a:outerShdw>
              </a:effectLst>
              <a:uFillTx/>
              <a:latin typeface="微軟正黑體" pitchFamily="34"/>
              <a:ea typeface="微軟正黑體" pitchFamily="34"/>
            </a:endParaRPr>
          </a:p>
        </p:txBody>
      </p:sp>
      <p:sp>
        <p:nvSpPr>
          <p:cNvPr id="40"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DF31BE-7425-4D15-B11D-A43B8880CB96}" type="slidenum">
              <a:t>3</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1+#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left)">
                                      <p:cBhvr>
                                        <p:cTn id="1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name="Slide507">
    <p:spTree>
      <p:nvGrpSpPr>
        <p:cNvPr id="1" name=""/>
        <p:cNvGrpSpPr/>
        <p:nvPr/>
      </p:nvGrpSpPr>
      <p:grpSpPr>
        <a:xfrm>
          <a:off x="0" y="0"/>
          <a:ext cx="0" cy="0"/>
          <a:chOff x="0" y="0"/>
          <a:chExt cx="0" cy="0"/>
        </a:xfrm>
      </p:grpSpPr>
      <p:sp>
        <p:nvSpPr>
          <p:cNvPr id="2" name="標題 1"/>
          <p:cNvSpPr txBox="1">
            <a:spLocks noGrp="1"/>
          </p:cNvSpPr>
          <p:nvPr>
            <p:ph type="title"/>
          </p:nvPr>
        </p:nvSpPr>
        <p:spPr>
          <a:xfrm>
            <a:off x="609603" y="6793"/>
            <a:ext cx="10972800" cy="1143000"/>
          </a:xfrm>
        </p:spPr>
        <p:txBody>
          <a:bodyPr anchorCtr="1"/>
          <a:lstStyle/>
          <a:p>
            <a:pPr lvl="0" algn="ctr">
              <a:lnSpc>
                <a:spcPct val="100000"/>
              </a:lnSpc>
            </a:pPr>
            <a:r>
              <a:rPr lang="zh-TW" sz="4800" b="1">
                <a:latin typeface="標楷體" pitchFamily="65"/>
                <a:ea typeface="標楷體" pitchFamily="65"/>
              </a:rPr>
              <a:t>國中教育會考何時考</a:t>
            </a:r>
          </a:p>
        </p:txBody>
      </p:sp>
      <p:graphicFrame>
        <p:nvGraphicFramePr>
          <p:cNvPr id="3" name="表格 7"/>
          <p:cNvGraphicFramePr>
            <a:graphicFrameLocks noGrp="1"/>
          </p:cNvGraphicFramePr>
          <p:nvPr/>
        </p:nvGraphicFramePr>
        <p:xfrm>
          <a:off x="1837678" y="992782"/>
          <a:ext cx="8611343" cy="5441969"/>
        </p:xfrm>
        <a:graphic>
          <a:graphicData uri="http://schemas.openxmlformats.org/drawingml/2006/table">
            <a:tbl>
              <a:tblPr>
                <a:effectLst/>
              </a:tblPr>
              <a:tblGrid>
                <a:gridCol w="2152835"/>
                <a:gridCol w="2152835"/>
                <a:gridCol w="2152835"/>
                <a:gridCol w="2152835"/>
              </a:tblGrid>
              <a:tr h="478706">
                <a:tc gridSpan="2">
                  <a:txBody>
                    <a:bodyPr/>
                    <a:lstStyle/>
                    <a:p>
                      <a:pPr lvl="0" algn="ctr">
                        <a:lnSpc>
                          <a:spcPct val="125000"/>
                        </a:lnSpc>
                      </a:pPr>
                      <a:r>
                        <a:rPr lang="en-US" sz="2400" b="1" kern="1200">
                          <a:solidFill>
                            <a:srgbClr val="000000"/>
                          </a:solidFill>
                          <a:latin typeface="Times New Roman" pitchFamily="18"/>
                          <a:ea typeface="標楷體" pitchFamily="65"/>
                          <a:cs typeface="Times New Roman" pitchFamily="18"/>
                        </a:rPr>
                        <a:t>112</a:t>
                      </a:r>
                      <a:r>
                        <a:rPr lang="zh-TW" sz="2400" b="1" kern="1200">
                          <a:solidFill>
                            <a:srgbClr val="000000"/>
                          </a:solidFill>
                          <a:latin typeface="Times New Roman" pitchFamily="18"/>
                          <a:ea typeface="標楷體" pitchFamily="65"/>
                          <a:cs typeface="Times New Roman" pitchFamily="18"/>
                        </a:rPr>
                        <a:t>年</a:t>
                      </a:r>
                      <a:r>
                        <a:rPr lang="en-US" sz="2400" b="1" kern="1200">
                          <a:solidFill>
                            <a:srgbClr val="000000"/>
                          </a:solidFill>
                          <a:latin typeface="Times New Roman" pitchFamily="18"/>
                          <a:ea typeface="標楷體" pitchFamily="65"/>
                          <a:cs typeface="Times New Roman" pitchFamily="18"/>
                        </a:rPr>
                        <a:t>5</a:t>
                      </a:r>
                      <a:r>
                        <a:rPr lang="zh-TW" sz="2400" b="1" kern="1200">
                          <a:solidFill>
                            <a:srgbClr val="000000"/>
                          </a:solidFill>
                          <a:latin typeface="Times New Roman" pitchFamily="18"/>
                          <a:ea typeface="標楷體" pitchFamily="65"/>
                          <a:cs typeface="Times New Roman" pitchFamily="18"/>
                        </a:rPr>
                        <a:t>月</a:t>
                      </a:r>
                      <a:r>
                        <a:rPr lang="en-US" sz="2400" b="1" kern="1200">
                          <a:solidFill>
                            <a:srgbClr val="000000"/>
                          </a:solidFill>
                          <a:latin typeface="Times New Roman" pitchFamily="18"/>
                          <a:ea typeface="標楷體" pitchFamily="65"/>
                          <a:cs typeface="Times New Roman" pitchFamily="18"/>
                        </a:rPr>
                        <a:t>20</a:t>
                      </a:r>
                      <a:r>
                        <a:rPr lang="zh-TW" sz="2400" b="1" kern="1200">
                          <a:solidFill>
                            <a:srgbClr val="000000"/>
                          </a:solidFill>
                          <a:latin typeface="Times New Roman" pitchFamily="18"/>
                          <a:ea typeface="標楷體" pitchFamily="65"/>
                          <a:cs typeface="Times New Roman" pitchFamily="18"/>
                        </a:rPr>
                        <a:t>日（六）</a:t>
                      </a:r>
                      <a:endParaRPr lang="zh-TW" sz="24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hMerge="1">
                  <a:txBody>
                    <a:bodyPr/>
                    <a:lstStyle/>
                    <a:p>
                      <a:endParaRPr lang="zh-TW" altLang="en-US"/>
                    </a:p>
                  </a:txBody>
                  <a:tcPr/>
                </a:tc>
                <a:tc gridSpan="2">
                  <a:txBody>
                    <a:bodyPr/>
                    <a:lstStyle/>
                    <a:p>
                      <a:pPr lvl="0" algn="ctr">
                        <a:lnSpc>
                          <a:spcPct val="125000"/>
                        </a:lnSpc>
                      </a:pPr>
                      <a:r>
                        <a:rPr lang="en-US" sz="2400" b="1" kern="1200">
                          <a:solidFill>
                            <a:srgbClr val="000000"/>
                          </a:solidFill>
                          <a:latin typeface="Times New Roman" pitchFamily="18"/>
                          <a:ea typeface="標楷體" pitchFamily="65"/>
                          <a:cs typeface="Times New Roman" pitchFamily="18"/>
                        </a:rPr>
                        <a:t>112</a:t>
                      </a:r>
                      <a:r>
                        <a:rPr lang="zh-TW" sz="2400" b="1" kern="1200">
                          <a:solidFill>
                            <a:srgbClr val="000000"/>
                          </a:solidFill>
                          <a:latin typeface="Times New Roman" pitchFamily="18"/>
                          <a:ea typeface="標楷體" pitchFamily="65"/>
                          <a:cs typeface="Times New Roman" pitchFamily="18"/>
                        </a:rPr>
                        <a:t>年</a:t>
                      </a:r>
                      <a:r>
                        <a:rPr lang="en-US" sz="2400" b="1" kern="1200">
                          <a:solidFill>
                            <a:srgbClr val="000000"/>
                          </a:solidFill>
                          <a:latin typeface="Times New Roman" pitchFamily="18"/>
                          <a:ea typeface="標楷體" pitchFamily="65"/>
                          <a:cs typeface="Times New Roman" pitchFamily="18"/>
                        </a:rPr>
                        <a:t>5</a:t>
                      </a:r>
                      <a:r>
                        <a:rPr lang="zh-TW" sz="2400" b="1" kern="1200">
                          <a:solidFill>
                            <a:srgbClr val="000000"/>
                          </a:solidFill>
                          <a:latin typeface="Times New Roman" pitchFamily="18"/>
                          <a:ea typeface="標楷體" pitchFamily="65"/>
                          <a:cs typeface="Times New Roman" pitchFamily="18"/>
                        </a:rPr>
                        <a:t>月</a:t>
                      </a:r>
                      <a:r>
                        <a:rPr lang="en-US" sz="2400" b="1" kern="1200">
                          <a:solidFill>
                            <a:srgbClr val="000000"/>
                          </a:solidFill>
                          <a:latin typeface="Times New Roman" pitchFamily="18"/>
                          <a:ea typeface="標楷體" pitchFamily="65"/>
                          <a:cs typeface="Times New Roman" pitchFamily="18"/>
                        </a:rPr>
                        <a:t>21</a:t>
                      </a:r>
                      <a:r>
                        <a:rPr lang="zh-TW" sz="2400" b="1" kern="1200">
                          <a:solidFill>
                            <a:srgbClr val="000000"/>
                          </a:solidFill>
                          <a:latin typeface="Times New Roman" pitchFamily="18"/>
                          <a:ea typeface="標楷體" pitchFamily="65"/>
                          <a:cs typeface="Times New Roman" pitchFamily="18"/>
                        </a:rPr>
                        <a:t>日（日）</a:t>
                      </a:r>
                      <a:endParaRPr lang="zh-TW" sz="24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hMerge="1">
                  <a:txBody>
                    <a:bodyPr/>
                    <a:lstStyle/>
                    <a:p>
                      <a:endParaRPr lang="zh-TW" altLang="en-US"/>
                    </a:p>
                  </a:txBody>
                  <a:tcPr/>
                </a:tc>
              </a:tr>
              <a:tr h="430837">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kern="1200">
                          <a:solidFill>
                            <a:srgbClr val="000000"/>
                          </a:solidFill>
                          <a:latin typeface="Times New Roman" pitchFamily="18"/>
                          <a:ea typeface="標楷體" pitchFamily="65"/>
                          <a:cs typeface="Times New Roman" pitchFamily="18"/>
                        </a:rPr>
                        <a:t>08:20-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08:30</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AC090"/>
                    </a:solidFill>
                  </a:tcPr>
                </a:tc>
                <a:tc>
                  <a:txBody>
                    <a:bodyPr/>
                    <a:lstStyle/>
                    <a:p>
                      <a:pPr lvl="0" algn="ctr">
                        <a:lnSpc>
                          <a:spcPct val="125000"/>
                        </a:lnSpc>
                      </a:pPr>
                      <a:r>
                        <a:rPr lang="zh-TW" sz="2000" kern="1200">
                          <a:solidFill>
                            <a:srgbClr val="000000"/>
                          </a:solidFill>
                          <a:latin typeface="Times New Roman" pitchFamily="18"/>
                          <a:ea typeface="標楷體" pitchFamily="65"/>
                          <a:cs typeface="Times New Roman" pitchFamily="18"/>
                        </a:rPr>
                        <a:t>考試說明</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AC090"/>
                    </a:solidFill>
                  </a:tcPr>
                </a:tc>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kern="1200">
                          <a:solidFill>
                            <a:srgbClr val="000000"/>
                          </a:solidFill>
                          <a:latin typeface="Times New Roman" pitchFamily="18"/>
                          <a:ea typeface="標楷體" pitchFamily="65"/>
                          <a:cs typeface="Times New Roman" pitchFamily="18"/>
                        </a:rPr>
                        <a:t>08:20-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08:30</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FFF99"/>
                    </a:solidFill>
                  </a:tcPr>
                </a:tc>
                <a:tc>
                  <a:txBody>
                    <a:bodyPr/>
                    <a:lstStyle/>
                    <a:p>
                      <a:pPr marL="0" lvl="0" algn="ctr" defTabSz="914400" rtl="0" hangingPunct="1">
                        <a:lnSpc>
                          <a:spcPct val="125000"/>
                        </a:lnSpc>
                      </a:pPr>
                      <a:r>
                        <a:rPr lang="zh-TW" sz="2000" kern="1200">
                          <a:solidFill>
                            <a:srgbClr val="000000"/>
                          </a:solidFill>
                          <a:latin typeface="Times New Roman" pitchFamily="18"/>
                          <a:ea typeface="標楷體" pitchFamily="65"/>
                          <a:cs typeface="Times New Roman" pitchFamily="18"/>
                        </a:rPr>
                        <a:t>考試說明</a:t>
                      </a: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FFF99"/>
                    </a:solidFill>
                  </a:tcPr>
                </a:tc>
              </a:tr>
              <a:tr h="478706">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08:30-</a:t>
                      </a: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09:40</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AC090"/>
                    </a:solidFill>
                  </a:tcPr>
                </a:tc>
                <a:tc>
                  <a:txBody>
                    <a:bodyPr/>
                    <a:lstStyle/>
                    <a:p>
                      <a:pPr lvl="0" algn="ctr">
                        <a:lnSpc>
                          <a:spcPct val="125000"/>
                        </a:lnSpc>
                      </a:pPr>
                      <a:r>
                        <a:rPr lang="zh-TW" sz="2400" b="1" kern="1200">
                          <a:solidFill>
                            <a:srgbClr val="000000"/>
                          </a:solidFill>
                          <a:latin typeface="Times New Roman" pitchFamily="18"/>
                          <a:ea typeface="標楷體" pitchFamily="65"/>
                          <a:cs typeface="Times New Roman" pitchFamily="18"/>
                        </a:rPr>
                        <a:t>社</a:t>
                      </a:r>
                      <a:r>
                        <a:rPr lang="en-US" sz="2400" b="1" kern="1200">
                          <a:solidFill>
                            <a:srgbClr val="000000"/>
                          </a:solidFill>
                          <a:latin typeface="Times New Roman" pitchFamily="18"/>
                          <a:ea typeface="標楷體" pitchFamily="65"/>
                          <a:cs typeface="Times New Roman" pitchFamily="18"/>
                        </a:rPr>
                        <a:t>    </a:t>
                      </a:r>
                      <a:r>
                        <a:rPr lang="zh-TW" sz="2400" b="1" kern="1200">
                          <a:solidFill>
                            <a:srgbClr val="000000"/>
                          </a:solidFill>
                          <a:latin typeface="Times New Roman" pitchFamily="18"/>
                          <a:ea typeface="標楷體" pitchFamily="65"/>
                          <a:cs typeface="Times New Roman" pitchFamily="18"/>
                        </a:rPr>
                        <a:t>會</a:t>
                      </a:r>
                      <a:endParaRPr lang="zh-TW" sz="24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AC090"/>
                    </a:solidFill>
                  </a:tcPr>
                </a:tc>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08:30-</a:t>
                      </a: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09:40</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FFF99"/>
                    </a:solidFill>
                  </a:tcPr>
                </a:tc>
                <a:tc>
                  <a:txBody>
                    <a:bodyPr/>
                    <a:lstStyle/>
                    <a:p>
                      <a:pPr marL="0" lvl="0" algn="ctr" defTabSz="914400" rtl="0" hangingPunct="1">
                        <a:lnSpc>
                          <a:spcPct val="125000"/>
                        </a:lnSpc>
                      </a:pPr>
                      <a:r>
                        <a:rPr lang="zh-TW" sz="2400" b="1" kern="1200">
                          <a:solidFill>
                            <a:srgbClr val="000000"/>
                          </a:solidFill>
                          <a:latin typeface="Times New Roman" pitchFamily="18"/>
                          <a:ea typeface="標楷體" pitchFamily="65"/>
                          <a:cs typeface="Times New Roman" pitchFamily="18"/>
                        </a:rPr>
                        <a:t>自</a:t>
                      </a:r>
                      <a:r>
                        <a:rPr lang="en-US" sz="2400" b="1" kern="1200">
                          <a:solidFill>
                            <a:srgbClr val="000000"/>
                          </a:solidFill>
                          <a:latin typeface="Times New Roman" pitchFamily="18"/>
                          <a:ea typeface="標楷體" pitchFamily="65"/>
                          <a:cs typeface="Times New Roman" pitchFamily="18"/>
                        </a:rPr>
                        <a:t>    </a:t>
                      </a:r>
                      <a:r>
                        <a:rPr lang="zh-TW" sz="2400" b="1" kern="1200">
                          <a:solidFill>
                            <a:srgbClr val="000000"/>
                          </a:solidFill>
                          <a:latin typeface="Times New Roman" pitchFamily="18"/>
                          <a:ea typeface="標楷體" pitchFamily="65"/>
                          <a:cs typeface="Times New Roman" pitchFamily="18"/>
                        </a:rPr>
                        <a:t>然</a:t>
                      </a: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FFF99"/>
                    </a:solidFill>
                  </a:tcPr>
                </a:tc>
              </a:tr>
              <a:tr h="430837">
                <a:tc>
                  <a:txBody>
                    <a:bodyPr/>
                    <a:lstStyle/>
                    <a:p>
                      <a:pPr lvl="0" algn="ctr">
                        <a:lnSpc>
                          <a:spcPct val="125000"/>
                        </a:lnSpc>
                      </a:pP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09:40-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10:20</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marL="0" lvl="0" algn="ctr" defTabSz="914400" rtl="0" hangingPunct="1">
                        <a:lnSpc>
                          <a:spcPct val="125000"/>
                        </a:lnSpc>
                      </a:pPr>
                      <a:r>
                        <a:rPr lang="zh-TW" sz="2000" kern="1200">
                          <a:solidFill>
                            <a:srgbClr val="000000"/>
                          </a:solidFill>
                          <a:latin typeface="Times New Roman" pitchFamily="18"/>
                          <a:ea typeface="標楷體" pitchFamily="65"/>
                          <a:cs typeface="Times New Roman" pitchFamily="18"/>
                        </a:rPr>
                        <a:t>休息</a:t>
                      </a: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lnSpc>
                          <a:spcPct val="125000"/>
                        </a:lnSpc>
                      </a:pP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09:40-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10:20</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marL="0" lvl="0" algn="ctr" defTabSz="914400" rtl="0" hangingPunct="1">
                        <a:lnSpc>
                          <a:spcPct val="125000"/>
                        </a:lnSpc>
                      </a:pPr>
                      <a:r>
                        <a:rPr lang="zh-TW" sz="2000" kern="1200">
                          <a:solidFill>
                            <a:srgbClr val="000000"/>
                          </a:solidFill>
                          <a:latin typeface="Times New Roman" pitchFamily="18"/>
                          <a:ea typeface="標楷體" pitchFamily="65"/>
                          <a:cs typeface="Times New Roman" pitchFamily="18"/>
                        </a:rPr>
                        <a:t>休息</a:t>
                      </a: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r>
              <a:tr h="430837">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kern="1200">
                          <a:solidFill>
                            <a:srgbClr val="000000"/>
                          </a:solidFill>
                          <a:latin typeface="Times New Roman" pitchFamily="18"/>
                          <a:ea typeface="標楷體" pitchFamily="65"/>
                          <a:cs typeface="Times New Roman" pitchFamily="18"/>
                        </a:rPr>
                        <a:t>10:20-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10:30</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F99CC"/>
                    </a:solidFill>
                  </a:tcPr>
                </a:tc>
                <a:tc>
                  <a:txBody>
                    <a:bodyPr/>
                    <a:lstStyle/>
                    <a:p>
                      <a:pPr marL="0" lvl="0" algn="ctr" defTabSz="914400" rtl="0" hangingPunct="1">
                        <a:lnSpc>
                          <a:spcPct val="125000"/>
                        </a:lnSpc>
                      </a:pPr>
                      <a:r>
                        <a:rPr lang="zh-TW" sz="2000" kern="1200">
                          <a:solidFill>
                            <a:srgbClr val="000000"/>
                          </a:solidFill>
                          <a:latin typeface="Times New Roman" pitchFamily="18"/>
                          <a:ea typeface="標楷體" pitchFamily="65"/>
                          <a:cs typeface="Times New Roman" pitchFamily="18"/>
                        </a:rPr>
                        <a:t>考試說明</a:t>
                      </a: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F99CC"/>
                    </a:solidFill>
                  </a:tcPr>
                </a:tc>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kern="1200">
                          <a:solidFill>
                            <a:srgbClr val="000000"/>
                          </a:solidFill>
                          <a:latin typeface="Times New Roman" pitchFamily="18"/>
                          <a:ea typeface="標楷體" pitchFamily="65"/>
                          <a:cs typeface="Times New Roman" pitchFamily="18"/>
                        </a:rPr>
                        <a:t>10:20-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10:30</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00FF00"/>
                    </a:solidFill>
                  </a:tcPr>
                </a:tc>
                <a:tc>
                  <a:txBody>
                    <a:bodyPr/>
                    <a:lstStyle/>
                    <a:p>
                      <a:pPr marL="0" lvl="0" algn="ctr" defTabSz="914400" rtl="0" hangingPunct="1">
                        <a:lnSpc>
                          <a:spcPct val="125000"/>
                        </a:lnSpc>
                      </a:pPr>
                      <a:r>
                        <a:rPr lang="zh-TW" sz="2000" kern="1200">
                          <a:solidFill>
                            <a:srgbClr val="000000"/>
                          </a:solidFill>
                          <a:latin typeface="Times New Roman" pitchFamily="18"/>
                          <a:ea typeface="標楷體" pitchFamily="65"/>
                          <a:cs typeface="Times New Roman" pitchFamily="18"/>
                        </a:rPr>
                        <a:t>考試說明</a:t>
                      </a: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00FF00"/>
                    </a:solidFill>
                  </a:tcPr>
                </a:tc>
              </a:tr>
              <a:tr h="478706">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10:30-</a:t>
                      </a: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11:50</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F99CC"/>
                    </a:solidFill>
                  </a:tcPr>
                </a:tc>
                <a:tc>
                  <a:txBody>
                    <a:bodyPr/>
                    <a:lstStyle/>
                    <a:p>
                      <a:pPr lvl="0" algn="ctr">
                        <a:lnSpc>
                          <a:spcPct val="125000"/>
                        </a:lnSpc>
                      </a:pPr>
                      <a:r>
                        <a:rPr lang="zh-TW" sz="2400" b="1" kern="1200">
                          <a:solidFill>
                            <a:srgbClr val="000000"/>
                          </a:solidFill>
                          <a:latin typeface="Times New Roman" pitchFamily="18"/>
                          <a:ea typeface="標楷體" pitchFamily="65"/>
                          <a:cs typeface="Times New Roman" pitchFamily="18"/>
                        </a:rPr>
                        <a:t>數</a:t>
                      </a:r>
                      <a:r>
                        <a:rPr lang="en-US" sz="2400" b="1" kern="1200">
                          <a:solidFill>
                            <a:srgbClr val="000000"/>
                          </a:solidFill>
                          <a:latin typeface="Times New Roman" pitchFamily="18"/>
                          <a:ea typeface="標楷體" pitchFamily="65"/>
                          <a:cs typeface="Times New Roman" pitchFamily="18"/>
                        </a:rPr>
                        <a:t>    </a:t>
                      </a:r>
                      <a:r>
                        <a:rPr lang="zh-TW" sz="2400" b="1" kern="1200">
                          <a:solidFill>
                            <a:srgbClr val="000000"/>
                          </a:solidFill>
                          <a:latin typeface="Times New Roman" pitchFamily="18"/>
                          <a:ea typeface="標楷體" pitchFamily="65"/>
                          <a:cs typeface="Times New Roman" pitchFamily="18"/>
                        </a:rPr>
                        <a:t>學</a:t>
                      </a:r>
                      <a:endParaRPr lang="zh-TW" sz="24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F99CC"/>
                    </a:solidFill>
                  </a:tcPr>
                </a:tc>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10:30-</a:t>
                      </a: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11:30</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00FF00"/>
                    </a:solidFill>
                  </a:tcPr>
                </a:tc>
                <a:tc>
                  <a:txBody>
                    <a:bodyPr/>
                    <a:lstStyle/>
                    <a:p>
                      <a:pPr marL="0" lvl="0" algn="ctr" defTabSz="914400" rtl="0" hangingPunct="1">
                        <a:lnSpc>
                          <a:spcPct val="125000"/>
                        </a:lnSpc>
                      </a:pPr>
                      <a:r>
                        <a:rPr lang="zh-TW" sz="2400" b="1" kern="1200">
                          <a:solidFill>
                            <a:srgbClr val="000000"/>
                          </a:solidFill>
                          <a:latin typeface="Times New Roman" pitchFamily="18"/>
                          <a:ea typeface="標楷體" pitchFamily="65"/>
                          <a:cs typeface="Times New Roman" pitchFamily="18"/>
                        </a:rPr>
                        <a:t>英語（閱讀）</a:t>
                      </a: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00FF00"/>
                    </a:solidFill>
                  </a:tcPr>
                </a:tc>
              </a:tr>
              <a:tr h="430837">
                <a:tc>
                  <a:txBody>
                    <a:bodyPr/>
                    <a:lstStyle/>
                    <a:p>
                      <a:pPr lvl="0" algn="ctr">
                        <a:lnSpc>
                          <a:spcPct val="125000"/>
                        </a:lnSpc>
                      </a:pP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11:50-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13:40</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marL="0" lvl="0" algn="ctr" defTabSz="914400" rtl="0" hangingPunct="1">
                        <a:lnSpc>
                          <a:spcPct val="125000"/>
                        </a:lnSpc>
                      </a:pPr>
                      <a:r>
                        <a:rPr lang="zh-TW" sz="2000" kern="1200">
                          <a:solidFill>
                            <a:srgbClr val="000000"/>
                          </a:solidFill>
                          <a:latin typeface="Times New Roman" pitchFamily="18"/>
                          <a:ea typeface="標楷體" pitchFamily="65"/>
                          <a:cs typeface="Times New Roman" pitchFamily="18"/>
                        </a:rPr>
                        <a:t>午休</a:t>
                      </a:r>
                      <a:r>
                        <a:rPr lang="en-US" sz="2000" kern="1200">
                          <a:solidFill>
                            <a:srgbClr val="000000"/>
                          </a:solidFill>
                          <a:latin typeface="Times New Roman" pitchFamily="18"/>
                          <a:ea typeface="標楷體" pitchFamily="65"/>
                          <a:cs typeface="Times New Roman" pitchFamily="18"/>
                        </a:rPr>
                        <a:t> </a:t>
                      </a: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lnSpc>
                          <a:spcPct val="125000"/>
                        </a:lnSpc>
                      </a:pP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11:30-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12:00</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marL="0" lvl="0" algn="ctr" defTabSz="914400" rtl="0" hangingPunct="1">
                        <a:lnSpc>
                          <a:spcPct val="125000"/>
                        </a:lnSpc>
                      </a:pPr>
                      <a:r>
                        <a:rPr lang="zh-TW" sz="2000" kern="1200">
                          <a:solidFill>
                            <a:srgbClr val="000000"/>
                          </a:solidFill>
                          <a:latin typeface="Times New Roman" pitchFamily="18"/>
                          <a:ea typeface="標楷體" pitchFamily="65"/>
                          <a:cs typeface="Times New Roman" pitchFamily="18"/>
                        </a:rPr>
                        <a:t>休息</a:t>
                      </a: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r>
              <a:tr h="430837">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kern="1200">
                          <a:solidFill>
                            <a:srgbClr val="000000"/>
                          </a:solidFill>
                          <a:latin typeface="Times New Roman" pitchFamily="18"/>
                          <a:ea typeface="標楷體" pitchFamily="65"/>
                          <a:cs typeface="Times New Roman" pitchFamily="18"/>
                        </a:rPr>
                        <a:t>13:40-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13:50</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99CCFF"/>
                    </a:solidFill>
                  </a:tcPr>
                </a:tc>
                <a:tc>
                  <a:txBody>
                    <a:bodyPr/>
                    <a:lstStyle/>
                    <a:p>
                      <a:pPr marL="0" lvl="0" algn="ctr" defTabSz="914400" rtl="0" hangingPunct="1">
                        <a:lnSpc>
                          <a:spcPct val="125000"/>
                        </a:lnSpc>
                      </a:pPr>
                      <a:r>
                        <a:rPr lang="zh-TW" sz="2000" kern="1200">
                          <a:solidFill>
                            <a:srgbClr val="000000"/>
                          </a:solidFill>
                          <a:latin typeface="Times New Roman" pitchFamily="18"/>
                          <a:ea typeface="標楷體" pitchFamily="65"/>
                          <a:cs typeface="Times New Roman" pitchFamily="18"/>
                        </a:rPr>
                        <a:t>考試說明</a:t>
                      </a: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99CCFF"/>
                    </a:solidFill>
                  </a:tcPr>
                </a:tc>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kern="1200">
                          <a:solidFill>
                            <a:srgbClr val="000000"/>
                          </a:solidFill>
                          <a:latin typeface="Times New Roman" pitchFamily="18"/>
                          <a:ea typeface="標楷體" pitchFamily="65"/>
                          <a:cs typeface="Times New Roman" pitchFamily="18"/>
                        </a:rPr>
                        <a:t>12:00-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12:05</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CCC1DA"/>
                    </a:solidFill>
                  </a:tcPr>
                </a:tc>
                <a:tc>
                  <a:txBody>
                    <a:bodyPr/>
                    <a:lstStyle/>
                    <a:p>
                      <a:pPr marL="0" lvl="0" algn="ctr" defTabSz="914400" rtl="0" hangingPunct="1">
                        <a:lnSpc>
                          <a:spcPct val="125000"/>
                        </a:lnSpc>
                      </a:pPr>
                      <a:r>
                        <a:rPr lang="zh-TW" sz="2000" kern="1200">
                          <a:solidFill>
                            <a:srgbClr val="000000"/>
                          </a:solidFill>
                          <a:latin typeface="Times New Roman" pitchFamily="18"/>
                          <a:ea typeface="標楷體" pitchFamily="65"/>
                          <a:cs typeface="Times New Roman" pitchFamily="18"/>
                        </a:rPr>
                        <a:t>考試說明</a:t>
                      </a: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CCC1DA"/>
                    </a:solidFill>
                  </a:tcPr>
                </a:tc>
              </a:tr>
              <a:tr h="478706">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13:50-</a:t>
                      </a: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15:00</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99CCFF"/>
                    </a:solidFill>
                  </a:tcPr>
                </a:tc>
                <a:tc>
                  <a:txBody>
                    <a:bodyPr/>
                    <a:lstStyle/>
                    <a:p>
                      <a:pPr marL="0" lvl="0" algn="ctr" defTabSz="914400" rtl="0" hangingPunct="1">
                        <a:lnSpc>
                          <a:spcPct val="125000"/>
                        </a:lnSpc>
                      </a:pPr>
                      <a:r>
                        <a:rPr lang="zh-TW" sz="2400" b="1" kern="1200">
                          <a:solidFill>
                            <a:srgbClr val="000000"/>
                          </a:solidFill>
                          <a:latin typeface="Times New Roman" pitchFamily="18"/>
                          <a:ea typeface="標楷體" pitchFamily="65"/>
                          <a:cs typeface="Times New Roman" pitchFamily="18"/>
                        </a:rPr>
                        <a:t>國</a:t>
                      </a:r>
                      <a:r>
                        <a:rPr lang="en-US" sz="2400" b="1" kern="1200">
                          <a:solidFill>
                            <a:srgbClr val="000000"/>
                          </a:solidFill>
                          <a:latin typeface="Times New Roman" pitchFamily="18"/>
                          <a:ea typeface="標楷體" pitchFamily="65"/>
                          <a:cs typeface="Times New Roman" pitchFamily="18"/>
                        </a:rPr>
                        <a:t>    </a:t>
                      </a:r>
                      <a:r>
                        <a:rPr lang="zh-TW" sz="2400" b="1" kern="1200">
                          <a:solidFill>
                            <a:srgbClr val="000000"/>
                          </a:solidFill>
                          <a:latin typeface="Times New Roman" pitchFamily="18"/>
                          <a:ea typeface="標楷體" pitchFamily="65"/>
                          <a:cs typeface="Times New Roman" pitchFamily="18"/>
                        </a:rPr>
                        <a:t>文</a:t>
                      </a: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99CCFF"/>
                    </a:solidFill>
                  </a:tcPr>
                </a:tc>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12:05-</a:t>
                      </a: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12:30</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CCC1DA"/>
                    </a:solidFill>
                  </a:tcPr>
                </a:tc>
                <a:tc>
                  <a:txBody>
                    <a:bodyPr/>
                    <a:lstStyle/>
                    <a:p>
                      <a:pPr marL="0" lvl="0" algn="ctr" defTabSz="914400" rtl="0" hangingPunct="1">
                        <a:lnSpc>
                          <a:spcPct val="125000"/>
                        </a:lnSpc>
                      </a:pPr>
                      <a:r>
                        <a:rPr lang="zh-TW" sz="2400" b="1" kern="1200">
                          <a:solidFill>
                            <a:srgbClr val="000000"/>
                          </a:solidFill>
                          <a:latin typeface="Times New Roman" pitchFamily="18"/>
                          <a:ea typeface="標楷體" pitchFamily="65"/>
                          <a:cs typeface="Times New Roman" pitchFamily="18"/>
                        </a:rPr>
                        <a:t>英語（聽力）</a:t>
                      </a: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CCC1DA"/>
                    </a:solidFill>
                  </a:tcPr>
                </a:tc>
              </a:tr>
              <a:tr h="463417">
                <a:tc>
                  <a:txBody>
                    <a:bodyPr/>
                    <a:lstStyle/>
                    <a:p>
                      <a:pPr lvl="0" algn="ctr">
                        <a:lnSpc>
                          <a:spcPct val="125000"/>
                        </a:lnSpc>
                      </a:pP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15:00-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15:40</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marL="0" lvl="0" algn="ctr" defTabSz="914400" rtl="0" hangingPunct="1">
                        <a:lnSpc>
                          <a:spcPct val="125000"/>
                        </a:lnSpc>
                      </a:pPr>
                      <a:r>
                        <a:rPr lang="zh-TW" sz="2000" kern="1200">
                          <a:solidFill>
                            <a:srgbClr val="000000"/>
                          </a:solidFill>
                          <a:latin typeface="Times New Roman" pitchFamily="18"/>
                          <a:ea typeface="標楷體" pitchFamily="65"/>
                          <a:cs typeface="Times New Roman" pitchFamily="18"/>
                        </a:rPr>
                        <a:t>休息</a:t>
                      </a: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rowSpan="3" gridSpan="2">
                  <a:txBody>
                    <a:bodyPr/>
                    <a:lstStyle/>
                    <a:p>
                      <a:pPr lvl="0"/>
                      <a:endParaRPr lang="zh-TW" sz="1000" kern="1200">
                        <a:latin typeface="Calibri" pitchFamily="34"/>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rowSpan="3" hMerge="1">
                  <a:txBody>
                    <a:bodyPr/>
                    <a:lstStyle/>
                    <a:p>
                      <a:endParaRPr lang="zh-TW" altLang="en-US"/>
                    </a:p>
                  </a:txBody>
                  <a:tcPr/>
                </a:tc>
              </a:tr>
              <a:tr h="430837">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kern="1200">
                          <a:solidFill>
                            <a:srgbClr val="000000"/>
                          </a:solidFill>
                          <a:latin typeface="Times New Roman" pitchFamily="18"/>
                          <a:ea typeface="標楷體" pitchFamily="65"/>
                          <a:cs typeface="Times New Roman" pitchFamily="18"/>
                        </a:rPr>
                        <a:t>15:40-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15:50</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marL="0" lvl="0" algn="ctr" defTabSz="914400" rtl="0" hangingPunct="1">
                        <a:lnSpc>
                          <a:spcPct val="125000"/>
                        </a:lnSpc>
                      </a:pPr>
                      <a:r>
                        <a:rPr lang="zh-TW" sz="2000" kern="1200">
                          <a:solidFill>
                            <a:srgbClr val="000000"/>
                          </a:solidFill>
                          <a:latin typeface="Times New Roman" pitchFamily="18"/>
                          <a:ea typeface="標楷體" pitchFamily="65"/>
                          <a:cs typeface="Times New Roman" pitchFamily="18"/>
                        </a:rPr>
                        <a:t>考試說明</a:t>
                      </a: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gridSpan="2" vMerge="1">
                  <a:txBody>
                    <a:bodyPr/>
                    <a:lstStyle/>
                    <a:p>
                      <a:endParaRPr lang="zh-TW" altLang="en-US"/>
                    </a:p>
                  </a:txBody>
                  <a:tcPr/>
                </a:tc>
                <a:tc hMerge="1" vMerge="1">
                  <a:txBody>
                    <a:bodyPr/>
                    <a:lstStyle/>
                    <a:p>
                      <a:endParaRPr lang="zh-TW" altLang="en-US"/>
                    </a:p>
                  </a:txBody>
                  <a:tcPr/>
                </a:tc>
              </a:tr>
              <a:tr h="478706">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15:50-</a:t>
                      </a: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16:40</a:t>
                      </a:r>
                      <a:endParaRPr lang="zh-TW" sz="2000" kern="1200">
                        <a:latin typeface="Calibri" pitchFamily="34"/>
                        <a:ea typeface="新細明體" pitchFamily="18"/>
                        <a:cs typeface="Times New Roman" pitchFamily="18"/>
                      </a:endParaRP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marL="0" lvl="0" algn="ctr" defTabSz="914400" rtl="0" hangingPunct="1">
                        <a:lnSpc>
                          <a:spcPct val="125000"/>
                        </a:lnSpc>
                      </a:pPr>
                      <a:r>
                        <a:rPr lang="zh-TW" sz="2400" b="1" kern="1200">
                          <a:solidFill>
                            <a:srgbClr val="000000"/>
                          </a:solidFill>
                          <a:latin typeface="Times New Roman" pitchFamily="18"/>
                          <a:ea typeface="標楷體" pitchFamily="65"/>
                          <a:cs typeface="Times New Roman" pitchFamily="18"/>
                        </a:rPr>
                        <a:t>寫作測驗</a:t>
                      </a:r>
                    </a:p>
                  </a:txBody>
                  <a:tcPr marL="15480" marR="15480" marT="8293"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gridSpan="2" vMerge="1">
                  <a:txBody>
                    <a:bodyPr/>
                    <a:lstStyle/>
                    <a:p>
                      <a:endParaRPr lang="zh-TW" altLang="en-US"/>
                    </a:p>
                  </a:txBody>
                  <a:tcPr/>
                </a:tc>
                <a:tc hMerge="1" vMerge="1">
                  <a:txBody>
                    <a:bodyPr/>
                    <a:lstStyle/>
                    <a:p>
                      <a:endParaRPr lang="zh-TW" altLang="en-US"/>
                    </a:p>
                  </a:txBody>
                  <a:tcPr/>
                </a:tc>
              </a:tr>
            </a:tbl>
          </a:graphicData>
        </a:graphic>
      </p:graphicFrame>
      <p:sp>
        <p:nvSpPr>
          <p:cNvPr id="4"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2DE321-FC15-4D10-A07C-34D14380168E}" type="slidenum">
              <a:t>4</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506">
    <p:spTree>
      <p:nvGrpSpPr>
        <p:cNvPr id="1" name=""/>
        <p:cNvGrpSpPr/>
        <p:nvPr/>
      </p:nvGrpSpPr>
      <p:grpSpPr>
        <a:xfrm>
          <a:off x="0" y="0"/>
          <a:ext cx="0" cy="0"/>
          <a:chOff x="0" y="0"/>
          <a:chExt cx="0" cy="0"/>
        </a:xfrm>
      </p:grpSpPr>
      <p:pic>
        <p:nvPicPr>
          <p:cNvPr id="2" name="圖片 130"/>
          <p:cNvPicPr>
            <a:picLocks noChangeAspect="1"/>
          </p:cNvPicPr>
          <p:nvPr/>
        </p:nvPicPr>
        <p:blipFill>
          <a:blip r:embed="rId2"/>
          <a:srcRect/>
          <a:stretch>
            <a:fillRect/>
          </a:stretch>
        </p:blipFill>
        <p:spPr>
          <a:xfrm>
            <a:off x="7431091" y="3097658"/>
            <a:ext cx="1719264" cy="2055808"/>
          </a:xfrm>
          <a:prstGeom prst="rect">
            <a:avLst/>
          </a:prstGeom>
          <a:noFill/>
          <a:ln cap="flat">
            <a:noFill/>
          </a:ln>
        </p:spPr>
      </p:pic>
      <p:pic>
        <p:nvPicPr>
          <p:cNvPr id="3" name="圖片 131"/>
          <p:cNvPicPr>
            <a:picLocks noChangeAspect="1"/>
          </p:cNvPicPr>
          <p:nvPr/>
        </p:nvPicPr>
        <p:blipFill>
          <a:blip r:embed="rId3"/>
          <a:srcRect/>
          <a:stretch>
            <a:fillRect/>
          </a:stretch>
        </p:blipFill>
        <p:spPr>
          <a:xfrm>
            <a:off x="5448296" y="3089721"/>
            <a:ext cx="1482727" cy="2058991"/>
          </a:xfrm>
          <a:prstGeom prst="rect">
            <a:avLst/>
          </a:prstGeom>
          <a:noFill/>
          <a:ln cap="flat">
            <a:noFill/>
          </a:ln>
        </p:spPr>
      </p:pic>
      <p:pic>
        <p:nvPicPr>
          <p:cNvPr id="4" name="圖片 132"/>
          <p:cNvPicPr>
            <a:picLocks noChangeAspect="1"/>
          </p:cNvPicPr>
          <p:nvPr/>
        </p:nvPicPr>
        <p:blipFill>
          <a:blip r:embed="rId4"/>
          <a:srcRect/>
          <a:stretch>
            <a:fillRect/>
          </a:stretch>
        </p:blipFill>
        <p:spPr>
          <a:xfrm>
            <a:off x="3452810" y="3105595"/>
            <a:ext cx="1597027" cy="2065336"/>
          </a:xfrm>
          <a:prstGeom prst="rect">
            <a:avLst/>
          </a:prstGeom>
          <a:noFill/>
          <a:ln cap="flat">
            <a:noFill/>
          </a:ln>
        </p:spPr>
      </p:pic>
      <p:sp>
        <p:nvSpPr>
          <p:cNvPr id="5" name="Titre 1"/>
          <p:cNvSpPr txBox="1">
            <a:spLocks noGrp="1"/>
          </p:cNvSpPr>
          <p:nvPr>
            <p:ph type="title"/>
          </p:nvPr>
        </p:nvSpPr>
        <p:spPr>
          <a:xfrm>
            <a:off x="609603" y="6793"/>
            <a:ext cx="10972800" cy="1143000"/>
          </a:xfrm>
        </p:spPr>
        <p:txBody>
          <a:bodyPr anchorCtr="1"/>
          <a:lstStyle/>
          <a:p>
            <a:pPr lvl="0" algn="ctr">
              <a:lnSpc>
                <a:spcPct val="100000"/>
              </a:lnSpc>
            </a:pPr>
            <a:r>
              <a:rPr lang="zh-TW" sz="4800" b="1">
                <a:latin typeface="標楷體" pitchFamily="65"/>
                <a:ea typeface="標楷體" pitchFamily="65"/>
              </a:rPr>
              <a:t>測驗目的</a:t>
            </a:r>
          </a:p>
        </p:txBody>
      </p:sp>
      <p:sp>
        <p:nvSpPr>
          <p:cNvPr id="6" name="Espace réservé du contenu 2"/>
          <p:cNvSpPr txBox="1">
            <a:spLocks noGrp="1"/>
          </p:cNvSpPr>
          <p:nvPr>
            <p:ph idx="1"/>
          </p:nvPr>
        </p:nvSpPr>
        <p:spPr>
          <a:xfrm>
            <a:off x="1981203" y="1145029"/>
            <a:ext cx="8229600" cy="5256483"/>
          </a:xfrm>
        </p:spPr>
        <p:txBody>
          <a:bodyPr/>
          <a:lstStyle/>
          <a:p>
            <a:pPr marL="342900" lvl="0" indent="-342900" algn="just">
              <a:spcBef>
                <a:spcPts val="800"/>
              </a:spcBef>
              <a:buFont typeface="Wingdings" pitchFamily="2"/>
              <a:buChar char="u"/>
            </a:pPr>
            <a:r>
              <a:rPr lang="zh-TW" sz="3200">
                <a:latin typeface="Times New Roman" pitchFamily="18"/>
                <a:ea typeface="標楷體" pitchFamily="65"/>
                <a:cs typeface="Times New Roman" pitchFamily="18"/>
              </a:rPr>
              <a:t>目的：透過試題設計，區分學生學習表現為「精熟」、「基礎」及「待加強」</a:t>
            </a:r>
            <a:r>
              <a:rPr lang="en-US" sz="3200">
                <a:latin typeface="Times New Roman" pitchFamily="18"/>
                <a:ea typeface="標楷體" pitchFamily="65"/>
                <a:cs typeface="Times New Roman" pitchFamily="18"/>
              </a:rPr>
              <a:t>3</a:t>
            </a:r>
            <a:r>
              <a:rPr lang="zh-TW" sz="3200">
                <a:latin typeface="Times New Roman" pitchFamily="18"/>
                <a:ea typeface="標楷體" pitchFamily="65"/>
                <a:cs typeface="Times New Roman" pitchFamily="18"/>
              </a:rPr>
              <a:t>等級。</a:t>
            </a:r>
            <a:endParaRPr lang="en-US" sz="3200">
              <a:latin typeface="Times New Roman" pitchFamily="18"/>
              <a:ea typeface="標楷體" pitchFamily="65"/>
              <a:cs typeface="Times New Roman" pitchFamily="18"/>
            </a:endParaRPr>
          </a:p>
          <a:p>
            <a:pPr lvl="0" algn="just">
              <a:buNone/>
            </a:pPr>
            <a:endParaRPr lang="en-US">
              <a:latin typeface="Times New Roman" pitchFamily="18"/>
              <a:cs typeface="Times New Roman" pitchFamily="18"/>
            </a:endParaRPr>
          </a:p>
        </p:txBody>
      </p:sp>
      <p:graphicFrame>
        <p:nvGraphicFramePr>
          <p:cNvPr id="7" name="表格 135"/>
          <p:cNvGraphicFramePr>
            <a:graphicFrameLocks noGrp="1"/>
          </p:cNvGraphicFramePr>
          <p:nvPr/>
        </p:nvGraphicFramePr>
        <p:xfrm>
          <a:off x="3216273" y="2153091"/>
          <a:ext cx="6095993" cy="827093"/>
        </p:xfrm>
        <a:graphic>
          <a:graphicData uri="http://schemas.openxmlformats.org/drawingml/2006/table">
            <a:tbl>
              <a:tblPr firstRow="1" bandRow="1">
                <a:effectLst/>
                <a:tableStyleId>{37CE84F3-28C3-443E-9E96-99CF82512B78}</a:tableStyleId>
              </a:tblPr>
              <a:tblGrid>
                <a:gridCol w="2031997"/>
                <a:gridCol w="2031997"/>
                <a:gridCol w="2031997"/>
              </a:tblGrid>
              <a:tr h="457007">
                <a:tc>
                  <a:txBody>
                    <a:bodyPr/>
                    <a:lstStyle/>
                    <a:p>
                      <a:pPr lvl="0" algn="ctr"/>
                      <a:r>
                        <a:rPr lang="zh-TW" sz="2400">
                          <a:latin typeface="標楷體" pitchFamily="65"/>
                          <a:ea typeface="標楷體" pitchFamily="65"/>
                        </a:rPr>
                        <a:t>待加強</a:t>
                      </a:r>
                      <a:endParaRPr lang="en-US" sz="2400">
                        <a:solidFill>
                          <a:srgbClr val="FFFFFF"/>
                        </a:solidFill>
                        <a:latin typeface="標楷體" pitchFamily="65"/>
                        <a:ea typeface="標楷體" pitchFamily="65"/>
                      </a:endParaRPr>
                    </a:p>
                  </a:txBody>
                  <a:tcPr marT="45628" marB="45628"/>
                </a:tc>
                <a:tc>
                  <a:txBody>
                    <a:bodyPr/>
                    <a:lstStyle/>
                    <a:p>
                      <a:pPr lvl="0" algn="ctr"/>
                      <a:r>
                        <a:rPr lang="zh-TW" sz="2400">
                          <a:latin typeface="標楷體" pitchFamily="65"/>
                          <a:ea typeface="標楷體" pitchFamily="65"/>
                        </a:rPr>
                        <a:t>基礎</a:t>
                      </a:r>
                      <a:endParaRPr lang="en-US" sz="2400">
                        <a:solidFill>
                          <a:srgbClr val="FFFFFF"/>
                        </a:solidFill>
                        <a:latin typeface="標楷體" pitchFamily="65"/>
                        <a:ea typeface="標楷體" pitchFamily="65"/>
                      </a:endParaRPr>
                    </a:p>
                  </a:txBody>
                  <a:tcPr marT="45628" marB="45628"/>
                </a:tc>
                <a:tc>
                  <a:txBody>
                    <a:bodyPr/>
                    <a:lstStyle/>
                    <a:p>
                      <a:pPr lvl="0" algn="ctr"/>
                      <a:r>
                        <a:rPr lang="zh-TW" sz="2400">
                          <a:latin typeface="標楷體" pitchFamily="65"/>
                          <a:ea typeface="標楷體" pitchFamily="65"/>
                        </a:rPr>
                        <a:t>精熟</a:t>
                      </a:r>
                      <a:endParaRPr lang="en-US" sz="2400">
                        <a:solidFill>
                          <a:srgbClr val="FFFFFF"/>
                        </a:solidFill>
                        <a:latin typeface="標楷體" pitchFamily="65"/>
                        <a:ea typeface="標楷體" pitchFamily="65"/>
                      </a:endParaRPr>
                    </a:p>
                  </a:txBody>
                  <a:tcPr marT="45628" marB="45628"/>
                </a:tc>
              </a:tr>
              <a:tr h="370075">
                <a:tc>
                  <a:txBody>
                    <a:bodyPr/>
                    <a:lstStyle/>
                    <a:p>
                      <a:pPr lvl="0"/>
                      <a:endParaRPr lang="en-US" sz="1800"/>
                    </a:p>
                  </a:txBody>
                  <a:tcPr marT="45628" marB="45628"/>
                </a:tc>
                <a:tc>
                  <a:txBody>
                    <a:bodyPr/>
                    <a:lstStyle/>
                    <a:p>
                      <a:pPr lvl="0"/>
                      <a:endParaRPr lang="en-US" sz="1800"/>
                    </a:p>
                  </a:txBody>
                  <a:tcPr marT="45628" marB="45628"/>
                </a:tc>
                <a:tc>
                  <a:txBody>
                    <a:bodyPr/>
                    <a:lstStyle/>
                    <a:p>
                      <a:pPr lvl="0"/>
                      <a:endParaRPr lang="en-US" sz="1800"/>
                    </a:p>
                  </a:txBody>
                  <a:tcPr marT="45628" marB="45628"/>
                </a:tc>
              </a:tr>
            </a:tbl>
          </a:graphicData>
        </a:graphic>
      </p:graphicFrame>
      <p:grpSp>
        <p:nvGrpSpPr>
          <p:cNvPr id="8" name="群組 9"/>
          <p:cNvGrpSpPr/>
          <p:nvPr/>
        </p:nvGrpSpPr>
        <p:grpSpPr>
          <a:xfrm>
            <a:off x="3432174" y="2513457"/>
            <a:ext cx="1693720" cy="431797"/>
            <a:chOff x="3432174" y="2513457"/>
            <a:chExt cx="1693720" cy="431797"/>
          </a:xfrm>
        </p:grpSpPr>
        <p:sp>
          <p:nvSpPr>
            <p:cNvPr id="9" name="橢圓 196"/>
            <p:cNvSpPr/>
            <p:nvPr/>
          </p:nvSpPr>
          <p:spPr>
            <a:xfrm>
              <a:off x="3492505" y="2513457"/>
              <a:ext cx="120645"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 name="圓角矩形 197"/>
            <p:cNvSpPr/>
            <p:nvPr/>
          </p:nvSpPr>
          <p:spPr>
            <a:xfrm>
              <a:off x="3492505" y="2640458"/>
              <a:ext cx="120645"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1" name="橢圓 198"/>
            <p:cNvSpPr/>
            <p:nvPr/>
          </p:nvSpPr>
          <p:spPr>
            <a:xfrm>
              <a:off x="3513143"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2" name="橢圓 199"/>
            <p:cNvSpPr/>
            <p:nvPr/>
          </p:nvSpPr>
          <p:spPr>
            <a:xfrm>
              <a:off x="3573466" y="2869058"/>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3" name="橢圓 200"/>
            <p:cNvSpPr/>
            <p:nvPr/>
          </p:nvSpPr>
          <p:spPr>
            <a:xfrm rot="2700006">
              <a:off x="3448053" y="2653158"/>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4" name="橢圓 201"/>
            <p:cNvSpPr/>
            <p:nvPr/>
          </p:nvSpPr>
          <p:spPr>
            <a:xfrm rot="8099985">
              <a:off x="3616193" y="2642043"/>
              <a:ext cx="36511"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5" name="橢圓 202"/>
            <p:cNvSpPr/>
            <p:nvPr/>
          </p:nvSpPr>
          <p:spPr>
            <a:xfrm>
              <a:off x="3781428" y="2513457"/>
              <a:ext cx="119064"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6" name="圓角矩形 203"/>
            <p:cNvSpPr/>
            <p:nvPr/>
          </p:nvSpPr>
          <p:spPr>
            <a:xfrm>
              <a:off x="3781428" y="2640458"/>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7" name="橢圓 204"/>
            <p:cNvSpPr/>
            <p:nvPr/>
          </p:nvSpPr>
          <p:spPr>
            <a:xfrm>
              <a:off x="3800475"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8" name="橢圓 205"/>
            <p:cNvSpPr/>
            <p:nvPr/>
          </p:nvSpPr>
          <p:spPr>
            <a:xfrm>
              <a:off x="3860797"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9" name="橢圓 206"/>
            <p:cNvSpPr/>
            <p:nvPr/>
          </p:nvSpPr>
          <p:spPr>
            <a:xfrm rot="2700006">
              <a:off x="3735357" y="2653158"/>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0" name="橢圓 207"/>
            <p:cNvSpPr/>
            <p:nvPr/>
          </p:nvSpPr>
          <p:spPr>
            <a:xfrm rot="8099985">
              <a:off x="3903515" y="2642054"/>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1" name="橢圓 208"/>
            <p:cNvSpPr/>
            <p:nvPr/>
          </p:nvSpPr>
          <p:spPr>
            <a:xfrm>
              <a:off x="4068759" y="2513457"/>
              <a:ext cx="120645"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2" name="圓角矩形 209"/>
            <p:cNvSpPr/>
            <p:nvPr/>
          </p:nvSpPr>
          <p:spPr>
            <a:xfrm>
              <a:off x="4068759" y="2640458"/>
              <a:ext cx="120645"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3" name="橢圓 210"/>
            <p:cNvSpPr/>
            <p:nvPr/>
          </p:nvSpPr>
          <p:spPr>
            <a:xfrm>
              <a:off x="4089397"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4" name="橢圓 211"/>
            <p:cNvSpPr/>
            <p:nvPr/>
          </p:nvSpPr>
          <p:spPr>
            <a:xfrm>
              <a:off x="4149730" y="2869058"/>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5" name="橢圓 212"/>
            <p:cNvSpPr/>
            <p:nvPr/>
          </p:nvSpPr>
          <p:spPr>
            <a:xfrm rot="2700006">
              <a:off x="4024280" y="2653158"/>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6" name="橢圓 213"/>
            <p:cNvSpPr/>
            <p:nvPr/>
          </p:nvSpPr>
          <p:spPr>
            <a:xfrm rot="8099985">
              <a:off x="4192457" y="2642043"/>
              <a:ext cx="36511"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7" name="橢圓 214"/>
            <p:cNvSpPr/>
            <p:nvPr/>
          </p:nvSpPr>
          <p:spPr>
            <a:xfrm>
              <a:off x="4357692" y="2513457"/>
              <a:ext cx="119064"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8" name="圓角矩形 215"/>
            <p:cNvSpPr/>
            <p:nvPr/>
          </p:nvSpPr>
          <p:spPr>
            <a:xfrm>
              <a:off x="4357692" y="2640458"/>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29" name="橢圓 216"/>
            <p:cNvSpPr/>
            <p:nvPr/>
          </p:nvSpPr>
          <p:spPr>
            <a:xfrm>
              <a:off x="4376739"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0" name="橢圓 217"/>
            <p:cNvSpPr/>
            <p:nvPr/>
          </p:nvSpPr>
          <p:spPr>
            <a:xfrm>
              <a:off x="4437061"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1" name="橢圓 218"/>
            <p:cNvSpPr/>
            <p:nvPr/>
          </p:nvSpPr>
          <p:spPr>
            <a:xfrm rot="2700006">
              <a:off x="4311649" y="2653158"/>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2" name="橢圓 219"/>
            <p:cNvSpPr/>
            <p:nvPr/>
          </p:nvSpPr>
          <p:spPr>
            <a:xfrm rot="8099985">
              <a:off x="4479779" y="2642054"/>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3" name="橢圓 220"/>
            <p:cNvSpPr/>
            <p:nvPr/>
          </p:nvSpPr>
          <p:spPr>
            <a:xfrm>
              <a:off x="4645023" y="2513457"/>
              <a:ext cx="120645"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4" name="圓角矩形 221"/>
            <p:cNvSpPr/>
            <p:nvPr/>
          </p:nvSpPr>
          <p:spPr>
            <a:xfrm>
              <a:off x="4645023" y="2640458"/>
              <a:ext cx="120645"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5" name="橢圓 222"/>
            <p:cNvSpPr/>
            <p:nvPr/>
          </p:nvSpPr>
          <p:spPr>
            <a:xfrm>
              <a:off x="4665661" y="2869058"/>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6" name="橢圓 223"/>
            <p:cNvSpPr/>
            <p:nvPr/>
          </p:nvSpPr>
          <p:spPr>
            <a:xfrm>
              <a:off x="4725984" y="2869058"/>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7" name="橢圓 224"/>
            <p:cNvSpPr/>
            <p:nvPr/>
          </p:nvSpPr>
          <p:spPr>
            <a:xfrm rot="2700006">
              <a:off x="4599780" y="2652363"/>
              <a:ext cx="47621" cy="809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8" name="橢圓 225"/>
            <p:cNvSpPr/>
            <p:nvPr/>
          </p:nvSpPr>
          <p:spPr>
            <a:xfrm rot="8099985">
              <a:off x="4767120" y="2642054"/>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39" name="橢圓 226"/>
            <p:cNvSpPr/>
            <p:nvPr/>
          </p:nvSpPr>
          <p:spPr>
            <a:xfrm>
              <a:off x="4933946" y="2513457"/>
              <a:ext cx="119064"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0" name="圓角矩形 227"/>
            <p:cNvSpPr/>
            <p:nvPr/>
          </p:nvSpPr>
          <p:spPr>
            <a:xfrm>
              <a:off x="4933946" y="2640458"/>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1" name="橢圓 228"/>
            <p:cNvSpPr/>
            <p:nvPr/>
          </p:nvSpPr>
          <p:spPr>
            <a:xfrm>
              <a:off x="4953003"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2" name="橢圓 229"/>
            <p:cNvSpPr/>
            <p:nvPr/>
          </p:nvSpPr>
          <p:spPr>
            <a:xfrm>
              <a:off x="5013326"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3" name="橢圓 230"/>
            <p:cNvSpPr/>
            <p:nvPr/>
          </p:nvSpPr>
          <p:spPr>
            <a:xfrm rot="2700006">
              <a:off x="4887913" y="2653158"/>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4" name="橢圓 231"/>
            <p:cNvSpPr/>
            <p:nvPr/>
          </p:nvSpPr>
          <p:spPr>
            <a:xfrm rot="8099985">
              <a:off x="5056043" y="2642054"/>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grpSp>
      <p:grpSp>
        <p:nvGrpSpPr>
          <p:cNvPr id="45" name="群組 8"/>
          <p:cNvGrpSpPr/>
          <p:nvPr/>
        </p:nvGrpSpPr>
        <p:grpSpPr>
          <a:xfrm>
            <a:off x="5440361" y="2513457"/>
            <a:ext cx="1695302" cy="444488"/>
            <a:chOff x="5440361" y="2513457"/>
            <a:chExt cx="1695302" cy="444488"/>
          </a:xfrm>
        </p:grpSpPr>
        <p:sp>
          <p:nvSpPr>
            <p:cNvPr id="46" name="橢圓 136"/>
            <p:cNvSpPr/>
            <p:nvPr/>
          </p:nvSpPr>
          <p:spPr>
            <a:xfrm>
              <a:off x="5791196" y="2513457"/>
              <a:ext cx="120645"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7" name="圓角矩形 137"/>
            <p:cNvSpPr/>
            <p:nvPr/>
          </p:nvSpPr>
          <p:spPr>
            <a:xfrm>
              <a:off x="5791196" y="2640458"/>
              <a:ext cx="120645"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8" name="橢圓 138"/>
            <p:cNvSpPr/>
            <p:nvPr/>
          </p:nvSpPr>
          <p:spPr>
            <a:xfrm>
              <a:off x="5811834" y="2869058"/>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49" name="橢圓 139"/>
            <p:cNvSpPr/>
            <p:nvPr/>
          </p:nvSpPr>
          <p:spPr>
            <a:xfrm>
              <a:off x="5872167" y="2869058"/>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0" name="橢圓 140"/>
            <p:cNvSpPr/>
            <p:nvPr/>
          </p:nvSpPr>
          <p:spPr>
            <a:xfrm rot="2700006">
              <a:off x="5746717" y="2653158"/>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1" name="橢圓 141"/>
            <p:cNvSpPr/>
            <p:nvPr/>
          </p:nvSpPr>
          <p:spPr>
            <a:xfrm rot="8099985">
              <a:off x="5914894" y="2642043"/>
              <a:ext cx="36511"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2" name="橢圓 142"/>
            <p:cNvSpPr/>
            <p:nvPr/>
          </p:nvSpPr>
          <p:spPr>
            <a:xfrm>
              <a:off x="6080129" y="2513457"/>
              <a:ext cx="119064"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3" name="圓角矩形 143"/>
            <p:cNvSpPr/>
            <p:nvPr/>
          </p:nvSpPr>
          <p:spPr>
            <a:xfrm>
              <a:off x="6080129" y="2640458"/>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4" name="橢圓 144"/>
            <p:cNvSpPr/>
            <p:nvPr/>
          </p:nvSpPr>
          <p:spPr>
            <a:xfrm>
              <a:off x="6099176"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5" name="橢圓 145"/>
            <p:cNvSpPr/>
            <p:nvPr/>
          </p:nvSpPr>
          <p:spPr>
            <a:xfrm>
              <a:off x="6159498"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6" name="橢圓 146"/>
            <p:cNvSpPr/>
            <p:nvPr/>
          </p:nvSpPr>
          <p:spPr>
            <a:xfrm rot="2700006">
              <a:off x="6034058" y="2653158"/>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7" name="橢圓 147"/>
            <p:cNvSpPr/>
            <p:nvPr/>
          </p:nvSpPr>
          <p:spPr>
            <a:xfrm rot="8099985">
              <a:off x="6202216" y="2642054"/>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8" name="橢圓 148"/>
            <p:cNvSpPr/>
            <p:nvPr/>
          </p:nvSpPr>
          <p:spPr>
            <a:xfrm>
              <a:off x="6367460" y="2513457"/>
              <a:ext cx="120645"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59" name="圓角矩形 149"/>
            <p:cNvSpPr/>
            <p:nvPr/>
          </p:nvSpPr>
          <p:spPr>
            <a:xfrm>
              <a:off x="6367460" y="2640458"/>
              <a:ext cx="120645"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0" name="橢圓 150"/>
            <p:cNvSpPr/>
            <p:nvPr/>
          </p:nvSpPr>
          <p:spPr>
            <a:xfrm>
              <a:off x="6388098" y="2869058"/>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1" name="橢圓 151"/>
            <p:cNvSpPr/>
            <p:nvPr/>
          </p:nvSpPr>
          <p:spPr>
            <a:xfrm>
              <a:off x="6448421" y="2869058"/>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2" name="橢圓 152"/>
            <p:cNvSpPr/>
            <p:nvPr/>
          </p:nvSpPr>
          <p:spPr>
            <a:xfrm rot="2700006">
              <a:off x="6322217" y="2652363"/>
              <a:ext cx="47621" cy="809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3" name="橢圓 153"/>
            <p:cNvSpPr/>
            <p:nvPr/>
          </p:nvSpPr>
          <p:spPr>
            <a:xfrm rot="8099985">
              <a:off x="6489557" y="2642054"/>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4" name="橢圓 154"/>
            <p:cNvSpPr/>
            <p:nvPr/>
          </p:nvSpPr>
          <p:spPr>
            <a:xfrm>
              <a:off x="6656383" y="2513457"/>
              <a:ext cx="119064"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5" name="圓角矩形 155"/>
            <p:cNvSpPr/>
            <p:nvPr/>
          </p:nvSpPr>
          <p:spPr>
            <a:xfrm>
              <a:off x="6656383" y="2640458"/>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6" name="橢圓 156"/>
            <p:cNvSpPr/>
            <p:nvPr/>
          </p:nvSpPr>
          <p:spPr>
            <a:xfrm>
              <a:off x="6675440"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7" name="橢圓 157"/>
            <p:cNvSpPr/>
            <p:nvPr/>
          </p:nvSpPr>
          <p:spPr>
            <a:xfrm>
              <a:off x="6735763"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8" name="橢圓 158"/>
            <p:cNvSpPr/>
            <p:nvPr/>
          </p:nvSpPr>
          <p:spPr>
            <a:xfrm rot="2700006">
              <a:off x="6610350" y="2653158"/>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69" name="橢圓 159"/>
            <p:cNvSpPr/>
            <p:nvPr/>
          </p:nvSpPr>
          <p:spPr>
            <a:xfrm rot="8099985">
              <a:off x="6778480" y="2642054"/>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0" name="橢圓 160"/>
            <p:cNvSpPr/>
            <p:nvPr/>
          </p:nvSpPr>
          <p:spPr>
            <a:xfrm>
              <a:off x="6943725" y="2513457"/>
              <a:ext cx="120645"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1" name="圓角矩形 161"/>
            <p:cNvSpPr/>
            <p:nvPr/>
          </p:nvSpPr>
          <p:spPr>
            <a:xfrm>
              <a:off x="6943725" y="2640458"/>
              <a:ext cx="120645"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2" name="橢圓 162"/>
            <p:cNvSpPr/>
            <p:nvPr/>
          </p:nvSpPr>
          <p:spPr>
            <a:xfrm>
              <a:off x="6964363" y="2869058"/>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3" name="橢圓 163"/>
            <p:cNvSpPr/>
            <p:nvPr/>
          </p:nvSpPr>
          <p:spPr>
            <a:xfrm>
              <a:off x="7023104"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4" name="橢圓 164"/>
            <p:cNvSpPr/>
            <p:nvPr/>
          </p:nvSpPr>
          <p:spPr>
            <a:xfrm rot="2700006">
              <a:off x="6898481" y="2652363"/>
              <a:ext cx="47621" cy="809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5" name="橢圓 165"/>
            <p:cNvSpPr/>
            <p:nvPr/>
          </p:nvSpPr>
          <p:spPr>
            <a:xfrm rot="8099985">
              <a:off x="7065812" y="2642054"/>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6" name="橢圓 232"/>
            <p:cNvSpPr/>
            <p:nvPr/>
          </p:nvSpPr>
          <p:spPr>
            <a:xfrm>
              <a:off x="5502273" y="2524566"/>
              <a:ext cx="119064" cy="12858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7" name="圓角矩形 233"/>
            <p:cNvSpPr/>
            <p:nvPr/>
          </p:nvSpPr>
          <p:spPr>
            <a:xfrm>
              <a:off x="5502273" y="2653149"/>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8" name="橢圓 234"/>
            <p:cNvSpPr/>
            <p:nvPr/>
          </p:nvSpPr>
          <p:spPr>
            <a:xfrm>
              <a:off x="5521320" y="2881749"/>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79" name="橢圓 235"/>
            <p:cNvSpPr/>
            <p:nvPr/>
          </p:nvSpPr>
          <p:spPr>
            <a:xfrm>
              <a:off x="5581653" y="2881749"/>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80" name="橢圓 236"/>
            <p:cNvSpPr/>
            <p:nvPr/>
          </p:nvSpPr>
          <p:spPr>
            <a:xfrm rot="2700006">
              <a:off x="5456240" y="2665860"/>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81" name="橢圓 237"/>
            <p:cNvSpPr/>
            <p:nvPr/>
          </p:nvSpPr>
          <p:spPr>
            <a:xfrm rot="8099985">
              <a:off x="5624370" y="2654755"/>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grpSp>
      <p:grpSp>
        <p:nvGrpSpPr>
          <p:cNvPr id="82" name="群組 6"/>
          <p:cNvGrpSpPr/>
          <p:nvPr/>
        </p:nvGrpSpPr>
        <p:grpSpPr>
          <a:xfrm>
            <a:off x="7369141" y="2513457"/>
            <a:ext cx="1716782" cy="444488"/>
            <a:chOff x="7369141" y="2513457"/>
            <a:chExt cx="1716782" cy="444488"/>
          </a:xfrm>
        </p:grpSpPr>
        <p:sp>
          <p:nvSpPr>
            <p:cNvPr id="83" name="橢圓 166"/>
            <p:cNvSpPr/>
            <p:nvPr/>
          </p:nvSpPr>
          <p:spPr>
            <a:xfrm>
              <a:off x="7742233" y="2513457"/>
              <a:ext cx="119064"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84" name="圓角矩形 167"/>
            <p:cNvSpPr/>
            <p:nvPr/>
          </p:nvSpPr>
          <p:spPr>
            <a:xfrm>
              <a:off x="7742233" y="2640458"/>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85" name="橢圓 168"/>
            <p:cNvSpPr/>
            <p:nvPr/>
          </p:nvSpPr>
          <p:spPr>
            <a:xfrm>
              <a:off x="7761290"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86" name="橢圓 169"/>
            <p:cNvSpPr/>
            <p:nvPr/>
          </p:nvSpPr>
          <p:spPr>
            <a:xfrm>
              <a:off x="7821613"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87" name="橢圓 170"/>
            <p:cNvSpPr/>
            <p:nvPr/>
          </p:nvSpPr>
          <p:spPr>
            <a:xfrm rot="2700006">
              <a:off x="7696200" y="2653158"/>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88" name="橢圓 171"/>
            <p:cNvSpPr/>
            <p:nvPr/>
          </p:nvSpPr>
          <p:spPr>
            <a:xfrm rot="8099985">
              <a:off x="7864330" y="2642054"/>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89" name="橢圓 172"/>
            <p:cNvSpPr/>
            <p:nvPr/>
          </p:nvSpPr>
          <p:spPr>
            <a:xfrm>
              <a:off x="8029574" y="2513457"/>
              <a:ext cx="120645"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0" name="圓角矩形 173"/>
            <p:cNvSpPr/>
            <p:nvPr/>
          </p:nvSpPr>
          <p:spPr>
            <a:xfrm>
              <a:off x="8029574" y="2640458"/>
              <a:ext cx="120645"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1" name="橢圓 174"/>
            <p:cNvSpPr/>
            <p:nvPr/>
          </p:nvSpPr>
          <p:spPr>
            <a:xfrm>
              <a:off x="8050213" y="2869058"/>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2" name="橢圓 175"/>
            <p:cNvSpPr/>
            <p:nvPr/>
          </p:nvSpPr>
          <p:spPr>
            <a:xfrm>
              <a:off x="8108954"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3" name="橢圓 176"/>
            <p:cNvSpPr/>
            <p:nvPr/>
          </p:nvSpPr>
          <p:spPr>
            <a:xfrm rot="2700006">
              <a:off x="7984331" y="2652363"/>
              <a:ext cx="47621" cy="809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4" name="橢圓 177"/>
            <p:cNvSpPr/>
            <p:nvPr/>
          </p:nvSpPr>
          <p:spPr>
            <a:xfrm rot="8099985">
              <a:off x="8151662" y="2642054"/>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5" name="橢圓 178"/>
            <p:cNvSpPr/>
            <p:nvPr/>
          </p:nvSpPr>
          <p:spPr>
            <a:xfrm>
              <a:off x="8318497" y="2513457"/>
              <a:ext cx="119064"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6" name="圓角矩形 179"/>
            <p:cNvSpPr/>
            <p:nvPr/>
          </p:nvSpPr>
          <p:spPr>
            <a:xfrm>
              <a:off x="8318497" y="2640458"/>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7" name="橢圓 180"/>
            <p:cNvSpPr/>
            <p:nvPr/>
          </p:nvSpPr>
          <p:spPr>
            <a:xfrm>
              <a:off x="8337554"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8" name="橢圓 181"/>
            <p:cNvSpPr/>
            <p:nvPr/>
          </p:nvSpPr>
          <p:spPr>
            <a:xfrm>
              <a:off x="8397877" y="2869058"/>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99" name="橢圓 182"/>
            <p:cNvSpPr/>
            <p:nvPr/>
          </p:nvSpPr>
          <p:spPr>
            <a:xfrm rot="2700006">
              <a:off x="8272464" y="2653158"/>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0" name="橢圓 183"/>
            <p:cNvSpPr/>
            <p:nvPr/>
          </p:nvSpPr>
          <p:spPr>
            <a:xfrm rot="8099985">
              <a:off x="8440604" y="2642043"/>
              <a:ext cx="36511"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1" name="橢圓 184"/>
            <p:cNvSpPr/>
            <p:nvPr/>
          </p:nvSpPr>
          <p:spPr>
            <a:xfrm>
              <a:off x="8605839" y="2513457"/>
              <a:ext cx="119064"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2" name="圓角矩形 185"/>
            <p:cNvSpPr/>
            <p:nvPr/>
          </p:nvSpPr>
          <p:spPr>
            <a:xfrm>
              <a:off x="8605839" y="2640458"/>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3" name="橢圓 186"/>
            <p:cNvSpPr/>
            <p:nvPr/>
          </p:nvSpPr>
          <p:spPr>
            <a:xfrm>
              <a:off x="8626477" y="2869058"/>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4" name="橢圓 187"/>
            <p:cNvSpPr/>
            <p:nvPr/>
          </p:nvSpPr>
          <p:spPr>
            <a:xfrm>
              <a:off x="8685208"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5" name="橢圓 188"/>
            <p:cNvSpPr/>
            <p:nvPr/>
          </p:nvSpPr>
          <p:spPr>
            <a:xfrm rot="2700006">
              <a:off x="8560595" y="2652363"/>
              <a:ext cx="47621" cy="809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6" name="橢圓 189"/>
            <p:cNvSpPr/>
            <p:nvPr/>
          </p:nvSpPr>
          <p:spPr>
            <a:xfrm rot="8099985">
              <a:off x="8727926" y="2642054"/>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7" name="橢圓 190"/>
            <p:cNvSpPr/>
            <p:nvPr/>
          </p:nvSpPr>
          <p:spPr>
            <a:xfrm>
              <a:off x="8893170" y="2513457"/>
              <a:ext cx="120645" cy="1270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8" name="圓角矩形 191"/>
            <p:cNvSpPr/>
            <p:nvPr/>
          </p:nvSpPr>
          <p:spPr>
            <a:xfrm>
              <a:off x="8893170" y="2640458"/>
              <a:ext cx="120645"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09" name="橢圓 192"/>
            <p:cNvSpPr/>
            <p:nvPr/>
          </p:nvSpPr>
          <p:spPr>
            <a:xfrm>
              <a:off x="8913808" y="2869058"/>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10" name="橢圓 193"/>
            <p:cNvSpPr/>
            <p:nvPr/>
          </p:nvSpPr>
          <p:spPr>
            <a:xfrm>
              <a:off x="8974141" y="2869058"/>
              <a:ext cx="19046"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11" name="橢圓 194"/>
            <p:cNvSpPr/>
            <p:nvPr/>
          </p:nvSpPr>
          <p:spPr>
            <a:xfrm rot="2700006">
              <a:off x="8848691" y="2653158"/>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12" name="橢圓 195"/>
            <p:cNvSpPr/>
            <p:nvPr/>
          </p:nvSpPr>
          <p:spPr>
            <a:xfrm rot="8099985">
              <a:off x="9016868" y="2642043"/>
              <a:ext cx="36511"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13" name="橢圓 238"/>
            <p:cNvSpPr/>
            <p:nvPr/>
          </p:nvSpPr>
          <p:spPr>
            <a:xfrm>
              <a:off x="7431091" y="2524566"/>
              <a:ext cx="119064" cy="12858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14" name="圓角矩形 239"/>
            <p:cNvSpPr/>
            <p:nvPr/>
          </p:nvSpPr>
          <p:spPr>
            <a:xfrm>
              <a:off x="7431091" y="2653149"/>
              <a:ext cx="119064" cy="2286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15" name="橢圓 240"/>
            <p:cNvSpPr/>
            <p:nvPr/>
          </p:nvSpPr>
          <p:spPr>
            <a:xfrm>
              <a:off x="7450138" y="2881749"/>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16" name="橢圓 241"/>
            <p:cNvSpPr/>
            <p:nvPr/>
          </p:nvSpPr>
          <p:spPr>
            <a:xfrm>
              <a:off x="7510460" y="2881749"/>
              <a:ext cx="20638" cy="76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17" name="橢圓 242"/>
            <p:cNvSpPr/>
            <p:nvPr/>
          </p:nvSpPr>
          <p:spPr>
            <a:xfrm rot="2700006">
              <a:off x="7385020" y="2665860"/>
              <a:ext cx="47621" cy="793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sp>
          <p:nvSpPr>
            <p:cNvPr id="118" name="橢圓 243"/>
            <p:cNvSpPr/>
            <p:nvPr/>
          </p:nvSpPr>
          <p:spPr>
            <a:xfrm rot="8099985">
              <a:off x="7553178" y="2654755"/>
              <a:ext cx="38103"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1859C"/>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微軟正黑體" pitchFamily="34"/>
                <a:ea typeface="微軟正黑體" pitchFamily="34"/>
              </a:endParaRPr>
            </a:p>
          </p:txBody>
        </p:sp>
      </p:grpSp>
      <p:sp>
        <p:nvSpPr>
          <p:cNvPr id="119" name="Espace réservé du contenu 2"/>
          <p:cNvSpPr txBox="1"/>
          <p:nvPr/>
        </p:nvSpPr>
        <p:spPr>
          <a:xfrm>
            <a:off x="3756794" y="5615357"/>
            <a:ext cx="6443657" cy="715170"/>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90000"/>
              </a:lnSpc>
              <a:spcBef>
                <a:spcPts val="70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000000"/>
                </a:solidFill>
                <a:uFillTx/>
                <a:latin typeface="標楷體" pitchFamily="65"/>
                <a:ea typeface="標楷體" pitchFamily="65"/>
              </a:rPr>
              <a:t>難度「難易適中」，各科平均通過率為五成至六成。</a:t>
            </a:r>
            <a:r>
              <a:rPr lang="en-US" sz="2800" b="0" i="0" u="none" strike="noStrike" kern="1200" cap="none" spc="0" baseline="0">
                <a:solidFill>
                  <a:srgbClr val="000000"/>
                </a:solidFill>
                <a:uFillTx/>
                <a:latin typeface="標楷體" pitchFamily="65"/>
                <a:ea typeface="標楷體" pitchFamily="65"/>
              </a:rPr>
              <a:t>(</a:t>
            </a:r>
            <a:r>
              <a:rPr lang="zh-TW" sz="2800" b="0" i="0" u="none" strike="noStrike" kern="1200" cap="none" spc="0" baseline="0">
                <a:solidFill>
                  <a:srgbClr val="000000"/>
                </a:solidFill>
                <a:uFillTx/>
                <a:latin typeface="標楷體" pitchFamily="65"/>
                <a:ea typeface="標楷體" pitchFamily="65"/>
              </a:rPr>
              <a:t>英聽為七成至七成五</a:t>
            </a:r>
            <a:r>
              <a:rPr lang="en-US" sz="2800" b="0" i="0" u="none" strike="noStrike" kern="1200" cap="none" spc="0" baseline="0">
                <a:solidFill>
                  <a:srgbClr val="000000"/>
                </a:solidFill>
                <a:uFillTx/>
                <a:latin typeface="標楷體" pitchFamily="65"/>
                <a:ea typeface="標楷體" pitchFamily="65"/>
              </a:rPr>
              <a:t>)</a:t>
            </a:r>
          </a:p>
        </p:txBody>
      </p:sp>
      <p:sp>
        <p:nvSpPr>
          <p:cNvPr id="120" name="文字方塊 246"/>
          <p:cNvSpPr txBox="1"/>
          <p:nvPr/>
        </p:nvSpPr>
        <p:spPr>
          <a:xfrm>
            <a:off x="5448296" y="5029986"/>
            <a:ext cx="1584326" cy="36830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1800" b="1" i="0" u="none" strike="noStrike" kern="1200" cap="none" spc="0" baseline="0">
                <a:solidFill>
                  <a:srgbClr val="FF0000"/>
                </a:solidFill>
                <a:uFillTx/>
                <a:latin typeface="標楷體" pitchFamily="65"/>
                <a:ea typeface="標楷體" pitchFamily="65"/>
              </a:rPr>
              <a:t>試題難度：中</a:t>
            </a:r>
          </a:p>
        </p:txBody>
      </p:sp>
      <p:sp>
        <p:nvSpPr>
          <p:cNvPr id="121" name="文字方塊 247"/>
          <p:cNvSpPr txBox="1"/>
          <p:nvPr/>
        </p:nvSpPr>
        <p:spPr>
          <a:xfrm>
            <a:off x="7464430" y="5029986"/>
            <a:ext cx="1584326" cy="36830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1800" b="1" i="0" u="none" strike="noStrike" kern="1200" cap="none" spc="0" baseline="0">
                <a:solidFill>
                  <a:srgbClr val="FF0000"/>
                </a:solidFill>
                <a:uFillTx/>
                <a:latin typeface="標楷體" pitchFamily="65"/>
                <a:ea typeface="標楷體" pitchFamily="65"/>
              </a:rPr>
              <a:t>試題難度：難</a:t>
            </a:r>
          </a:p>
        </p:txBody>
      </p:sp>
      <p:pic>
        <p:nvPicPr>
          <p:cNvPr id="122" name="圖片 4"/>
          <p:cNvPicPr>
            <a:picLocks noChangeAspect="1"/>
          </p:cNvPicPr>
          <p:nvPr/>
        </p:nvPicPr>
        <p:blipFill>
          <a:blip r:embed="rId5"/>
          <a:stretch>
            <a:fillRect/>
          </a:stretch>
        </p:blipFill>
        <p:spPr>
          <a:xfrm>
            <a:off x="3022905" y="5277295"/>
            <a:ext cx="758522" cy="846981"/>
          </a:xfrm>
          <a:prstGeom prst="rect">
            <a:avLst/>
          </a:prstGeom>
          <a:noFill/>
          <a:ln cap="flat">
            <a:noFill/>
          </a:ln>
        </p:spPr>
      </p:pic>
      <p:sp>
        <p:nvSpPr>
          <p:cNvPr id="123" name="文字方塊 245"/>
          <p:cNvSpPr txBox="1"/>
          <p:nvPr/>
        </p:nvSpPr>
        <p:spPr>
          <a:xfrm>
            <a:off x="3503615" y="5020467"/>
            <a:ext cx="1584326" cy="36830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1800" b="1" i="0" u="none" strike="noStrike" kern="1200" cap="none" spc="0" baseline="0">
                <a:solidFill>
                  <a:srgbClr val="FF0000"/>
                </a:solidFill>
                <a:uFillTx/>
                <a:latin typeface="標楷體" pitchFamily="65"/>
                <a:ea typeface="標楷體" pitchFamily="65"/>
              </a:rPr>
              <a:t>試題難度：易</a:t>
            </a:r>
          </a:p>
        </p:txBody>
      </p:sp>
      <p:sp>
        <p:nvSpPr>
          <p:cNvPr id="124"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E5430B-B278-4545-AE12-783A3A4B8C42}" type="slidenum">
              <a:t>5</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1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10"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fade">
                                      <p:cBhvr>
                                        <p:cTn id="23" dur="500"/>
                                        <p:tgtEl>
                                          <p:spTgt spid="1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1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10" fill="hold" grpId="0" nodeType="withEffect">
                                  <p:stCondLst>
                                    <p:cond delay="0"/>
                                  </p:stCondLst>
                                  <p:childTnLst>
                                    <p:set>
                                      <p:cBhvr>
                                        <p:cTn id="30" dur="1" fill="hold">
                                          <p:stCondLst>
                                            <p:cond delay="0"/>
                                          </p:stCondLst>
                                        </p:cTn>
                                        <p:tgtEl>
                                          <p:spTgt spid="121"/>
                                        </p:tgtEl>
                                        <p:attrNameLst>
                                          <p:attrName>style.visibility</p:attrName>
                                        </p:attrNameLst>
                                      </p:cBhvr>
                                      <p:to>
                                        <p:strVal val="visible"/>
                                      </p:to>
                                    </p:set>
                                    <p:animEffect transition="in" filter="fade">
                                      <p:cBhvr>
                                        <p:cTn id="31" dur="500"/>
                                        <p:tgtEl>
                                          <p:spTgt spid="1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22"/>
                                        </p:tgtEl>
                                        <p:attrNameLst>
                                          <p:attrName>style.visibility</p:attrName>
                                        </p:attrNameLst>
                                      </p:cBhvr>
                                      <p:to>
                                        <p:strVal val="visible"/>
                                      </p:to>
                                    </p:set>
                                    <p:animEffect transition="in" filter="wipe(up)">
                                      <p:cBhvr>
                                        <p:cTn id="36" dur="500"/>
                                        <p:tgtEl>
                                          <p:spTgt spid="122"/>
                                        </p:tgtEl>
                                      </p:cBhvr>
                                    </p:animEffect>
                                  </p:childTnLst>
                                </p:cTn>
                              </p:par>
                            </p:childTnLst>
                          </p:cTn>
                        </p:par>
                        <p:par>
                          <p:cTn id="37" fill="hold">
                            <p:stCondLst>
                              <p:cond delay="500"/>
                            </p:stCondLst>
                            <p:childTnLst>
                              <p:par>
                                <p:cTn id="38" presetID="10" presetClass="entr" presetSubtype="10" fill="hold" grpId="0" nodeType="after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fade">
                                      <p:cBhvr>
                                        <p:cTn id="40" dur="500"/>
                                        <p:tgtEl>
                                          <p:spTgt spid="1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3" grpId="0"/>
    </p:bldLst>
  </p:timing>
</p:sld>
</file>

<file path=ppt/slides/slide6.xml><?xml version="1.0" encoding="utf-8"?>
<p:sld xmlns:a="http://schemas.openxmlformats.org/drawingml/2006/main" xmlns:r="http://schemas.openxmlformats.org/officeDocument/2006/relationships" xmlns:p="http://schemas.openxmlformats.org/presentationml/2006/main">
  <p:cSld name="Slide511">
    <p:spTree>
      <p:nvGrpSpPr>
        <p:cNvPr id="1" name=""/>
        <p:cNvGrpSpPr/>
        <p:nvPr/>
      </p:nvGrpSpPr>
      <p:grpSpPr>
        <a:xfrm>
          <a:off x="0" y="0"/>
          <a:ext cx="0" cy="0"/>
          <a:chOff x="0" y="0"/>
          <a:chExt cx="0" cy="0"/>
        </a:xfrm>
      </p:grpSpPr>
      <p:sp>
        <p:nvSpPr>
          <p:cNvPr id="2" name="標題 1"/>
          <p:cNvSpPr txBox="1">
            <a:spLocks noGrp="1"/>
          </p:cNvSpPr>
          <p:nvPr>
            <p:ph type="title"/>
          </p:nvPr>
        </p:nvSpPr>
        <p:spPr>
          <a:xfrm>
            <a:off x="609603" y="6784"/>
            <a:ext cx="10972800" cy="1143000"/>
          </a:xfrm>
        </p:spPr>
        <p:txBody>
          <a:bodyPr anchorCtr="1"/>
          <a:lstStyle/>
          <a:p>
            <a:pPr lvl="0" algn="ctr">
              <a:lnSpc>
                <a:spcPct val="100000"/>
              </a:lnSpc>
            </a:pPr>
            <a:r>
              <a:rPr lang="zh-TW" sz="4800" b="1">
                <a:latin typeface="標楷體" pitchFamily="65"/>
                <a:ea typeface="標楷體" pitchFamily="65"/>
              </a:rPr>
              <a:t>國中教育會考怎麼考</a:t>
            </a:r>
          </a:p>
        </p:txBody>
      </p:sp>
      <p:graphicFrame>
        <p:nvGraphicFramePr>
          <p:cNvPr id="3" name="表格 6"/>
          <p:cNvGraphicFramePr>
            <a:graphicFrameLocks noGrp="1"/>
          </p:cNvGraphicFramePr>
          <p:nvPr/>
        </p:nvGraphicFramePr>
        <p:xfrm>
          <a:off x="1960610" y="1276859"/>
          <a:ext cx="8025414" cy="4909386"/>
        </p:xfrm>
        <a:graphic>
          <a:graphicData uri="http://schemas.openxmlformats.org/drawingml/2006/table">
            <a:tbl>
              <a:tblPr>
                <a:effectLst/>
              </a:tblPr>
              <a:tblGrid>
                <a:gridCol w="1181194"/>
                <a:gridCol w="1135876"/>
                <a:gridCol w="1961964"/>
                <a:gridCol w="1908700"/>
                <a:gridCol w="1837678"/>
              </a:tblGrid>
              <a:tr h="583103">
                <a:tc gridSpan="2">
                  <a:txBody>
                    <a:bodyPr/>
                    <a:lstStyle/>
                    <a:p>
                      <a:pPr lvl="0" algn="ctr"/>
                      <a:r>
                        <a:rPr lang="zh-TW" sz="2400" b="1" kern="0">
                          <a:solidFill>
                            <a:srgbClr val="FFFFFF"/>
                          </a:solidFill>
                          <a:effectLst>
                            <a:outerShdw dist="38096" dir="2700000">
                              <a:srgbClr val="000000"/>
                            </a:outerShdw>
                          </a:effectLst>
                          <a:latin typeface="Times New Roman" pitchFamily="18"/>
                          <a:ea typeface="標楷體" pitchFamily="65"/>
                          <a:cs typeface="Times New Roman" pitchFamily="18"/>
                        </a:rPr>
                        <a:t>考試科目</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5F96D3"/>
                    </a:solidFill>
                  </a:tcPr>
                </a:tc>
                <a:tc hMerge="1">
                  <a:txBody>
                    <a:bodyPr/>
                    <a:lstStyle/>
                    <a:p>
                      <a:endParaRPr lang="zh-TW" altLang="en-US"/>
                    </a:p>
                  </a:txBody>
                  <a:tcPr/>
                </a:tc>
                <a:tc>
                  <a:txBody>
                    <a:bodyPr/>
                    <a:lstStyle/>
                    <a:p>
                      <a:pPr lvl="0" algn="ctr"/>
                      <a:r>
                        <a:rPr lang="zh-TW" sz="2400" b="1" kern="0">
                          <a:solidFill>
                            <a:srgbClr val="FFFFFF"/>
                          </a:solidFill>
                          <a:effectLst>
                            <a:outerShdw dist="38096" dir="2700000">
                              <a:srgbClr val="000000"/>
                            </a:outerShdw>
                          </a:effectLst>
                          <a:latin typeface="Times New Roman" pitchFamily="18"/>
                          <a:ea typeface="標楷體" pitchFamily="65"/>
                          <a:cs typeface="Times New Roman" pitchFamily="18"/>
                        </a:rPr>
                        <a:t>題型</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5F96D3"/>
                    </a:solidFill>
                  </a:tcPr>
                </a:tc>
                <a:tc>
                  <a:txBody>
                    <a:bodyPr/>
                    <a:lstStyle/>
                    <a:p>
                      <a:pPr lvl="0" algn="ctr"/>
                      <a:r>
                        <a:rPr lang="zh-TW" sz="2400" b="1" kern="0">
                          <a:solidFill>
                            <a:srgbClr val="FFFFFF"/>
                          </a:solidFill>
                          <a:effectLst>
                            <a:outerShdw dist="38096" dir="2700000">
                              <a:srgbClr val="000000"/>
                            </a:outerShdw>
                          </a:effectLst>
                          <a:latin typeface="Times New Roman" pitchFamily="18"/>
                          <a:ea typeface="標楷體" pitchFamily="65"/>
                          <a:cs typeface="Times New Roman" pitchFamily="18"/>
                        </a:rPr>
                        <a:t>題數</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5F96D3"/>
                    </a:solidFill>
                  </a:tcPr>
                </a:tc>
                <a:tc>
                  <a:txBody>
                    <a:bodyPr/>
                    <a:lstStyle/>
                    <a:p>
                      <a:pPr lvl="0" algn="ctr"/>
                      <a:r>
                        <a:rPr lang="zh-TW" sz="2400" b="1" kern="0">
                          <a:solidFill>
                            <a:srgbClr val="FFFFFF"/>
                          </a:solidFill>
                          <a:effectLst>
                            <a:outerShdw dist="38096" dir="2700000">
                              <a:srgbClr val="000000"/>
                            </a:outerShdw>
                          </a:effectLst>
                          <a:latin typeface="Times New Roman" pitchFamily="18"/>
                          <a:ea typeface="標楷體" pitchFamily="65"/>
                          <a:cs typeface="Times New Roman" pitchFamily="18"/>
                        </a:rPr>
                        <a:t>考試時間</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5F96D3"/>
                    </a:solidFill>
                  </a:tcPr>
                </a:tc>
              </a:tr>
              <a:tr h="540785">
                <a:tc gridSpan="2">
                  <a:txBody>
                    <a:bodyPr/>
                    <a:lstStyle/>
                    <a:p>
                      <a:pPr lvl="0" algn="ctr"/>
                      <a:r>
                        <a:rPr lang="zh-TW" sz="2400" b="1" kern="0">
                          <a:solidFill>
                            <a:srgbClr val="000000"/>
                          </a:solidFill>
                          <a:latin typeface="Times New Roman" pitchFamily="18"/>
                          <a:ea typeface="標楷體" pitchFamily="65"/>
                          <a:cs typeface="Times New Roman" pitchFamily="18"/>
                        </a:rPr>
                        <a:t>國　文</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hMerge="1">
                  <a:txBody>
                    <a:bodyPr/>
                    <a:lstStyle/>
                    <a:p>
                      <a:endParaRPr lang="zh-TW" altLang="en-US"/>
                    </a:p>
                  </a:txBody>
                  <a:tcPr/>
                </a:tc>
                <a:tc>
                  <a:txBody>
                    <a:bodyPr/>
                    <a:lstStyle/>
                    <a:p>
                      <a:pPr lvl="0" algn="ctr"/>
                      <a:r>
                        <a:rPr lang="en-US" sz="2400" kern="0">
                          <a:solidFill>
                            <a:srgbClr val="000000"/>
                          </a:solidFill>
                          <a:latin typeface="Times New Roman" pitchFamily="18"/>
                          <a:ea typeface="標楷體" pitchFamily="65"/>
                          <a:cs typeface="Times New Roman" pitchFamily="18"/>
                        </a:rPr>
                        <a:t>4</a:t>
                      </a:r>
                      <a:r>
                        <a:rPr lang="zh-TW" sz="2400" kern="0">
                          <a:solidFill>
                            <a:srgbClr val="000000"/>
                          </a:solidFill>
                          <a:latin typeface="Times New Roman" pitchFamily="18"/>
                          <a:ea typeface="標楷體" pitchFamily="65"/>
                          <a:cs typeface="Times New Roman" pitchFamily="18"/>
                        </a:rPr>
                        <a:t>選</a:t>
                      </a:r>
                      <a:r>
                        <a:rPr lang="en-US" sz="2400" kern="0">
                          <a:solidFill>
                            <a:srgbClr val="000000"/>
                          </a:solidFill>
                          <a:latin typeface="Times New Roman" pitchFamily="18"/>
                          <a:ea typeface="標楷體" pitchFamily="65"/>
                          <a:cs typeface="Times New Roman" pitchFamily="18"/>
                        </a:rPr>
                        <a:t>1</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r>
                        <a:rPr lang="en-US" sz="2400" kern="0">
                          <a:solidFill>
                            <a:srgbClr val="000000"/>
                          </a:solidFill>
                          <a:latin typeface="Times New Roman" pitchFamily="18"/>
                          <a:ea typeface="標楷體" pitchFamily="65"/>
                          <a:cs typeface="Times New Roman" pitchFamily="18"/>
                        </a:rPr>
                        <a:t>38</a:t>
                      </a:r>
                      <a:r>
                        <a:rPr lang="zh-TW" sz="2400" kern="0">
                          <a:solidFill>
                            <a:srgbClr val="000000"/>
                          </a:solidFill>
                          <a:latin typeface="Times New Roman" pitchFamily="18"/>
                          <a:ea typeface="標楷體" pitchFamily="65"/>
                          <a:cs typeface="Times New Roman" pitchFamily="18"/>
                        </a:rPr>
                        <a:t>～</a:t>
                      </a:r>
                      <a:r>
                        <a:rPr lang="en-US" sz="2400" kern="0">
                          <a:solidFill>
                            <a:srgbClr val="000000"/>
                          </a:solidFill>
                          <a:latin typeface="Times New Roman" pitchFamily="18"/>
                          <a:ea typeface="標楷體" pitchFamily="65"/>
                          <a:cs typeface="Times New Roman" pitchFamily="18"/>
                        </a:rPr>
                        <a:t>46</a:t>
                      </a:r>
                      <a:r>
                        <a:rPr lang="zh-TW" sz="2400" kern="0">
                          <a:solidFill>
                            <a:srgbClr val="000000"/>
                          </a:solidFill>
                          <a:latin typeface="Times New Roman" pitchFamily="18"/>
                          <a:ea typeface="標楷體" pitchFamily="65"/>
                          <a:cs typeface="Times New Roman" pitchFamily="18"/>
                        </a:rPr>
                        <a:t>題</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r>
                        <a:rPr lang="en-US" sz="2400" kern="0">
                          <a:solidFill>
                            <a:srgbClr val="000000"/>
                          </a:solidFill>
                          <a:latin typeface="Times New Roman" pitchFamily="18"/>
                          <a:ea typeface="標楷體" pitchFamily="65"/>
                          <a:cs typeface="Times New Roman" pitchFamily="18"/>
                        </a:rPr>
                        <a:t>70</a:t>
                      </a:r>
                      <a:r>
                        <a:rPr lang="zh-TW" sz="2400" kern="0">
                          <a:solidFill>
                            <a:srgbClr val="000000"/>
                          </a:solidFill>
                          <a:latin typeface="Times New Roman" pitchFamily="18"/>
                          <a:ea typeface="標楷體" pitchFamily="65"/>
                          <a:cs typeface="Times New Roman" pitchFamily="18"/>
                        </a:rPr>
                        <a:t>分鐘</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r>
              <a:tr h="540785">
                <a:tc rowSpan="2">
                  <a:txBody>
                    <a:bodyPr/>
                    <a:lstStyle/>
                    <a:p>
                      <a:pPr lvl="0" algn="ctr"/>
                      <a:r>
                        <a:rPr lang="zh-TW" sz="2400" b="1" kern="0">
                          <a:solidFill>
                            <a:srgbClr val="000000"/>
                          </a:solidFill>
                          <a:latin typeface="Times New Roman" pitchFamily="18"/>
                          <a:ea typeface="標楷體" pitchFamily="65"/>
                          <a:cs typeface="Times New Roman" pitchFamily="18"/>
                        </a:rPr>
                        <a:t>英語</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marL="46991" lvl="0" algn="ctr"/>
                      <a:r>
                        <a:rPr lang="zh-TW" sz="2400" kern="0">
                          <a:solidFill>
                            <a:srgbClr val="000000"/>
                          </a:solidFill>
                          <a:latin typeface="Times New Roman" pitchFamily="18"/>
                          <a:ea typeface="標楷體" pitchFamily="65"/>
                          <a:cs typeface="Times New Roman" pitchFamily="18"/>
                        </a:rPr>
                        <a:t>閱讀</a:t>
                      </a:r>
                      <a:endParaRPr lang="zh-TW" sz="2400" kern="1200">
                        <a:latin typeface="Calibri" pitchFamily="34"/>
                        <a:ea typeface="新細明體" pitchFamily="18"/>
                        <a:cs typeface="Times New Roman" pitchFamily="18"/>
                      </a:endParaRPr>
                    </a:p>
                  </a:txBody>
                  <a:tcPr marL="0" marR="0" marT="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r>
                        <a:rPr lang="en-US" sz="2400" kern="0">
                          <a:solidFill>
                            <a:srgbClr val="000000"/>
                          </a:solidFill>
                          <a:latin typeface="Times New Roman" pitchFamily="18"/>
                          <a:ea typeface="標楷體" pitchFamily="65"/>
                          <a:cs typeface="Times New Roman" pitchFamily="18"/>
                        </a:rPr>
                        <a:t>4</a:t>
                      </a:r>
                      <a:r>
                        <a:rPr lang="zh-TW" sz="2400" kern="0">
                          <a:solidFill>
                            <a:srgbClr val="000000"/>
                          </a:solidFill>
                          <a:latin typeface="Times New Roman" pitchFamily="18"/>
                          <a:ea typeface="標楷體" pitchFamily="65"/>
                          <a:cs typeface="Times New Roman" pitchFamily="18"/>
                        </a:rPr>
                        <a:t>選</a:t>
                      </a:r>
                      <a:r>
                        <a:rPr lang="en-US" sz="2400" kern="0">
                          <a:solidFill>
                            <a:srgbClr val="000000"/>
                          </a:solidFill>
                          <a:latin typeface="Times New Roman" pitchFamily="18"/>
                          <a:ea typeface="標楷體" pitchFamily="65"/>
                          <a:cs typeface="Times New Roman" pitchFamily="18"/>
                        </a:rPr>
                        <a:t>1</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r>
                        <a:rPr lang="en-US" sz="2400" kern="0">
                          <a:solidFill>
                            <a:srgbClr val="000000"/>
                          </a:solidFill>
                          <a:latin typeface="Times New Roman" pitchFamily="18"/>
                          <a:ea typeface="標楷體" pitchFamily="65"/>
                          <a:cs typeface="Times New Roman" pitchFamily="18"/>
                        </a:rPr>
                        <a:t>40</a:t>
                      </a:r>
                      <a:r>
                        <a:rPr lang="zh-TW" sz="2400" kern="0">
                          <a:solidFill>
                            <a:srgbClr val="000000"/>
                          </a:solidFill>
                          <a:latin typeface="Times New Roman" pitchFamily="18"/>
                          <a:ea typeface="標楷體" pitchFamily="65"/>
                          <a:cs typeface="Times New Roman" pitchFamily="18"/>
                        </a:rPr>
                        <a:t>～</a:t>
                      </a:r>
                      <a:r>
                        <a:rPr lang="en-US" sz="2400" kern="0">
                          <a:solidFill>
                            <a:srgbClr val="000000"/>
                          </a:solidFill>
                          <a:latin typeface="Times New Roman" pitchFamily="18"/>
                          <a:ea typeface="標楷體" pitchFamily="65"/>
                          <a:cs typeface="Times New Roman" pitchFamily="18"/>
                        </a:rPr>
                        <a:t>45</a:t>
                      </a:r>
                      <a:r>
                        <a:rPr lang="zh-TW" sz="2400" kern="0">
                          <a:solidFill>
                            <a:srgbClr val="000000"/>
                          </a:solidFill>
                          <a:latin typeface="Times New Roman" pitchFamily="18"/>
                          <a:ea typeface="標楷體" pitchFamily="65"/>
                          <a:cs typeface="Times New Roman" pitchFamily="18"/>
                        </a:rPr>
                        <a:t>題</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r>
                        <a:rPr lang="en-US" sz="2400" kern="0">
                          <a:solidFill>
                            <a:srgbClr val="FF0000"/>
                          </a:solidFill>
                          <a:latin typeface="Times New Roman" pitchFamily="18"/>
                          <a:ea typeface="標楷體" pitchFamily="65"/>
                          <a:cs typeface="Times New Roman" pitchFamily="18"/>
                        </a:rPr>
                        <a:t>60</a:t>
                      </a:r>
                      <a:r>
                        <a:rPr lang="zh-TW" sz="2400" kern="0">
                          <a:solidFill>
                            <a:srgbClr val="000000"/>
                          </a:solidFill>
                          <a:latin typeface="Times New Roman" pitchFamily="18"/>
                          <a:ea typeface="標楷體" pitchFamily="65"/>
                          <a:cs typeface="Times New Roman" pitchFamily="18"/>
                        </a:rPr>
                        <a:t>分鐘</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r>
              <a:tr h="540785">
                <a:tc vMerge="1">
                  <a:txBody>
                    <a:bodyPr/>
                    <a:lstStyle/>
                    <a:p>
                      <a:endParaRPr lang="zh-TW" altLang="en-US"/>
                    </a:p>
                  </a:txBody>
                  <a:tcPr/>
                </a:tc>
                <a:tc>
                  <a:txBody>
                    <a:bodyPr/>
                    <a:lstStyle/>
                    <a:p>
                      <a:pPr marL="46991" lvl="0" algn="ctr"/>
                      <a:r>
                        <a:rPr lang="zh-TW" sz="2400" kern="0">
                          <a:solidFill>
                            <a:srgbClr val="000000"/>
                          </a:solidFill>
                          <a:latin typeface="Times New Roman" pitchFamily="18"/>
                          <a:ea typeface="標楷體" pitchFamily="65"/>
                          <a:cs typeface="Times New Roman" pitchFamily="18"/>
                        </a:rPr>
                        <a:t>聽力</a:t>
                      </a:r>
                      <a:endParaRPr lang="zh-TW" sz="2400" kern="1200">
                        <a:latin typeface="Calibri" pitchFamily="34"/>
                        <a:ea typeface="新細明體" pitchFamily="18"/>
                        <a:cs typeface="Times New Roman" pitchFamily="18"/>
                      </a:endParaRPr>
                    </a:p>
                  </a:txBody>
                  <a:tcPr marL="0" marR="0" marT="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r>
                        <a:rPr lang="en-US" sz="2400" kern="0">
                          <a:solidFill>
                            <a:srgbClr val="FF0000"/>
                          </a:solidFill>
                          <a:latin typeface="Times New Roman" pitchFamily="18"/>
                          <a:ea typeface="標楷體" pitchFamily="65"/>
                          <a:cs typeface="Times New Roman" pitchFamily="18"/>
                        </a:rPr>
                        <a:t>3</a:t>
                      </a:r>
                      <a:r>
                        <a:rPr lang="zh-TW" sz="2400" kern="0">
                          <a:solidFill>
                            <a:srgbClr val="FF0000"/>
                          </a:solidFill>
                          <a:latin typeface="Times New Roman" pitchFamily="18"/>
                          <a:ea typeface="標楷體" pitchFamily="65"/>
                          <a:cs typeface="Times New Roman" pitchFamily="18"/>
                        </a:rPr>
                        <a:t>選</a:t>
                      </a:r>
                      <a:r>
                        <a:rPr lang="en-US" sz="2400" kern="0">
                          <a:solidFill>
                            <a:srgbClr val="FF0000"/>
                          </a:solidFill>
                          <a:latin typeface="Times New Roman" pitchFamily="18"/>
                          <a:ea typeface="標楷體" pitchFamily="65"/>
                          <a:cs typeface="Times New Roman" pitchFamily="18"/>
                        </a:rPr>
                        <a:t>1</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r>
                        <a:rPr lang="en-US" sz="2400" kern="0">
                          <a:solidFill>
                            <a:srgbClr val="000000"/>
                          </a:solidFill>
                          <a:latin typeface="Times New Roman" pitchFamily="18"/>
                          <a:ea typeface="標楷體" pitchFamily="65"/>
                          <a:cs typeface="Times New Roman" pitchFamily="18"/>
                        </a:rPr>
                        <a:t>20</a:t>
                      </a:r>
                      <a:r>
                        <a:rPr lang="zh-TW" sz="2400" kern="0">
                          <a:solidFill>
                            <a:srgbClr val="000000"/>
                          </a:solidFill>
                          <a:latin typeface="Times New Roman" pitchFamily="18"/>
                          <a:ea typeface="標楷體" pitchFamily="65"/>
                          <a:cs typeface="Times New Roman" pitchFamily="18"/>
                        </a:rPr>
                        <a:t>～</a:t>
                      </a:r>
                      <a:r>
                        <a:rPr lang="en-US" sz="2400" kern="0">
                          <a:solidFill>
                            <a:srgbClr val="000000"/>
                          </a:solidFill>
                          <a:latin typeface="Times New Roman" pitchFamily="18"/>
                          <a:ea typeface="標楷體" pitchFamily="65"/>
                          <a:cs typeface="Times New Roman" pitchFamily="18"/>
                        </a:rPr>
                        <a:t>30</a:t>
                      </a:r>
                      <a:r>
                        <a:rPr lang="zh-TW" sz="2400" kern="0">
                          <a:solidFill>
                            <a:srgbClr val="000000"/>
                          </a:solidFill>
                          <a:latin typeface="Times New Roman" pitchFamily="18"/>
                          <a:ea typeface="標楷體" pitchFamily="65"/>
                          <a:cs typeface="Times New Roman" pitchFamily="18"/>
                        </a:rPr>
                        <a:t>題</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r>
                        <a:rPr lang="en-US" sz="2400" kern="0">
                          <a:solidFill>
                            <a:srgbClr val="FF0000"/>
                          </a:solidFill>
                          <a:latin typeface="Times New Roman" pitchFamily="18"/>
                          <a:ea typeface="標楷體" pitchFamily="65"/>
                          <a:cs typeface="Times New Roman" pitchFamily="18"/>
                        </a:rPr>
                        <a:t>25</a:t>
                      </a:r>
                      <a:r>
                        <a:rPr lang="zh-TW" sz="2400" kern="0">
                          <a:solidFill>
                            <a:srgbClr val="000000"/>
                          </a:solidFill>
                          <a:latin typeface="Times New Roman" pitchFamily="18"/>
                          <a:ea typeface="標楷體" pitchFamily="65"/>
                          <a:cs typeface="Times New Roman" pitchFamily="18"/>
                        </a:rPr>
                        <a:t>分鐘</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r>
              <a:tr h="540785">
                <a:tc rowSpan="2" gridSpan="2">
                  <a:txBody>
                    <a:bodyPr/>
                    <a:lstStyle/>
                    <a:p>
                      <a:pPr lvl="0" algn="ctr"/>
                      <a:r>
                        <a:rPr lang="zh-TW" sz="2400" b="1" kern="0">
                          <a:solidFill>
                            <a:srgbClr val="000000"/>
                          </a:solidFill>
                          <a:latin typeface="Times New Roman" pitchFamily="18"/>
                          <a:ea typeface="標楷體" pitchFamily="65"/>
                          <a:cs typeface="Times New Roman" pitchFamily="18"/>
                        </a:rPr>
                        <a:t>數　學</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rowSpan="2" hMerge="1">
                  <a:txBody>
                    <a:bodyPr/>
                    <a:lstStyle/>
                    <a:p>
                      <a:endParaRPr lang="zh-TW" altLang="en-US"/>
                    </a:p>
                  </a:txBody>
                  <a:tcPr/>
                </a:tc>
                <a:tc>
                  <a:txBody>
                    <a:bodyPr/>
                    <a:lstStyle/>
                    <a:p>
                      <a:pPr lvl="0" algn="ctr"/>
                      <a:r>
                        <a:rPr lang="en-US" sz="2400" kern="0">
                          <a:solidFill>
                            <a:srgbClr val="000000"/>
                          </a:solidFill>
                          <a:latin typeface="Times New Roman" pitchFamily="18"/>
                          <a:ea typeface="標楷體" pitchFamily="65"/>
                          <a:cs typeface="Times New Roman" pitchFamily="18"/>
                        </a:rPr>
                        <a:t>4</a:t>
                      </a:r>
                      <a:r>
                        <a:rPr lang="zh-TW" sz="2400" kern="0">
                          <a:solidFill>
                            <a:srgbClr val="000000"/>
                          </a:solidFill>
                          <a:latin typeface="Times New Roman" pitchFamily="18"/>
                          <a:ea typeface="標楷體" pitchFamily="65"/>
                          <a:cs typeface="Times New Roman" pitchFamily="18"/>
                        </a:rPr>
                        <a:t>選</a:t>
                      </a:r>
                      <a:r>
                        <a:rPr lang="en-US" sz="2400" kern="0">
                          <a:solidFill>
                            <a:srgbClr val="000000"/>
                          </a:solidFill>
                          <a:latin typeface="Times New Roman" pitchFamily="18"/>
                          <a:ea typeface="標楷體" pitchFamily="65"/>
                          <a:cs typeface="Times New Roman" pitchFamily="18"/>
                        </a:rPr>
                        <a:t>1</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r>
                        <a:rPr lang="en-US" sz="2400" kern="0">
                          <a:solidFill>
                            <a:srgbClr val="000000"/>
                          </a:solidFill>
                          <a:latin typeface="Times New Roman" pitchFamily="18"/>
                          <a:ea typeface="標楷體" pitchFamily="65"/>
                          <a:cs typeface="Times New Roman" pitchFamily="18"/>
                        </a:rPr>
                        <a:t>23</a:t>
                      </a:r>
                      <a:r>
                        <a:rPr lang="zh-TW" sz="2400" kern="0">
                          <a:solidFill>
                            <a:srgbClr val="000000"/>
                          </a:solidFill>
                          <a:latin typeface="Times New Roman" pitchFamily="18"/>
                          <a:ea typeface="標楷體" pitchFamily="65"/>
                          <a:cs typeface="Times New Roman" pitchFamily="18"/>
                        </a:rPr>
                        <a:t>～</a:t>
                      </a:r>
                      <a:r>
                        <a:rPr lang="en-US" sz="2400" kern="0">
                          <a:solidFill>
                            <a:srgbClr val="000000"/>
                          </a:solidFill>
                          <a:latin typeface="Times New Roman" pitchFamily="18"/>
                          <a:ea typeface="標楷體" pitchFamily="65"/>
                          <a:cs typeface="Times New Roman" pitchFamily="18"/>
                        </a:rPr>
                        <a:t>28</a:t>
                      </a:r>
                      <a:r>
                        <a:rPr lang="zh-TW" sz="2400" kern="0">
                          <a:solidFill>
                            <a:srgbClr val="000000"/>
                          </a:solidFill>
                          <a:latin typeface="Times New Roman" pitchFamily="18"/>
                          <a:ea typeface="標楷體" pitchFamily="65"/>
                          <a:cs typeface="Times New Roman" pitchFamily="18"/>
                        </a:rPr>
                        <a:t>題</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rowSpan="2">
                  <a:txBody>
                    <a:bodyPr/>
                    <a:lstStyle/>
                    <a:p>
                      <a:pPr lvl="0" algn="ctr"/>
                      <a:r>
                        <a:rPr lang="en-US" sz="2400" kern="0">
                          <a:solidFill>
                            <a:srgbClr val="FF0000"/>
                          </a:solidFill>
                          <a:latin typeface="Times New Roman" pitchFamily="18"/>
                          <a:ea typeface="標楷體" pitchFamily="65"/>
                          <a:cs typeface="Times New Roman" pitchFamily="18"/>
                        </a:rPr>
                        <a:t>80</a:t>
                      </a:r>
                      <a:r>
                        <a:rPr lang="zh-TW" sz="2400" kern="0">
                          <a:solidFill>
                            <a:srgbClr val="000000"/>
                          </a:solidFill>
                          <a:latin typeface="Times New Roman" pitchFamily="18"/>
                          <a:ea typeface="標楷體" pitchFamily="65"/>
                          <a:cs typeface="Times New Roman" pitchFamily="18"/>
                        </a:rPr>
                        <a:t>分鐘</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r>
              <a:tr h="540785">
                <a:tc gridSpan="2" vMerge="1">
                  <a:txBody>
                    <a:bodyPr/>
                    <a:lstStyle/>
                    <a:p>
                      <a:endParaRPr lang="zh-TW" altLang="en-US"/>
                    </a:p>
                  </a:txBody>
                  <a:tcPr/>
                </a:tc>
                <a:tc hMerge="1" vMerge="1">
                  <a:txBody>
                    <a:bodyPr/>
                    <a:lstStyle/>
                    <a:p>
                      <a:endParaRPr lang="zh-TW" altLang="en-US"/>
                    </a:p>
                  </a:txBody>
                  <a:tcPr/>
                </a:tc>
                <a:tc>
                  <a:txBody>
                    <a:bodyPr/>
                    <a:lstStyle/>
                    <a:p>
                      <a:pPr lvl="0" algn="ctr"/>
                      <a:r>
                        <a:rPr lang="zh-TW" sz="2400" kern="0">
                          <a:solidFill>
                            <a:srgbClr val="FF0000"/>
                          </a:solidFill>
                          <a:latin typeface="Times New Roman" pitchFamily="18"/>
                          <a:ea typeface="標楷體" pitchFamily="65"/>
                          <a:cs typeface="Times New Roman" pitchFamily="18"/>
                        </a:rPr>
                        <a:t>非選擇題</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r>
                        <a:rPr lang="en-US" sz="2400" kern="0">
                          <a:solidFill>
                            <a:srgbClr val="000000"/>
                          </a:solidFill>
                          <a:latin typeface="Times New Roman" pitchFamily="18"/>
                          <a:ea typeface="標楷體" pitchFamily="65"/>
                          <a:cs typeface="Times New Roman" pitchFamily="18"/>
                        </a:rPr>
                        <a:t>2</a:t>
                      </a:r>
                      <a:r>
                        <a:rPr lang="zh-TW" sz="2400" kern="0">
                          <a:solidFill>
                            <a:srgbClr val="000000"/>
                          </a:solidFill>
                          <a:latin typeface="Times New Roman" pitchFamily="18"/>
                          <a:ea typeface="標楷體" pitchFamily="65"/>
                          <a:cs typeface="Times New Roman" pitchFamily="18"/>
                        </a:rPr>
                        <a:t>題</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vMerge="1">
                  <a:txBody>
                    <a:bodyPr/>
                    <a:lstStyle/>
                    <a:p>
                      <a:endParaRPr lang="zh-TW" altLang="en-US"/>
                    </a:p>
                  </a:txBody>
                  <a:tcPr/>
                </a:tc>
              </a:tr>
              <a:tr h="540785">
                <a:tc gridSpan="2">
                  <a:txBody>
                    <a:bodyPr/>
                    <a:lstStyle/>
                    <a:p>
                      <a:pPr lvl="0" algn="ctr"/>
                      <a:r>
                        <a:rPr lang="zh-TW" sz="2400" b="1" kern="0">
                          <a:solidFill>
                            <a:srgbClr val="000000"/>
                          </a:solidFill>
                          <a:latin typeface="Times New Roman" pitchFamily="18"/>
                          <a:ea typeface="標楷體" pitchFamily="65"/>
                          <a:cs typeface="Times New Roman" pitchFamily="18"/>
                        </a:rPr>
                        <a:t>社　會</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hMerge="1">
                  <a:txBody>
                    <a:bodyPr/>
                    <a:lstStyle/>
                    <a:p>
                      <a:endParaRPr lang="zh-TW" altLang="en-US"/>
                    </a:p>
                  </a:txBody>
                  <a:tcPr/>
                </a:tc>
                <a:tc>
                  <a:txBody>
                    <a:bodyPr/>
                    <a:lstStyle/>
                    <a:p>
                      <a:pPr lvl="0" algn="ctr"/>
                      <a:r>
                        <a:rPr lang="en-US" sz="2400" kern="0">
                          <a:solidFill>
                            <a:srgbClr val="000000"/>
                          </a:solidFill>
                          <a:latin typeface="Times New Roman" pitchFamily="18"/>
                          <a:ea typeface="標楷體" pitchFamily="65"/>
                          <a:cs typeface="Times New Roman" pitchFamily="18"/>
                        </a:rPr>
                        <a:t>4</a:t>
                      </a:r>
                      <a:r>
                        <a:rPr lang="zh-TW" sz="2400" kern="0">
                          <a:solidFill>
                            <a:srgbClr val="000000"/>
                          </a:solidFill>
                          <a:latin typeface="Times New Roman" pitchFamily="18"/>
                          <a:ea typeface="標楷體" pitchFamily="65"/>
                          <a:cs typeface="Times New Roman" pitchFamily="18"/>
                        </a:rPr>
                        <a:t>選</a:t>
                      </a:r>
                      <a:r>
                        <a:rPr lang="en-US" sz="2400" kern="0">
                          <a:solidFill>
                            <a:srgbClr val="000000"/>
                          </a:solidFill>
                          <a:latin typeface="Times New Roman" pitchFamily="18"/>
                          <a:ea typeface="標楷體" pitchFamily="65"/>
                          <a:cs typeface="Times New Roman" pitchFamily="18"/>
                        </a:rPr>
                        <a:t>1</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r>
                        <a:rPr lang="en-US" sz="2400" kern="0">
                          <a:solidFill>
                            <a:srgbClr val="000000"/>
                          </a:solidFill>
                          <a:latin typeface="Times New Roman" pitchFamily="18"/>
                          <a:ea typeface="標楷體" pitchFamily="65"/>
                          <a:cs typeface="Times New Roman" pitchFamily="18"/>
                        </a:rPr>
                        <a:t>50</a:t>
                      </a:r>
                      <a:r>
                        <a:rPr lang="zh-TW" sz="2400" kern="0">
                          <a:solidFill>
                            <a:srgbClr val="000000"/>
                          </a:solidFill>
                          <a:latin typeface="Times New Roman" pitchFamily="18"/>
                          <a:ea typeface="標楷體" pitchFamily="65"/>
                          <a:cs typeface="Times New Roman" pitchFamily="18"/>
                        </a:rPr>
                        <a:t>～</a:t>
                      </a:r>
                      <a:r>
                        <a:rPr lang="en-US" sz="2400" kern="0">
                          <a:solidFill>
                            <a:srgbClr val="000000"/>
                          </a:solidFill>
                          <a:latin typeface="Times New Roman" pitchFamily="18"/>
                          <a:ea typeface="標楷體" pitchFamily="65"/>
                          <a:cs typeface="Times New Roman" pitchFamily="18"/>
                        </a:rPr>
                        <a:t>60</a:t>
                      </a:r>
                      <a:r>
                        <a:rPr lang="zh-TW" sz="2400" kern="0">
                          <a:solidFill>
                            <a:srgbClr val="000000"/>
                          </a:solidFill>
                          <a:latin typeface="Times New Roman" pitchFamily="18"/>
                          <a:ea typeface="標楷體" pitchFamily="65"/>
                          <a:cs typeface="Times New Roman" pitchFamily="18"/>
                        </a:rPr>
                        <a:t>題</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r>
                        <a:rPr lang="en-US" sz="2400" kern="0">
                          <a:solidFill>
                            <a:srgbClr val="000000"/>
                          </a:solidFill>
                          <a:latin typeface="Times New Roman" pitchFamily="18"/>
                          <a:ea typeface="標楷體" pitchFamily="65"/>
                          <a:cs typeface="Times New Roman" pitchFamily="18"/>
                        </a:rPr>
                        <a:t>70</a:t>
                      </a:r>
                      <a:r>
                        <a:rPr lang="zh-TW" sz="2400" kern="0">
                          <a:solidFill>
                            <a:srgbClr val="000000"/>
                          </a:solidFill>
                          <a:latin typeface="Times New Roman" pitchFamily="18"/>
                          <a:ea typeface="標楷體" pitchFamily="65"/>
                          <a:cs typeface="Times New Roman" pitchFamily="18"/>
                        </a:rPr>
                        <a:t>分鐘</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r>
              <a:tr h="540785">
                <a:tc gridSpan="2">
                  <a:txBody>
                    <a:bodyPr/>
                    <a:lstStyle/>
                    <a:p>
                      <a:pPr lvl="0" algn="ctr"/>
                      <a:r>
                        <a:rPr lang="zh-TW" sz="2400" b="1" kern="0">
                          <a:solidFill>
                            <a:srgbClr val="000000"/>
                          </a:solidFill>
                          <a:latin typeface="Times New Roman" pitchFamily="18"/>
                          <a:ea typeface="標楷體" pitchFamily="65"/>
                          <a:cs typeface="Times New Roman" pitchFamily="18"/>
                        </a:rPr>
                        <a:t>自　然</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hMerge="1">
                  <a:txBody>
                    <a:bodyPr/>
                    <a:lstStyle/>
                    <a:p>
                      <a:endParaRPr lang="zh-TW" altLang="en-US"/>
                    </a:p>
                  </a:txBody>
                  <a:tcPr/>
                </a:tc>
                <a:tc>
                  <a:txBody>
                    <a:bodyPr/>
                    <a:lstStyle/>
                    <a:p>
                      <a:pPr lvl="0" algn="ctr"/>
                      <a:r>
                        <a:rPr lang="en-US" sz="2400" kern="0">
                          <a:solidFill>
                            <a:srgbClr val="000000"/>
                          </a:solidFill>
                          <a:latin typeface="Times New Roman" pitchFamily="18"/>
                          <a:ea typeface="標楷體" pitchFamily="65"/>
                          <a:cs typeface="Times New Roman" pitchFamily="18"/>
                        </a:rPr>
                        <a:t>4</a:t>
                      </a:r>
                      <a:r>
                        <a:rPr lang="zh-TW" sz="2400" kern="0">
                          <a:solidFill>
                            <a:srgbClr val="000000"/>
                          </a:solidFill>
                          <a:latin typeface="Times New Roman" pitchFamily="18"/>
                          <a:ea typeface="標楷體" pitchFamily="65"/>
                          <a:cs typeface="Times New Roman" pitchFamily="18"/>
                        </a:rPr>
                        <a:t>選</a:t>
                      </a:r>
                      <a:r>
                        <a:rPr lang="en-US" sz="2400" kern="0">
                          <a:solidFill>
                            <a:srgbClr val="000000"/>
                          </a:solidFill>
                          <a:latin typeface="Times New Roman" pitchFamily="18"/>
                          <a:ea typeface="標楷體" pitchFamily="65"/>
                          <a:cs typeface="Times New Roman" pitchFamily="18"/>
                        </a:rPr>
                        <a:t>1</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r>
                        <a:rPr lang="en-US" sz="2400" kern="0">
                          <a:solidFill>
                            <a:srgbClr val="000000"/>
                          </a:solidFill>
                          <a:latin typeface="Times New Roman" pitchFamily="18"/>
                          <a:ea typeface="標楷體" pitchFamily="65"/>
                          <a:cs typeface="Times New Roman" pitchFamily="18"/>
                        </a:rPr>
                        <a:t>45</a:t>
                      </a:r>
                      <a:r>
                        <a:rPr lang="zh-TW" sz="2400" kern="0">
                          <a:solidFill>
                            <a:srgbClr val="000000"/>
                          </a:solidFill>
                          <a:latin typeface="Times New Roman" pitchFamily="18"/>
                          <a:ea typeface="標楷體" pitchFamily="65"/>
                          <a:cs typeface="Times New Roman" pitchFamily="18"/>
                        </a:rPr>
                        <a:t>～</a:t>
                      </a:r>
                      <a:r>
                        <a:rPr lang="en-US" sz="2400" kern="0">
                          <a:solidFill>
                            <a:srgbClr val="000000"/>
                          </a:solidFill>
                          <a:latin typeface="Times New Roman" pitchFamily="18"/>
                          <a:ea typeface="標楷體" pitchFamily="65"/>
                          <a:cs typeface="Times New Roman" pitchFamily="18"/>
                        </a:rPr>
                        <a:t>55</a:t>
                      </a:r>
                      <a:r>
                        <a:rPr lang="zh-TW" sz="2400" kern="0">
                          <a:solidFill>
                            <a:srgbClr val="000000"/>
                          </a:solidFill>
                          <a:latin typeface="Times New Roman" pitchFamily="18"/>
                          <a:ea typeface="標楷體" pitchFamily="65"/>
                          <a:cs typeface="Times New Roman" pitchFamily="18"/>
                        </a:rPr>
                        <a:t>題</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r>
                        <a:rPr lang="en-US" sz="2400" kern="0">
                          <a:solidFill>
                            <a:srgbClr val="000000"/>
                          </a:solidFill>
                          <a:latin typeface="Times New Roman" pitchFamily="18"/>
                          <a:ea typeface="標楷體" pitchFamily="65"/>
                          <a:cs typeface="Times New Roman" pitchFamily="18"/>
                        </a:rPr>
                        <a:t>70</a:t>
                      </a:r>
                      <a:r>
                        <a:rPr lang="zh-TW" sz="2400" kern="0">
                          <a:solidFill>
                            <a:srgbClr val="000000"/>
                          </a:solidFill>
                          <a:latin typeface="Times New Roman" pitchFamily="18"/>
                          <a:ea typeface="標楷體" pitchFamily="65"/>
                          <a:cs typeface="Times New Roman" pitchFamily="18"/>
                        </a:rPr>
                        <a:t>分鐘</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r>
              <a:tr h="540785">
                <a:tc gridSpan="2">
                  <a:txBody>
                    <a:bodyPr/>
                    <a:lstStyle/>
                    <a:p>
                      <a:pPr lvl="0" algn="ctr"/>
                      <a:r>
                        <a:rPr lang="zh-TW" sz="2400" b="1" kern="0">
                          <a:solidFill>
                            <a:srgbClr val="000000"/>
                          </a:solidFill>
                          <a:latin typeface="Times New Roman" pitchFamily="18"/>
                          <a:ea typeface="標楷體" pitchFamily="65"/>
                          <a:cs typeface="Times New Roman" pitchFamily="18"/>
                        </a:rPr>
                        <a:t>寫作測驗</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hMerge="1">
                  <a:txBody>
                    <a:bodyPr/>
                    <a:lstStyle/>
                    <a:p>
                      <a:endParaRPr lang="zh-TW" altLang="en-US"/>
                    </a:p>
                  </a:txBody>
                  <a:tcPr/>
                </a:tc>
                <a:tc>
                  <a:txBody>
                    <a:bodyPr/>
                    <a:lstStyle/>
                    <a:p>
                      <a:pPr lvl="0" algn="ctr"/>
                      <a:r>
                        <a:rPr lang="zh-TW" sz="2400" kern="0">
                          <a:solidFill>
                            <a:srgbClr val="FF0000"/>
                          </a:solidFill>
                          <a:latin typeface="Times New Roman" pitchFamily="18"/>
                          <a:ea typeface="標楷體" pitchFamily="65"/>
                          <a:cs typeface="Times New Roman" pitchFamily="18"/>
                        </a:rPr>
                        <a:t>引導寫作</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r>
                        <a:rPr lang="en-US" sz="2400" kern="0">
                          <a:solidFill>
                            <a:srgbClr val="000000"/>
                          </a:solidFill>
                          <a:latin typeface="Times New Roman" pitchFamily="18"/>
                          <a:ea typeface="標楷體" pitchFamily="65"/>
                          <a:cs typeface="Times New Roman" pitchFamily="18"/>
                        </a:rPr>
                        <a:t>1</a:t>
                      </a:r>
                      <a:r>
                        <a:rPr lang="zh-TW" sz="2400" kern="0">
                          <a:solidFill>
                            <a:srgbClr val="000000"/>
                          </a:solidFill>
                          <a:latin typeface="Times New Roman" pitchFamily="18"/>
                          <a:ea typeface="標楷體" pitchFamily="65"/>
                          <a:cs typeface="Times New Roman" pitchFamily="18"/>
                        </a:rPr>
                        <a:t>題</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r>
                        <a:rPr lang="en-US" sz="2400" kern="0">
                          <a:solidFill>
                            <a:srgbClr val="FF0000"/>
                          </a:solidFill>
                          <a:latin typeface="Times New Roman" pitchFamily="18"/>
                          <a:ea typeface="標楷體" pitchFamily="65"/>
                          <a:cs typeface="Times New Roman" pitchFamily="18"/>
                        </a:rPr>
                        <a:t>50</a:t>
                      </a:r>
                      <a:r>
                        <a:rPr lang="zh-TW" sz="2400" kern="0">
                          <a:solidFill>
                            <a:srgbClr val="000000"/>
                          </a:solidFill>
                          <a:latin typeface="Times New Roman" pitchFamily="18"/>
                          <a:ea typeface="標楷體" pitchFamily="65"/>
                          <a:cs typeface="Times New Roman" pitchFamily="18"/>
                        </a:rPr>
                        <a:t>分鐘</a:t>
                      </a:r>
                      <a:endParaRPr lang="zh-TW" sz="2400" kern="1200">
                        <a:latin typeface="Calibri" pitchFamily="34"/>
                        <a:ea typeface="新細明體" pitchFamily="18"/>
                        <a:cs typeface="Times New Roman" pitchFamily="18"/>
                      </a:endParaRPr>
                    </a:p>
                  </a:txBody>
                  <a:tcPr marL="14968" marR="14968" marT="14968" marB="14968"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r>
            </a:tbl>
          </a:graphicData>
        </a:graphic>
      </p:graphicFrame>
      <p:sp>
        <p:nvSpPr>
          <p:cNvPr id="4"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17BE23-FFFA-4FCA-9718-F4355D89238E}" type="slidenum">
              <a:t>6</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510">
    <p:spTree>
      <p:nvGrpSpPr>
        <p:cNvPr id="1" name=""/>
        <p:cNvGrpSpPr/>
        <p:nvPr/>
      </p:nvGrpSpPr>
      <p:grpSpPr>
        <a:xfrm>
          <a:off x="0" y="0"/>
          <a:ext cx="0" cy="0"/>
          <a:chOff x="0" y="0"/>
          <a:chExt cx="0" cy="0"/>
        </a:xfrm>
      </p:grpSpPr>
      <p:sp>
        <p:nvSpPr>
          <p:cNvPr id="2" name="矩形: 圓角化對角角落 22"/>
          <p:cNvSpPr/>
          <p:nvPr/>
        </p:nvSpPr>
        <p:spPr>
          <a:xfrm rot="16200004">
            <a:off x="1151590" y="1734017"/>
            <a:ext cx="2596173" cy="3430554"/>
          </a:xfrm>
          <a:custGeom>
            <a:avLst/>
            <a:gdLst>
              <a:gd name="f0" fmla="val 10800000"/>
              <a:gd name="f1" fmla="val 5400000"/>
              <a:gd name="f2" fmla="val 16200000"/>
              <a:gd name="f3" fmla="val w"/>
              <a:gd name="f4" fmla="val h"/>
              <a:gd name="f5" fmla="val ss"/>
              <a:gd name="f6" fmla="val 0"/>
              <a:gd name="f7" fmla="val 16667"/>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8 f6 1"/>
              <a:gd name="f31" fmla="*/ f29 1 100000"/>
              <a:gd name="f32" fmla="*/ f30 1 100000"/>
              <a:gd name="f33" fmla="+- f22 0 f31"/>
              <a:gd name="f34" fmla="+- f21 0 f32"/>
              <a:gd name="f35" fmla="*/ f31 29289 1"/>
              <a:gd name="f36" fmla="*/ f32 29289 1"/>
              <a:gd name="f37" fmla="*/ f31 f18 1"/>
              <a:gd name="f38" fmla="*/ f32 f18 1"/>
              <a:gd name="f39" fmla="*/ f35 1 100000"/>
              <a:gd name="f40" fmla="*/ f36 1 100000"/>
              <a:gd name="f41" fmla="*/ f34 f18 1"/>
              <a:gd name="f42" fmla="*/ f33 f18 1"/>
              <a:gd name="f43" fmla="+- f39 0 f40"/>
              <a:gd name="f44" fmla="?: f43 f39 f40"/>
              <a:gd name="f45" fmla="+- f21 0 f44"/>
              <a:gd name="f46" fmla="+- f22 0 f44"/>
              <a:gd name="f47" fmla="*/ f44 f18 1"/>
              <a:gd name="f48" fmla="*/ f45 f18 1"/>
              <a:gd name="f49" fmla="*/ f46 f18 1"/>
            </a:gdLst>
            <a:ahLst/>
            <a:cxnLst>
              <a:cxn ang="3cd4">
                <a:pos x="hc" y="t"/>
              </a:cxn>
              <a:cxn ang="0">
                <a:pos x="r" y="vc"/>
              </a:cxn>
              <a:cxn ang="cd4">
                <a:pos x="hc" y="b"/>
              </a:cxn>
              <a:cxn ang="cd2">
                <a:pos x="l" y="vc"/>
              </a:cxn>
            </a:cxnLst>
            <a:rect l="f47" t="f47" r="f48" b="f49"/>
            <a:pathLst>
              <a:path>
                <a:moveTo>
                  <a:pt x="f37" y="f23"/>
                </a:moveTo>
                <a:lnTo>
                  <a:pt x="f41" y="f23"/>
                </a:lnTo>
                <a:arcTo wR="f38" hR="f38" stAng="f2" swAng="f1"/>
                <a:lnTo>
                  <a:pt x="f26" y="f42"/>
                </a:lnTo>
                <a:arcTo wR="f37" hR="f37" stAng="f6" swAng="f1"/>
                <a:lnTo>
                  <a:pt x="f38" y="f27"/>
                </a:lnTo>
                <a:arcTo wR="f38" hR="f38" stAng="f1" swAng="f1"/>
                <a:lnTo>
                  <a:pt x="f23" y="f37"/>
                </a:lnTo>
                <a:arcTo wR="f37" hR="f37" stAng="f0" swAng="f1"/>
                <a:close/>
              </a:path>
            </a:pathLst>
          </a:custGeom>
          <a:solidFill>
            <a:srgbClr val="FBE5D6"/>
          </a:solidFill>
          <a:ln w="44448" cap="flat">
            <a:solidFill>
              <a:srgbClr val="843C0C"/>
            </a:solidFill>
            <a:prstDash val="solid"/>
            <a:miter/>
          </a:ln>
        </p:spPr>
        <p:txBody>
          <a:bodyPr vert="horz" wrap="square" lIns="91440" tIns="45720" rIns="91440" bIns="45720" anchor="ctr" anchorCtr="0" compatLnSpc="1">
            <a:noAutofit/>
          </a:bodyPr>
          <a:lstStyle/>
          <a:p>
            <a:pPr marL="85725" marR="0" lvl="0" indent="0" algn="l"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00487E"/>
              </a:solidFill>
              <a:uFillTx/>
              <a:latin typeface="標楷體" pitchFamily="65"/>
              <a:ea typeface="標楷體" pitchFamily="65"/>
            </a:endParaRPr>
          </a:p>
        </p:txBody>
      </p:sp>
      <p:sp>
        <p:nvSpPr>
          <p:cNvPr id="3" name="矩形: 圓角化對角角落 23"/>
          <p:cNvSpPr/>
          <p:nvPr/>
        </p:nvSpPr>
        <p:spPr>
          <a:xfrm rot="16200004">
            <a:off x="4804582" y="1736468"/>
            <a:ext cx="2596173" cy="3430554"/>
          </a:xfrm>
          <a:custGeom>
            <a:avLst/>
            <a:gdLst>
              <a:gd name="f0" fmla="val 10800000"/>
              <a:gd name="f1" fmla="val 5400000"/>
              <a:gd name="f2" fmla="val 16200000"/>
              <a:gd name="f3" fmla="val w"/>
              <a:gd name="f4" fmla="val h"/>
              <a:gd name="f5" fmla="val ss"/>
              <a:gd name="f6" fmla="val 0"/>
              <a:gd name="f7" fmla="val 16667"/>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8 f6 1"/>
              <a:gd name="f31" fmla="*/ f29 1 100000"/>
              <a:gd name="f32" fmla="*/ f30 1 100000"/>
              <a:gd name="f33" fmla="+- f22 0 f31"/>
              <a:gd name="f34" fmla="+- f21 0 f32"/>
              <a:gd name="f35" fmla="*/ f31 29289 1"/>
              <a:gd name="f36" fmla="*/ f32 29289 1"/>
              <a:gd name="f37" fmla="*/ f31 f18 1"/>
              <a:gd name="f38" fmla="*/ f32 f18 1"/>
              <a:gd name="f39" fmla="*/ f35 1 100000"/>
              <a:gd name="f40" fmla="*/ f36 1 100000"/>
              <a:gd name="f41" fmla="*/ f34 f18 1"/>
              <a:gd name="f42" fmla="*/ f33 f18 1"/>
              <a:gd name="f43" fmla="+- f39 0 f40"/>
              <a:gd name="f44" fmla="?: f43 f39 f40"/>
              <a:gd name="f45" fmla="+- f21 0 f44"/>
              <a:gd name="f46" fmla="+- f22 0 f44"/>
              <a:gd name="f47" fmla="*/ f44 f18 1"/>
              <a:gd name="f48" fmla="*/ f45 f18 1"/>
              <a:gd name="f49" fmla="*/ f46 f18 1"/>
            </a:gdLst>
            <a:ahLst/>
            <a:cxnLst>
              <a:cxn ang="3cd4">
                <a:pos x="hc" y="t"/>
              </a:cxn>
              <a:cxn ang="0">
                <a:pos x="r" y="vc"/>
              </a:cxn>
              <a:cxn ang="cd4">
                <a:pos x="hc" y="b"/>
              </a:cxn>
              <a:cxn ang="cd2">
                <a:pos x="l" y="vc"/>
              </a:cxn>
            </a:cxnLst>
            <a:rect l="f47" t="f47" r="f48" b="f49"/>
            <a:pathLst>
              <a:path>
                <a:moveTo>
                  <a:pt x="f37" y="f23"/>
                </a:moveTo>
                <a:lnTo>
                  <a:pt x="f41" y="f23"/>
                </a:lnTo>
                <a:arcTo wR="f38" hR="f38" stAng="f2" swAng="f1"/>
                <a:lnTo>
                  <a:pt x="f26" y="f42"/>
                </a:lnTo>
                <a:arcTo wR="f37" hR="f37" stAng="f6" swAng="f1"/>
                <a:lnTo>
                  <a:pt x="f38" y="f27"/>
                </a:lnTo>
                <a:arcTo wR="f38" hR="f38" stAng="f1" swAng="f1"/>
                <a:lnTo>
                  <a:pt x="f23" y="f37"/>
                </a:lnTo>
                <a:arcTo wR="f37" hR="f37" stAng="f0" swAng="f1"/>
                <a:close/>
              </a:path>
            </a:pathLst>
          </a:custGeom>
          <a:solidFill>
            <a:srgbClr val="DEEBF7"/>
          </a:solidFill>
          <a:ln w="44448" cap="flat">
            <a:solidFill>
              <a:srgbClr val="1F4E79"/>
            </a:solidFill>
            <a:prstDash val="solid"/>
            <a:miter/>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FFFFFF"/>
              </a:solidFill>
              <a:uFillTx/>
              <a:latin typeface="Calibri"/>
              <a:ea typeface="新細明體" pitchFamily="18"/>
            </a:endParaRPr>
          </a:p>
        </p:txBody>
      </p:sp>
      <p:sp>
        <p:nvSpPr>
          <p:cNvPr id="4" name="矩形: 圓角化對角角落 24"/>
          <p:cNvSpPr/>
          <p:nvPr/>
        </p:nvSpPr>
        <p:spPr>
          <a:xfrm rot="16200004">
            <a:off x="8439724" y="1751555"/>
            <a:ext cx="2596173" cy="3430554"/>
          </a:xfrm>
          <a:custGeom>
            <a:avLst/>
            <a:gdLst>
              <a:gd name="f0" fmla="val 10800000"/>
              <a:gd name="f1" fmla="val 5400000"/>
              <a:gd name="f2" fmla="val 16200000"/>
              <a:gd name="f3" fmla="val w"/>
              <a:gd name="f4" fmla="val h"/>
              <a:gd name="f5" fmla="val ss"/>
              <a:gd name="f6" fmla="val 0"/>
              <a:gd name="f7" fmla="val 16667"/>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8 f6 1"/>
              <a:gd name="f31" fmla="*/ f29 1 100000"/>
              <a:gd name="f32" fmla="*/ f30 1 100000"/>
              <a:gd name="f33" fmla="+- f22 0 f31"/>
              <a:gd name="f34" fmla="+- f21 0 f32"/>
              <a:gd name="f35" fmla="*/ f31 29289 1"/>
              <a:gd name="f36" fmla="*/ f32 29289 1"/>
              <a:gd name="f37" fmla="*/ f31 f18 1"/>
              <a:gd name="f38" fmla="*/ f32 f18 1"/>
              <a:gd name="f39" fmla="*/ f35 1 100000"/>
              <a:gd name="f40" fmla="*/ f36 1 100000"/>
              <a:gd name="f41" fmla="*/ f34 f18 1"/>
              <a:gd name="f42" fmla="*/ f33 f18 1"/>
              <a:gd name="f43" fmla="+- f39 0 f40"/>
              <a:gd name="f44" fmla="?: f43 f39 f40"/>
              <a:gd name="f45" fmla="+- f21 0 f44"/>
              <a:gd name="f46" fmla="+- f22 0 f44"/>
              <a:gd name="f47" fmla="*/ f44 f18 1"/>
              <a:gd name="f48" fmla="*/ f45 f18 1"/>
              <a:gd name="f49" fmla="*/ f46 f18 1"/>
            </a:gdLst>
            <a:ahLst/>
            <a:cxnLst>
              <a:cxn ang="3cd4">
                <a:pos x="hc" y="t"/>
              </a:cxn>
              <a:cxn ang="0">
                <a:pos x="r" y="vc"/>
              </a:cxn>
              <a:cxn ang="cd4">
                <a:pos x="hc" y="b"/>
              </a:cxn>
              <a:cxn ang="cd2">
                <a:pos x="l" y="vc"/>
              </a:cxn>
            </a:cxnLst>
            <a:rect l="f47" t="f47" r="f48" b="f49"/>
            <a:pathLst>
              <a:path>
                <a:moveTo>
                  <a:pt x="f37" y="f23"/>
                </a:moveTo>
                <a:lnTo>
                  <a:pt x="f41" y="f23"/>
                </a:lnTo>
                <a:arcTo wR="f38" hR="f38" stAng="f2" swAng="f1"/>
                <a:lnTo>
                  <a:pt x="f26" y="f42"/>
                </a:lnTo>
                <a:arcTo wR="f37" hR="f37" stAng="f6" swAng="f1"/>
                <a:lnTo>
                  <a:pt x="f38" y="f27"/>
                </a:lnTo>
                <a:arcTo wR="f38" hR="f38" stAng="f1" swAng="f1"/>
                <a:lnTo>
                  <a:pt x="f23" y="f37"/>
                </a:lnTo>
                <a:arcTo wR="f37" hR="f37" stAng="f0" swAng="f1"/>
                <a:close/>
              </a:path>
            </a:pathLst>
          </a:custGeom>
          <a:solidFill>
            <a:srgbClr val="E2F0D9"/>
          </a:solidFill>
          <a:ln w="44448" cap="flat">
            <a:solidFill>
              <a:srgbClr val="38572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FFFFFF"/>
              </a:solidFill>
              <a:uFillTx/>
              <a:latin typeface="Calibri"/>
              <a:ea typeface="新細明體" pitchFamily="18"/>
            </a:endParaRPr>
          </a:p>
        </p:txBody>
      </p:sp>
      <p:sp>
        <p:nvSpPr>
          <p:cNvPr id="5" name="矩形 3"/>
          <p:cNvSpPr/>
          <p:nvPr/>
        </p:nvSpPr>
        <p:spPr>
          <a:xfrm>
            <a:off x="715929" y="2173565"/>
            <a:ext cx="2322201" cy="504053"/>
          </a:xfrm>
          <a:prstGeom prst="rect">
            <a:avLst/>
          </a:prstGeom>
          <a:solidFill>
            <a:srgbClr val="843C0C"/>
          </a:solidFill>
          <a:ln w="25402" cap="flat">
            <a:solidFill>
              <a:srgbClr val="843C0C"/>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150" baseline="0">
                <a:solidFill>
                  <a:srgbClr val="FFFFFF"/>
                </a:solidFill>
                <a:effectLst>
                  <a:outerShdw dist="38096" dir="2700000">
                    <a:srgbClr val="000000"/>
                  </a:outerShdw>
                </a:effectLst>
                <a:uFillTx/>
                <a:latin typeface="標楷體" pitchFamily="65"/>
                <a:ea typeface="標楷體" pitchFamily="65"/>
              </a:rPr>
              <a:t>素材內容多元</a:t>
            </a:r>
            <a:endParaRPr lang="en-US" sz="2800" b="0" i="0" u="none" strike="noStrike" kern="1200" cap="none" spc="-150" baseline="0">
              <a:solidFill>
                <a:srgbClr val="FFFFFF"/>
              </a:solidFill>
              <a:effectLst>
                <a:outerShdw dist="38096" dir="2700000">
                  <a:srgbClr val="000000"/>
                </a:outerShdw>
              </a:effectLst>
              <a:uFillTx/>
              <a:latin typeface="Calibri"/>
              <a:ea typeface="新細明體" pitchFamily="18"/>
            </a:endParaRPr>
          </a:p>
        </p:txBody>
      </p:sp>
      <p:sp>
        <p:nvSpPr>
          <p:cNvPr id="6" name="矩形 9"/>
          <p:cNvSpPr/>
          <p:nvPr/>
        </p:nvSpPr>
        <p:spPr>
          <a:xfrm>
            <a:off x="4378156" y="2181484"/>
            <a:ext cx="2322201" cy="522003"/>
          </a:xfrm>
          <a:prstGeom prst="rect">
            <a:avLst/>
          </a:prstGeom>
          <a:solidFill>
            <a:srgbClr val="1F4E79"/>
          </a:solidFill>
          <a:ln w="25402" cap="flat">
            <a:solidFill>
              <a:srgbClr val="1F4E79"/>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150" baseline="0">
                <a:solidFill>
                  <a:srgbClr val="FFFFFF"/>
                </a:solidFill>
                <a:effectLst>
                  <a:outerShdw dist="38096" dir="2700000">
                    <a:srgbClr val="000000"/>
                  </a:outerShdw>
                </a:effectLst>
                <a:uFillTx/>
                <a:latin typeface="標楷體" pitchFamily="65"/>
                <a:ea typeface="標楷體" pitchFamily="65"/>
              </a:rPr>
              <a:t>文本形式多元</a:t>
            </a:r>
            <a:endParaRPr lang="en-US" sz="2800" b="0" i="0" u="none" strike="noStrike" kern="1200" cap="none" spc="-150" baseline="0">
              <a:solidFill>
                <a:srgbClr val="FFFFFF"/>
              </a:solidFill>
              <a:effectLst>
                <a:outerShdw dist="38096" dir="2700000">
                  <a:srgbClr val="000000"/>
                </a:outerShdw>
              </a:effectLst>
              <a:uFillTx/>
              <a:latin typeface="Calibri"/>
              <a:ea typeface="新細明體" pitchFamily="18"/>
            </a:endParaRPr>
          </a:p>
        </p:txBody>
      </p:sp>
      <p:sp>
        <p:nvSpPr>
          <p:cNvPr id="7" name="矩形 18"/>
          <p:cNvSpPr/>
          <p:nvPr/>
        </p:nvSpPr>
        <p:spPr>
          <a:xfrm>
            <a:off x="8031760" y="2196571"/>
            <a:ext cx="2286000" cy="522003"/>
          </a:xfrm>
          <a:prstGeom prst="rect">
            <a:avLst/>
          </a:prstGeom>
          <a:solidFill>
            <a:srgbClr val="385723"/>
          </a:solidFill>
          <a:ln w="25402" cap="flat">
            <a:solidFill>
              <a:srgbClr val="385723"/>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150" baseline="0">
                <a:solidFill>
                  <a:srgbClr val="FFFFFF"/>
                </a:solidFill>
                <a:effectLst>
                  <a:outerShdw dist="38096" dir="2700000">
                    <a:srgbClr val="000000"/>
                  </a:outerShdw>
                </a:effectLst>
                <a:uFillTx/>
                <a:latin typeface="標楷體" pitchFamily="65"/>
                <a:ea typeface="標楷體" pitchFamily="65"/>
              </a:rPr>
              <a:t>評量能力多元</a:t>
            </a:r>
            <a:endParaRPr lang="en-US" sz="2800" b="0" i="0" u="none" strike="noStrike" kern="1200" cap="none" spc="-150" baseline="0">
              <a:solidFill>
                <a:srgbClr val="FFFFFF"/>
              </a:solidFill>
              <a:effectLst>
                <a:outerShdw dist="38096" dir="2700000">
                  <a:srgbClr val="000000"/>
                </a:outerShdw>
              </a:effectLst>
              <a:uFillTx/>
              <a:latin typeface="Calibri"/>
              <a:ea typeface="新細明體" pitchFamily="18"/>
            </a:endParaRPr>
          </a:p>
        </p:txBody>
      </p:sp>
      <p:sp>
        <p:nvSpPr>
          <p:cNvPr id="8" name="矩形 8"/>
          <p:cNvSpPr/>
          <p:nvPr/>
        </p:nvSpPr>
        <p:spPr>
          <a:xfrm>
            <a:off x="918898" y="2841059"/>
            <a:ext cx="3048124" cy="1764792"/>
          </a:xfrm>
          <a:prstGeom prst="rect">
            <a:avLst/>
          </a:prstGeom>
          <a:noFill/>
          <a:ln cap="flat">
            <a:noFill/>
            <a:prstDash val="solid"/>
          </a:ln>
        </p:spPr>
        <p:txBody>
          <a:bodyPr vert="horz" wrap="square" lIns="0" tIns="45720" rIns="0" bIns="45720" anchor="t" anchorCtr="0" compatLnSpc="1">
            <a:noAutofit/>
          </a:bodyPr>
          <a:lstStyle/>
          <a:p>
            <a:pPr marL="85725" marR="0" lvl="0" indent="0" algn="just"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843C0C"/>
                </a:solidFill>
                <a:uFillTx/>
                <a:latin typeface="標楷體" pitchFamily="65"/>
                <a:ea typeface="標楷體" pitchFamily="65"/>
              </a:rPr>
              <a:t>適度選用生活化、跨領域或課綱所列議題之相關素材。</a:t>
            </a:r>
            <a:endParaRPr lang="en-US" sz="2800" b="0" i="0" u="none" strike="noStrike" kern="1200" cap="none" spc="0" baseline="0">
              <a:solidFill>
                <a:srgbClr val="843C0C"/>
              </a:solidFill>
              <a:uFillTx/>
              <a:latin typeface="標楷體" pitchFamily="65"/>
              <a:ea typeface="標楷體" pitchFamily="65"/>
            </a:endParaRPr>
          </a:p>
        </p:txBody>
      </p:sp>
      <p:sp>
        <p:nvSpPr>
          <p:cNvPr id="9" name="矩形 9"/>
          <p:cNvSpPr/>
          <p:nvPr/>
        </p:nvSpPr>
        <p:spPr>
          <a:xfrm>
            <a:off x="4581372" y="2853339"/>
            <a:ext cx="3199631" cy="1746366"/>
          </a:xfrm>
          <a:prstGeom prst="rect">
            <a:avLst/>
          </a:prstGeom>
          <a:noFill/>
          <a:ln cap="flat">
            <a:noFill/>
            <a:prstDash val="solid"/>
          </a:ln>
        </p:spPr>
        <p:txBody>
          <a:bodyPr vert="horz" wrap="square" lIns="0" tIns="45720" rIns="91440" bIns="45720" anchor="t" anchorCtr="0" compatLnSpc="1">
            <a:noAutofit/>
          </a:bodyPr>
          <a:lstStyle/>
          <a:p>
            <a:pPr marL="0" marR="0" lvl="0" indent="0" algn="just"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1F4E79"/>
                </a:solidFill>
                <a:uFillTx/>
                <a:latin typeface="標楷體" pitchFamily="65"/>
                <a:ea typeface="標楷體" pitchFamily="65"/>
              </a:rPr>
              <a:t>以文字訊息為主，統計表格、圖像資訊為輔。</a:t>
            </a:r>
          </a:p>
        </p:txBody>
      </p:sp>
      <p:sp>
        <p:nvSpPr>
          <p:cNvPr id="10" name="矩形 9"/>
          <p:cNvSpPr/>
          <p:nvPr/>
        </p:nvSpPr>
        <p:spPr>
          <a:xfrm>
            <a:off x="8237162" y="2882197"/>
            <a:ext cx="3021726" cy="1716941"/>
          </a:xfrm>
          <a:prstGeom prst="rect">
            <a:avLst/>
          </a:prstGeom>
          <a:noFill/>
          <a:ln cap="flat">
            <a:noFill/>
            <a:prstDash val="solid"/>
          </a:ln>
        </p:spPr>
        <p:txBody>
          <a:bodyPr vert="horz" wrap="square" lIns="0" tIns="45720" rIns="91440" bIns="45720" anchor="ctr" anchorCtr="0" compatLnSpc="1">
            <a:noAutofit/>
          </a:bodyPr>
          <a:lstStyle/>
          <a:p>
            <a:pPr marL="0" marR="0" lvl="0" indent="0" algn="just"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zh-TW" sz="2800" b="0" i="0" u="none" strike="noStrike" kern="1200" cap="none" spc="0" baseline="0">
                <a:solidFill>
                  <a:srgbClr val="385723"/>
                </a:solidFill>
                <a:uFillTx/>
                <a:latin typeface="標楷體" pitchFamily="65"/>
                <a:ea typeface="標楷體" pitchFamily="65"/>
              </a:rPr>
              <a:t>呼應</a:t>
            </a:r>
            <a:r>
              <a:rPr lang="zh-TW" sz="2800" b="0" i="0" u="none" strike="noStrike" kern="1200" cap="none" spc="0" baseline="0">
                <a:solidFill>
                  <a:srgbClr val="385723"/>
                </a:solidFill>
                <a:uFillTx/>
                <a:latin typeface="Times New Roman" pitchFamily="18"/>
                <a:ea typeface="標楷體" pitchFamily="65"/>
                <a:cs typeface="Times New Roman" pitchFamily="18"/>
              </a:rPr>
              <a:t>十二</a:t>
            </a:r>
            <a:r>
              <a:rPr lang="zh-TW" sz="2800" b="0" i="0" u="none" strike="noStrike" kern="1200" cap="none" spc="0" baseline="0">
                <a:solidFill>
                  <a:srgbClr val="385723"/>
                </a:solidFill>
                <a:uFillTx/>
                <a:latin typeface="標楷體" pitchFamily="65"/>
                <a:ea typeface="標楷體" pitchFamily="65"/>
              </a:rPr>
              <a:t>年國教課綱各領域核心素養具體內涵與學習表現。</a:t>
            </a:r>
          </a:p>
        </p:txBody>
      </p:sp>
      <p:sp>
        <p:nvSpPr>
          <p:cNvPr id="11" name="矩形 14"/>
          <p:cNvSpPr/>
          <p:nvPr/>
        </p:nvSpPr>
        <p:spPr>
          <a:xfrm>
            <a:off x="775557" y="2179783"/>
            <a:ext cx="2235506" cy="467999"/>
          </a:xfrm>
          <a:prstGeom prst="rect">
            <a:avLst/>
          </a:prstGeom>
          <a:no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12" name="矩形 15"/>
          <p:cNvSpPr/>
          <p:nvPr/>
        </p:nvSpPr>
        <p:spPr>
          <a:xfrm>
            <a:off x="4428530" y="2175174"/>
            <a:ext cx="2235506" cy="503998"/>
          </a:xfrm>
          <a:prstGeom prst="rect">
            <a:avLst/>
          </a:prstGeom>
          <a:no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13" name="矩形 16"/>
          <p:cNvSpPr/>
          <p:nvPr/>
        </p:nvSpPr>
        <p:spPr>
          <a:xfrm>
            <a:off x="8057162" y="2185361"/>
            <a:ext cx="2235506" cy="503998"/>
          </a:xfrm>
          <a:prstGeom prst="rect">
            <a:avLst/>
          </a:prstGeom>
          <a:no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14" name="標題 1"/>
          <p:cNvSpPr txBox="1"/>
          <p:nvPr/>
        </p:nvSpPr>
        <p:spPr>
          <a:xfrm>
            <a:off x="609603" y="-384"/>
            <a:ext cx="10972800" cy="1143000"/>
          </a:xfrm>
          <a:prstGeom prst="rect">
            <a:avLst/>
          </a:prstGeom>
          <a:noFill/>
          <a:ln cap="flat">
            <a:noFill/>
          </a:ln>
        </p:spPr>
        <p:txBody>
          <a:bodyPr vert="horz" wrap="square" lIns="91440" tIns="45720" rIns="91440" bIns="45720" anchor="ctr" anchorCtr="1" compatLnSpc="1">
            <a:norm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800" b="1" i="0" u="none" strike="noStrike" kern="1200" cap="none" spc="0" baseline="0">
                <a:solidFill>
                  <a:srgbClr val="000000"/>
                </a:solidFill>
                <a:uFillTx/>
                <a:latin typeface="標楷體" pitchFamily="65"/>
                <a:ea typeface="標楷體" pitchFamily="65"/>
              </a:rPr>
              <a:t>試題研發方向與特色</a:t>
            </a:r>
            <a:endParaRPr lang="en-US" sz="4800" b="1" i="0" u="none" strike="noStrike" kern="1200" cap="none" spc="0" baseline="0">
              <a:solidFill>
                <a:srgbClr val="000000"/>
              </a:solidFill>
              <a:uFillTx/>
              <a:latin typeface="標楷體" pitchFamily="65"/>
              <a:ea typeface="標楷體" pitchFamily="65"/>
            </a:endParaRPr>
          </a:p>
        </p:txBody>
      </p:sp>
      <p:sp>
        <p:nvSpPr>
          <p:cNvPr id="15"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75C59A5-5792-4AF3-BB9D-67EA06ACC6C5}" type="slidenum">
              <a:t>7</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512">
    <p:spTree>
      <p:nvGrpSpPr>
        <p:cNvPr id="1" name=""/>
        <p:cNvGrpSpPr/>
        <p:nvPr/>
      </p:nvGrpSpPr>
      <p:grpSpPr>
        <a:xfrm>
          <a:off x="0" y="0"/>
          <a:ext cx="0" cy="0"/>
          <a:chOff x="0" y="0"/>
          <a:chExt cx="0" cy="0"/>
        </a:xfrm>
      </p:grpSpPr>
      <p:sp>
        <p:nvSpPr>
          <p:cNvPr id="2" name="矩形: 圓角化對角角落 21"/>
          <p:cNvSpPr/>
          <p:nvPr/>
        </p:nvSpPr>
        <p:spPr>
          <a:xfrm rot="16200004">
            <a:off x="1939598" y="1444943"/>
            <a:ext cx="1838145" cy="3356670"/>
          </a:xfrm>
          <a:custGeom>
            <a:avLst/>
            <a:gdLst>
              <a:gd name="f0" fmla="val 10800000"/>
              <a:gd name="f1" fmla="val 5400000"/>
              <a:gd name="f2" fmla="val 16200000"/>
              <a:gd name="f3" fmla="val w"/>
              <a:gd name="f4" fmla="val h"/>
              <a:gd name="f5" fmla="val ss"/>
              <a:gd name="f6" fmla="val 0"/>
              <a:gd name="f7" fmla="val 16667"/>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8 f6 1"/>
              <a:gd name="f31" fmla="*/ f29 1 100000"/>
              <a:gd name="f32" fmla="*/ f30 1 100000"/>
              <a:gd name="f33" fmla="+- f22 0 f31"/>
              <a:gd name="f34" fmla="+- f21 0 f32"/>
              <a:gd name="f35" fmla="*/ f31 29289 1"/>
              <a:gd name="f36" fmla="*/ f32 29289 1"/>
              <a:gd name="f37" fmla="*/ f31 f18 1"/>
              <a:gd name="f38" fmla="*/ f32 f18 1"/>
              <a:gd name="f39" fmla="*/ f35 1 100000"/>
              <a:gd name="f40" fmla="*/ f36 1 100000"/>
              <a:gd name="f41" fmla="*/ f34 f18 1"/>
              <a:gd name="f42" fmla="*/ f33 f18 1"/>
              <a:gd name="f43" fmla="+- f39 0 f40"/>
              <a:gd name="f44" fmla="?: f43 f39 f40"/>
              <a:gd name="f45" fmla="+- f21 0 f44"/>
              <a:gd name="f46" fmla="+- f22 0 f44"/>
              <a:gd name="f47" fmla="*/ f44 f18 1"/>
              <a:gd name="f48" fmla="*/ f45 f18 1"/>
              <a:gd name="f49" fmla="*/ f46 f18 1"/>
            </a:gdLst>
            <a:ahLst/>
            <a:cxnLst>
              <a:cxn ang="3cd4">
                <a:pos x="hc" y="t"/>
              </a:cxn>
              <a:cxn ang="0">
                <a:pos x="r" y="vc"/>
              </a:cxn>
              <a:cxn ang="cd4">
                <a:pos x="hc" y="b"/>
              </a:cxn>
              <a:cxn ang="cd2">
                <a:pos x="l" y="vc"/>
              </a:cxn>
            </a:cxnLst>
            <a:rect l="f47" t="f47" r="f48" b="f49"/>
            <a:pathLst>
              <a:path>
                <a:moveTo>
                  <a:pt x="f37" y="f23"/>
                </a:moveTo>
                <a:lnTo>
                  <a:pt x="f41" y="f23"/>
                </a:lnTo>
                <a:arcTo wR="f38" hR="f38" stAng="f2" swAng="f1"/>
                <a:lnTo>
                  <a:pt x="f26" y="f42"/>
                </a:lnTo>
                <a:arcTo wR="f37" hR="f37" stAng="f6" swAng="f1"/>
                <a:lnTo>
                  <a:pt x="f38" y="f27"/>
                </a:lnTo>
                <a:arcTo wR="f38" hR="f38" stAng="f1" swAng="f1"/>
                <a:lnTo>
                  <a:pt x="f23" y="f37"/>
                </a:lnTo>
                <a:arcTo wR="f37" hR="f37" stAng="f0" swAng="f1"/>
                <a:close/>
              </a:path>
            </a:pathLst>
          </a:custGeom>
          <a:solidFill>
            <a:srgbClr val="E2F0D9"/>
          </a:solidFill>
          <a:ln w="44448" cap="flat">
            <a:solidFill>
              <a:srgbClr val="54823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a:ea typeface="新細明體" pitchFamily="18"/>
            </a:endParaRPr>
          </a:p>
        </p:txBody>
      </p:sp>
      <p:sp>
        <p:nvSpPr>
          <p:cNvPr id="3" name="矩形 18"/>
          <p:cNvSpPr/>
          <p:nvPr/>
        </p:nvSpPr>
        <p:spPr>
          <a:xfrm>
            <a:off x="1180334" y="2205925"/>
            <a:ext cx="2322201" cy="432044"/>
          </a:xfrm>
          <a:prstGeom prst="rect">
            <a:avLst/>
          </a:prstGeom>
          <a:solidFill>
            <a:srgbClr val="548235"/>
          </a:solidFill>
          <a:ln w="25402" cap="flat">
            <a:solidFill>
              <a:srgbClr val="548235"/>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150" baseline="0">
                <a:solidFill>
                  <a:srgbClr val="FFFFFF"/>
                </a:solidFill>
                <a:effectLst>
                  <a:outerShdw dist="38096" dir="2700000">
                    <a:srgbClr val="000000"/>
                  </a:outerShdw>
                </a:effectLst>
                <a:uFillTx/>
                <a:latin typeface="標楷體" pitchFamily="65"/>
                <a:ea typeface="標楷體" pitchFamily="65"/>
              </a:rPr>
              <a:t>學科基本能力</a:t>
            </a:r>
          </a:p>
        </p:txBody>
      </p:sp>
      <p:sp>
        <p:nvSpPr>
          <p:cNvPr id="4" name="矩形 9"/>
          <p:cNvSpPr/>
          <p:nvPr/>
        </p:nvSpPr>
        <p:spPr>
          <a:xfrm>
            <a:off x="1344716" y="2776822"/>
            <a:ext cx="3038761" cy="1215630"/>
          </a:xfrm>
          <a:prstGeom prst="rect">
            <a:avLst/>
          </a:prstGeom>
          <a:noFill/>
          <a:ln cap="flat">
            <a:noFill/>
            <a:prstDash val="solid"/>
          </a:ln>
        </p:spPr>
        <p:txBody>
          <a:bodyPr vert="horz" wrap="square" lIns="0" tIns="45720" rIns="91440" bIns="45720" anchor="ctr" anchorCtr="0" compatLnSpc="1">
            <a:noAutofit/>
          </a:bodyPr>
          <a:lstStyle/>
          <a:p>
            <a:pPr marL="85725" marR="0" lvl="0" indent="0" algn="just"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zh-TW" sz="2400" b="0" i="0" u="none" strike="noStrike" kern="1200" cap="none" spc="-170" baseline="0">
                <a:solidFill>
                  <a:srgbClr val="548235"/>
                </a:solidFill>
                <a:uFillTx/>
                <a:latin typeface="標楷體" pitchFamily="65"/>
                <a:ea typeface="標楷體" pitchFamily="65"/>
              </a:rPr>
              <a:t>維持一定比例的基本題。掌握學科基本知識。</a:t>
            </a:r>
            <a:endParaRPr lang="en-US" sz="2400" b="0" i="0" u="none" strike="noStrike" kern="1200" cap="none" spc="-170" baseline="0">
              <a:solidFill>
                <a:srgbClr val="548235"/>
              </a:solidFill>
              <a:uFillTx/>
              <a:latin typeface="標楷體" pitchFamily="65"/>
              <a:ea typeface="標楷體" pitchFamily="65"/>
            </a:endParaRPr>
          </a:p>
        </p:txBody>
      </p:sp>
      <p:sp>
        <p:nvSpPr>
          <p:cNvPr id="5" name="矩形: 圓角化對角角落 24"/>
          <p:cNvSpPr/>
          <p:nvPr/>
        </p:nvSpPr>
        <p:spPr>
          <a:xfrm rot="16200004">
            <a:off x="5460660" y="1451106"/>
            <a:ext cx="1838145" cy="3356670"/>
          </a:xfrm>
          <a:custGeom>
            <a:avLst/>
            <a:gdLst>
              <a:gd name="f0" fmla="val 10800000"/>
              <a:gd name="f1" fmla="val 5400000"/>
              <a:gd name="f2" fmla="val 16200000"/>
              <a:gd name="f3" fmla="val w"/>
              <a:gd name="f4" fmla="val h"/>
              <a:gd name="f5" fmla="val ss"/>
              <a:gd name="f6" fmla="val 0"/>
              <a:gd name="f7" fmla="val 16667"/>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8 f6 1"/>
              <a:gd name="f31" fmla="*/ f29 1 100000"/>
              <a:gd name="f32" fmla="*/ f30 1 100000"/>
              <a:gd name="f33" fmla="+- f22 0 f31"/>
              <a:gd name="f34" fmla="+- f21 0 f32"/>
              <a:gd name="f35" fmla="*/ f31 29289 1"/>
              <a:gd name="f36" fmla="*/ f32 29289 1"/>
              <a:gd name="f37" fmla="*/ f31 f18 1"/>
              <a:gd name="f38" fmla="*/ f32 f18 1"/>
              <a:gd name="f39" fmla="*/ f35 1 100000"/>
              <a:gd name="f40" fmla="*/ f36 1 100000"/>
              <a:gd name="f41" fmla="*/ f34 f18 1"/>
              <a:gd name="f42" fmla="*/ f33 f18 1"/>
              <a:gd name="f43" fmla="+- f39 0 f40"/>
              <a:gd name="f44" fmla="?: f43 f39 f40"/>
              <a:gd name="f45" fmla="+- f21 0 f44"/>
              <a:gd name="f46" fmla="+- f22 0 f44"/>
              <a:gd name="f47" fmla="*/ f44 f18 1"/>
              <a:gd name="f48" fmla="*/ f45 f18 1"/>
              <a:gd name="f49" fmla="*/ f46 f18 1"/>
            </a:gdLst>
            <a:ahLst/>
            <a:cxnLst>
              <a:cxn ang="3cd4">
                <a:pos x="hc" y="t"/>
              </a:cxn>
              <a:cxn ang="0">
                <a:pos x="r" y="vc"/>
              </a:cxn>
              <a:cxn ang="cd4">
                <a:pos x="hc" y="b"/>
              </a:cxn>
              <a:cxn ang="cd2">
                <a:pos x="l" y="vc"/>
              </a:cxn>
            </a:cxnLst>
            <a:rect l="f47" t="f47" r="f48" b="f49"/>
            <a:pathLst>
              <a:path>
                <a:moveTo>
                  <a:pt x="f37" y="f23"/>
                </a:moveTo>
                <a:lnTo>
                  <a:pt x="f41" y="f23"/>
                </a:lnTo>
                <a:arcTo wR="f38" hR="f38" stAng="f2" swAng="f1"/>
                <a:lnTo>
                  <a:pt x="f26" y="f42"/>
                </a:lnTo>
                <a:arcTo wR="f37" hR="f37" stAng="f6" swAng="f1"/>
                <a:lnTo>
                  <a:pt x="f38" y="f27"/>
                </a:lnTo>
                <a:arcTo wR="f38" hR="f38" stAng="f1" swAng="f1"/>
                <a:lnTo>
                  <a:pt x="f23" y="f37"/>
                </a:lnTo>
                <a:arcTo wR="f37" hR="f37" stAng="f0" swAng="f1"/>
                <a:close/>
              </a:path>
            </a:pathLst>
          </a:custGeom>
          <a:solidFill>
            <a:srgbClr val="E2F0D9"/>
          </a:solidFill>
          <a:ln w="44448" cap="flat">
            <a:solidFill>
              <a:srgbClr val="54823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a:ea typeface="新細明體" pitchFamily="18"/>
            </a:endParaRPr>
          </a:p>
        </p:txBody>
      </p:sp>
      <p:sp>
        <p:nvSpPr>
          <p:cNvPr id="6" name="矩形 18"/>
          <p:cNvSpPr/>
          <p:nvPr/>
        </p:nvSpPr>
        <p:spPr>
          <a:xfrm>
            <a:off x="4701387" y="2212089"/>
            <a:ext cx="2322201" cy="432044"/>
          </a:xfrm>
          <a:prstGeom prst="rect">
            <a:avLst/>
          </a:prstGeom>
          <a:solidFill>
            <a:srgbClr val="548235"/>
          </a:solidFill>
          <a:ln w="25402" cap="flat">
            <a:solidFill>
              <a:srgbClr val="548235"/>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150" baseline="0">
                <a:solidFill>
                  <a:srgbClr val="FFFFFF"/>
                </a:solidFill>
                <a:effectLst>
                  <a:outerShdw dist="38096" dir="2700000">
                    <a:srgbClr val="000000"/>
                  </a:outerShdw>
                </a:effectLst>
                <a:uFillTx/>
                <a:latin typeface="標楷體" pitchFamily="65"/>
                <a:ea typeface="標楷體" pitchFamily="65"/>
              </a:rPr>
              <a:t>統整應用能力</a:t>
            </a:r>
          </a:p>
        </p:txBody>
      </p:sp>
      <p:sp>
        <p:nvSpPr>
          <p:cNvPr id="7" name="矩形 9"/>
          <p:cNvSpPr/>
          <p:nvPr/>
        </p:nvSpPr>
        <p:spPr>
          <a:xfrm>
            <a:off x="4865778" y="2782985"/>
            <a:ext cx="3038761" cy="1215630"/>
          </a:xfrm>
          <a:prstGeom prst="rect">
            <a:avLst/>
          </a:prstGeom>
          <a:noFill/>
          <a:ln cap="flat">
            <a:noFill/>
            <a:prstDash val="solid"/>
          </a:ln>
        </p:spPr>
        <p:txBody>
          <a:bodyPr vert="horz" wrap="square" lIns="0" tIns="45720" rIns="91440" bIns="45720" anchor="ctr" anchorCtr="0" compatLnSpc="1">
            <a:noAutofit/>
          </a:bodyPr>
          <a:lstStyle/>
          <a:p>
            <a:pPr marL="85725" marR="0" lvl="0" indent="0" algn="just"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zh-TW" sz="2400" b="0" i="0" u="none" strike="noStrike" kern="1200" cap="none" spc="-170" baseline="0">
                <a:solidFill>
                  <a:srgbClr val="548235"/>
                </a:solidFill>
                <a:uFillTx/>
                <a:latin typeface="標楷體" pitchFamily="65"/>
                <a:ea typeface="標楷體" pitchFamily="65"/>
              </a:rPr>
              <a:t>引導學生重視跨章節、跨科別、跨領域的學習。</a:t>
            </a:r>
          </a:p>
        </p:txBody>
      </p:sp>
      <p:sp>
        <p:nvSpPr>
          <p:cNvPr id="8" name="矩形: 圓角化對角角落 29"/>
          <p:cNvSpPr/>
          <p:nvPr/>
        </p:nvSpPr>
        <p:spPr>
          <a:xfrm rot="16200004">
            <a:off x="8976281" y="1451106"/>
            <a:ext cx="1838145" cy="3356670"/>
          </a:xfrm>
          <a:custGeom>
            <a:avLst/>
            <a:gdLst>
              <a:gd name="f0" fmla="val 10800000"/>
              <a:gd name="f1" fmla="val 5400000"/>
              <a:gd name="f2" fmla="val 16200000"/>
              <a:gd name="f3" fmla="val w"/>
              <a:gd name="f4" fmla="val h"/>
              <a:gd name="f5" fmla="val ss"/>
              <a:gd name="f6" fmla="val 0"/>
              <a:gd name="f7" fmla="val 16667"/>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8 f6 1"/>
              <a:gd name="f31" fmla="*/ f29 1 100000"/>
              <a:gd name="f32" fmla="*/ f30 1 100000"/>
              <a:gd name="f33" fmla="+- f22 0 f31"/>
              <a:gd name="f34" fmla="+- f21 0 f32"/>
              <a:gd name="f35" fmla="*/ f31 29289 1"/>
              <a:gd name="f36" fmla="*/ f32 29289 1"/>
              <a:gd name="f37" fmla="*/ f31 f18 1"/>
              <a:gd name="f38" fmla="*/ f32 f18 1"/>
              <a:gd name="f39" fmla="*/ f35 1 100000"/>
              <a:gd name="f40" fmla="*/ f36 1 100000"/>
              <a:gd name="f41" fmla="*/ f34 f18 1"/>
              <a:gd name="f42" fmla="*/ f33 f18 1"/>
              <a:gd name="f43" fmla="+- f39 0 f40"/>
              <a:gd name="f44" fmla="?: f43 f39 f40"/>
              <a:gd name="f45" fmla="+- f21 0 f44"/>
              <a:gd name="f46" fmla="+- f22 0 f44"/>
              <a:gd name="f47" fmla="*/ f44 f18 1"/>
              <a:gd name="f48" fmla="*/ f45 f18 1"/>
              <a:gd name="f49" fmla="*/ f46 f18 1"/>
            </a:gdLst>
            <a:ahLst/>
            <a:cxnLst>
              <a:cxn ang="3cd4">
                <a:pos x="hc" y="t"/>
              </a:cxn>
              <a:cxn ang="0">
                <a:pos x="r" y="vc"/>
              </a:cxn>
              <a:cxn ang="cd4">
                <a:pos x="hc" y="b"/>
              </a:cxn>
              <a:cxn ang="cd2">
                <a:pos x="l" y="vc"/>
              </a:cxn>
            </a:cxnLst>
            <a:rect l="f47" t="f47" r="f48" b="f49"/>
            <a:pathLst>
              <a:path>
                <a:moveTo>
                  <a:pt x="f37" y="f23"/>
                </a:moveTo>
                <a:lnTo>
                  <a:pt x="f41" y="f23"/>
                </a:lnTo>
                <a:arcTo wR="f38" hR="f38" stAng="f2" swAng="f1"/>
                <a:lnTo>
                  <a:pt x="f26" y="f42"/>
                </a:lnTo>
                <a:arcTo wR="f37" hR="f37" stAng="f6" swAng="f1"/>
                <a:lnTo>
                  <a:pt x="f38" y="f27"/>
                </a:lnTo>
                <a:arcTo wR="f38" hR="f38" stAng="f1" swAng="f1"/>
                <a:lnTo>
                  <a:pt x="f23" y="f37"/>
                </a:lnTo>
                <a:arcTo wR="f37" hR="f37" stAng="f0" swAng="f1"/>
                <a:close/>
              </a:path>
            </a:pathLst>
          </a:custGeom>
          <a:solidFill>
            <a:srgbClr val="E2F0D9"/>
          </a:solidFill>
          <a:ln w="44448" cap="flat">
            <a:solidFill>
              <a:srgbClr val="54823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a:ea typeface="新細明體" pitchFamily="18"/>
            </a:endParaRPr>
          </a:p>
        </p:txBody>
      </p:sp>
      <p:sp>
        <p:nvSpPr>
          <p:cNvPr id="9" name="矩形 18"/>
          <p:cNvSpPr/>
          <p:nvPr/>
        </p:nvSpPr>
        <p:spPr>
          <a:xfrm>
            <a:off x="8217017" y="2212089"/>
            <a:ext cx="2322201" cy="432044"/>
          </a:xfrm>
          <a:prstGeom prst="rect">
            <a:avLst/>
          </a:prstGeom>
          <a:solidFill>
            <a:srgbClr val="548235"/>
          </a:solidFill>
          <a:ln w="25402" cap="flat">
            <a:solidFill>
              <a:srgbClr val="548235"/>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150" baseline="0">
                <a:solidFill>
                  <a:srgbClr val="FFFFFF"/>
                </a:solidFill>
                <a:effectLst>
                  <a:outerShdw dist="38096" dir="2700000">
                    <a:srgbClr val="000000"/>
                  </a:outerShdw>
                </a:effectLst>
                <a:uFillTx/>
                <a:latin typeface="標楷體" pitchFamily="65"/>
                <a:ea typeface="標楷體" pitchFamily="65"/>
              </a:rPr>
              <a:t>科學探究能力</a:t>
            </a:r>
          </a:p>
        </p:txBody>
      </p:sp>
      <p:sp>
        <p:nvSpPr>
          <p:cNvPr id="10" name="矩形 9"/>
          <p:cNvSpPr/>
          <p:nvPr/>
        </p:nvSpPr>
        <p:spPr>
          <a:xfrm>
            <a:off x="8381399" y="2782985"/>
            <a:ext cx="3038761" cy="822301"/>
          </a:xfrm>
          <a:prstGeom prst="rect">
            <a:avLst/>
          </a:prstGeom>
          <a:noFill/>
          <a:ln cap="flat">
            <a:noFill/>
            <a:prstDash val="solid"/>
          </a:ln>
        </p:spPr>
        <p:txBody>
          <a:bodyPr vert="horz" wrap="square" lIns="0" tIns="45720" rIns="91440" bIns="45720" anchor="ctr" anchorCtr="0" compatLnSpc="1">
            <a:noAutofit/>
          </a:bodyPr>
          <a:lstStyle/>
          <a:p>
            <a:pPr marL="85725" marR="0" lvl="0" indent="0" algn="just"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zh-TW" sz="2400" b="0" i="0" u="none" strike="noStrike" kern="1200" cap="none" spc="-170" baseline="0">
                <a:solidFill>
                  <a:srgbClr val="548235"/>
                </a:solidFill>
                <a:uFillTx/>
                <a:latin typeface="標楷體" pitchFamily="65"/>
                <a:ea typeface="標楷體" pitchFamily="65"/>
              </a:rPr>
              <a:t>引導學生重視學習過程中的觀察與實驗。</a:t>
            </a:r>
          </a:p>
        </p:txBody>
      </p:sp>
      <p:sp>
        <p:nvSpPr>
          <p:cNvPr id="11" name="矩形: 圓角化對角角落 32"/>
          <p:cNvSpPr/>
          <p:nvPr/>
        </p:nvSpPr>
        <p:spPr>
          <a:xfrm rot="16200004">
            <a:off x="1939598" y="3448905"/>
            <a:ext cx="1838145" cy="3356670"/>
          </a:xfrm>
          <a:custGeom>
            <a:avLst/>
            <a:gdLst>
              <a:gd name="f0" fmla="val 10800000"/>
              <a:gd name="f1" fmla="val 5400000"/>
              <a:gd name="f2" fmla="val 16200000"/>
              <a:gd name="f3" fmla="val w"/>
              <a:gd name="f4" fmla="val h"/>
              <a:gd name="f5" fmla="val ss"/>
              <a:gd name="f6" fmla="val 0"/>
              <a:gd name="f7" fmla="val 16667"/>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8 f6 1"/>
              <a:gd name="f31" fmla="*/ f29 1 100000"/>
              <a:gd name="f32" fmla="*/ f30 1 100000"/>
              <a:gd name="f33" fmla="+- f22 0 f31"/>
              <a:gd name="f34" fmla="+- f21 0 f32"/>
              <a:gd name="f35" fmla="*/ f31 29289 1"/>
              <a:gd name="f36" fmla="*/ f32 29289 1"/>
              <a:gd name="f37" fmla="*/ f31 f18 1"/>
              <a:gd name="f38" fmla="*/ f32 f18 1"/>
              <a:gd name="f39" fmla="*/ f35 1 100000"/>
              <a:gd name="f40" fmla="*/ f36 1 100000"/>
              <a:gd name="f41" fmla="*/ f34 f18 1"/>
              <a:gd name="f42" fmla="*/ f33 f18 1"/>
              <a:gd name="f43" fmla="+- f39 0 f40"/>
              <a:gd name="f44" fmla="?: f43 f39 f40"/>
              <a:gd name="f45" fmla="+- f21 0 f44"/>
              <a:gd name="f46" fmla="+- f22 0 f44"/>
              <a:gd name="f47" fmla="*/ f44 f18 1"/>
              <a:gd name="f48" fmla="*/ f45 f18 1"/>
              <a:gd name="f49" fmla="*/ f46 f18 1"/>
            </a:gdLst>
            <a:ahLst/>
            <a:cxnLst>
              <a:cxn ang="3cd4">
                <a:pos x="hc" y="t"/>
              </a:cxn>
              <a:cxn ang="0">
                <a:pos x="r" y="vc"/>
              </a:cxn>
              <a:cxn ang="cd4">
                <a:pos x="hc" y="b"/>
              </a:cxn>
              <a:cxn ang="cd2">
                <a:pos x="l" y="vc"/>
              </a:cxn>
            </a:cxnLst>
            <a:rect l="f47" t="f47" r="f48" b="f49"/>
            <a:pathLst>
              <a:path>
                <a:moveTo>
                  <a:pt x="f37" y="f23"/>
                </a:moveTo>
                <a:lnTo>
                  <a:pt x="f41" y="f23"/>
                </a:lnTo>
                <a:arcTo wR="f38" hR="f38" stAng="f2" swAng="f1"/>
                <a:lnTo>
                  <a:pt x="f26" y="f42"/>
                </a:lnTo>
                <a:arcTo wR="f37" hR="f37" stAng="f6" swAng="f1"/>
                <a:lnTo>
                  <a:pt x="f38" y="f27"/>
                </a:lnTo>
                <a:arcTo wR="f38" hR="f38" stAng="f1" swAng="f1"/>
                <a:lnTo>
                  <a:pt x="f23" y="f37"/>
                </a:lnTo>
                <a:arcTo wR="f37" hR="f37" stAng="f0" swAng="f1"/>
                <a:close/>
              </a:path>
            </a:pathLst>
          </a:custGeom>
          <a:solidFill>
            <a:srgbClr val="E2F0D9"/>
          </a:solidFill>
          <a:ln w="44448" cap="flat">
            <a:solidFill>
              <a:srgbClr val="54823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a:ea typeface="新細明體" pitchFamily="18"/>
            </a:endParaRPr>
          </a:p>
        </p:txBody>
      </p:sp>
      <p:sp>
        <p:nvSpPr>
          <p:cNvPr id="12" name="矩形 18"/>
          <p:cNvSpPr/>
          <p:nvPr/>
        </p:nvSpPr>
        <p:spPr>
          <a:xfrm>
            <a:off x="1180334" y="4209888"/>
            <a:ext cx="2322201" cy="432044"/>
          </a:xfrm>
          <a:prstGeom prst="rect">
            <a:avLst/>
          </a:prstGeom>
          <a:solidFill>
            <a:srgbClr val="548235"/>
          </a:solidFill>
          <a:ln w="25402" cap="flat">
            <a:solidFill>
              <a:srgbClr val="548235"/>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150" baseline="0">
                <a:solidFill>
                  <a:srgbClr val="FFFFFF"/>
                </a:solidFill>
                <a:effectLst>
                  <a:outerShdw dist="38096" dir="2700000">
                    <a:srgbClr val="000000"/>
                  </a:outerShdw>
                </a:effectLst>
                <a:uFillTx/>
                <a:latin typeface="標楷體" pitchFamily="65"/>
                <a:ea typeface="標楷體" pitchFamily="65"/>
              </a:rPr>
              <a:t>邏輯推論能力</a:t>
            </a:r>
          </a:p>
        </p:txBody>
      </p:sp>
      <p:sp>
        <p:nvSpPr>
          <p:cNvPr id="13" name="矩形 9"/>
          <p:cNvSpPr/>
          <p:nvPr/>
        </p:nvSpPr>
        <p:spPr>
          <a:xfrm>
            <a:off x="1344716" y="4780775"/>
            <a:ext cx="3038761" cy="1215630"/>
          </a:xfrm>
          <a:prstGeom prst="rect">
            <a:avLst/>
          </a:prstGeom>
          <a:noFill/>
          <a:ln cap="flat">
            <a:noFill/>
            <a:prstDash val="solid"/>
          </a:ln>
        </p:spPr>
        <p:txBody>
          <a:bodyPr vert="horz" wrap="square" lIns="0" tIns="45720" rIns="91440" bIns="45720" anchor="ctr" anchorCtr="0" compatLnSpc="1">
            <a:noAutofit/>
          </a:bodyPr>
          <a:lstStyle/>
          <a:p>
            <a:pPr marL="85725" marR="0" lvl="0" indent="0" algn="just"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zh-TW" sz="2400" b="0" i="0" u="none" strike="noStrike" kern="1200" cap="none" spc="-170" baseline="0">
                <a:solidFill>
                  <a:srgbClr val="548235"/>
                </a:solidFill>
                <a:uFillTx/>
                <a:latin typeface="標楷體" pitchFamily="65"/>
                <a:ea typeface="標楷體" pitchFamily="65"/>
              </a:rPr>
              <a:t>具備理解情境全貌，並做獨立思考與分析的知能。</a:t>
            </a:r>
          </a:p>
        </p:txBody>
      </p:sp>
      <p:sp>
        <p:nvSpPr>
          <p:cNvPr id="14" name="矩形: 圓角化對角角落 35"/>
          <p:cNvSpPr/>
          <p:nvPr/>
        </p:nvSpPr>
        <p:spPr>
          <a:xfrm rot="16200004">
            <a:off x="5460660" y="3448905"/>
            <a:ext cx="1838145" cy="3356670"/>
          </a:xfrm>
          <a:custGeom>
            <a:avLst/>
            <a:gdLst>
              <a:gd name="f0" fmla="val 10800000"/>
              <a:gd name="f1" fmla="val 5400000"/>
              <a:gd name="f2" fmla="val 16200000"/>
              <a:gd name="f3" fmla="val w"/>
              <a:gd name="f4" fmla="val h"/>
              <a:gd name="f5" fmla="val ss"/>
              <a:gd name="f6" fmla="val 0"/>
              <a:gd name="f7" fmla="val 16667"/>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8 f6 1"/>
              <a:gd name="f31" fmla="*/ f29 1 100000"/>
              <a:gd name="f32" fmla="*/ f30 1 100000"/>
              <a:gd name="f33" fmla="+- f22 0 f31"/>
              <a:gd name="f34" fmla="+- f21 0 f32"/>
              <a:gd name="f35" fmla="*/ f31 29289 1"/>
              <a:gd name="f36" fmla="*/ f32 29289 1"/>
              <a:gd name="f37" fmla="*/ f31 f18 1"/>
              <a:gd name="f38" fmla="*/ f32 f18 1"/>
              <a:gd name="f39" fmla="*/ f35 1 100000"/>
              <a:gd name="f40" fmla="*/ f36 1 100000"/>
              <a:gd name="f41" fmla="*/ f34 f18 1"/>
              <a:gd name="f42" fmla="*/ f33 f18 1"/>
              <a:gd name="f43" fmla="+- f39 0 f40"/>
              <a:gd name="f44" fmla="?: f43 f39 f40"/>
              <a:gd name="f45" fmla="+- f21 0 f44"/>
              <a:gd name="f46" fmla="+- f22 0 f44"/>
              <a:gd name="f47" fmla="*/ f44 f18 1"/>
              <a:gd name="f48" fmla="*/ f45 f18 1"/>
              <a:gd name="f49" fmla="*/ f46 f18 1"/>
            </a:gdLst>
            <a:ahLst/>
            <a:cxnLst>
              <a:cxn ang="3cd4">
                <a:pos x="hc" y="t"/>
              </a:cxn>
              <a:cxn ang="0">
                <a:pos x="r" y="vc"/>
              </a:cxn>
              <a:cxn ang="cd4">
                <a:pos x="hc" y="b"/>
              </a:cxn>
              <a:cxn ang="cd2">
                <a:pos x="l" y="vc"/>
              </a:cxn>
            </a:cxnLst>
            <a:rect l="f47" t="f47" r="f48" b="f49"/>
            <a:pathLst>
              <a:path>
                <a:moveTo>
                  <a:pt x="f37" y="f23"/>
                </a:moveTo>
                <a:lnTo>
                  <a:pt x="f41" y="f23"/>
                </a:lnTo>
                <a:arcTo wR="f38" hR="f38" stAng="f2" swAng="f1"/>
                <a:lnTo>
                  <a:pt x="f26" y="f42"/>
                </a:lnTo>
                <a:arcTo wR="f37" hR="f37" stAng="f6" swAng="f1"/>
                <a:lnTo>
                  <a:pt x="f38" y="f27"/>
                </a:lnTo>
                <a:arcTo wR="f38" hR="f38" stAng="f1" swAng="f1"/>
                <a:lnTo>
                  <a:pt x="f23" y="f37"/>
                </a:lnTo>
                <a:arcTo wR="f37" hR="f37" stAng="f0" swAng="f1"/>
                <a:close/>
              </a:path>
            </a:pathLst>
          </a:custGeom>
          <a:solidFill>
            <a:srgbClr val="E2F0D9"/>
          </a:solidFill>
          <a:ln w="44448" cap="flat">
            <a:solidFill>
              <a:srgbClr val="54823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a:ea typeface="新細明體" pitchFamily="18"/>
            </a:endParaRPr>
          </a:p>
        </p:txBody>
      </p:sp>
      <p:sp>
        <p:nvSpPr>
          <p:cNvPr id="15" name="矩形 18"/>
          <p:cNvSpPr/>
          <p:nvPr/>
        </p:nvSpPr>
        <p:spPr>
          <a:xfrm>
            <a:off x="4701387" y="4209888"/>
            <a:ext cx="2322201" cy="432044"/>
          </a:xfrm>
          <a:prstGeom prst="rect">
            <a:avLst/>
          </a:prstGeom>
          <a:solidFill>
            <a:srgbClr val="548235"/>
          </a:solidFill>
          <a:ln w="25402" cap="flat">
            <a:solidFill>
              <a:srgbClr val="548235"/>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150" baseline="0">
                <a:solidFill>
                  <a:srgbClr val="FFFFFF"/>
                </a:solidFill>
                <a:effectLst>
                  <a:outerShdw dist="38096" dir="2700000">
                    <a:srgbClr val="000000"/>
                  </a:outerShdw>
                </a:effectLst>
                <a:uFillTx/>
                <a:latin typeface="標楷體" pitchFamily="65"/>
                <a:ea typeface="標楷體" pitchFamily="65"/>
              </a:rPr>
              <a:t>溝通表達能力</a:t>
            </a:r>
          </a:p>
        </p:txBody>
      </p:sp>
      <p:sp>
        <p:nvSpPr>
          <p:cNvPr id="16" name="矩形 9"/>
          <p:cNvSpPr/>
          <p:nvPr/>
        </p:nvSpPr>
        <p:spPr>
          <a:xfrm>
            <a:off x="4865778" y="4780775"/>
            <a:ext cx="3038761" cy="1215630"/>
          </a:xfrm>
          <a:prstGeom prst="rect">
            <a:avLst/>
          </a:prstGeom>
          <a:noFill/>
          <a:ln cap="flat">
            <a:noFill/>
            <a:prstDash val="solid"/>
          </a:ln>
        </p:spPr>
        <p:txBody>
          <a:bodyPr vert="horz" wrap="square" lIns="0" tIns="45720" rIns="91440" bIns="45720" anchor="ctr" anchorCtr="0" compatLnSpc="1">
            <a:noAutofit/>
          </a:bodyPr>
          <a:lstStyle/>
          <a:p>
            <a:pPr marL="85725" marR="0" lvl="0" indent="0" algn="just"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zh-TW" sz="2400" b="0" i="0" u="none" strike="noStrike" kern="1200" cap="none" spc="-170" baseline="0">
                <a:solidFill>
                  <a:srgbClr val="548235"/>
                </a:solidFill>
                <a:uFillTx/>
                <a:latin typeface="標楷體" pitchFamily="65"/>
                <a:ea typeface="標楷體" pitchFamily="65"/>
              </a:rPr>
              <a:t>理解及使用語言、文字、數理等符號表達與溝通。</a:t>
            </a:r>
          </a:p>
        </p:txBody>
      </p:sp>
      <p:sp>
        <p:nvSpPr>
          <p:cNvPr id="17" name="矩形: 圓角化對角角落 38"/>
          <p:cNvSpPr/>
          <p:nvPr/>
        </p:nvSpPr>
        <p:spPr>
          <a:xfrm rot="16200004">
            <a:off x="8976281" y="3448905"/>
            <a:ext cx="1838145" cy="3356670"/>
          </a:xfrm>
          <a:custGeom>
            <a:avLst/>
            <a:gdLst>
              <a:gd name="f0" fmla="val 10800000"/>
              <a:gd name="f1" fmla="val 5400000"/>
              <a:gd name="f2" fmla="val 16200000"/>
              <a:gd name="f3" fmla="val w"/>
              <a:gd name="f4" fmla="val h"/>
              <a:gd name="f5" fmla="val ss"/>
              <a:gd name="f6" fmla="val 0"/>
              <a:gd name="f7" fmla="val 16667"/>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8 f6 1"/>
              <a:gd name="f31" fmla="*/ f29 1 100000"/>
              <a:gd name="f32" fmla="*/ f30 1 100000"/>
              <a:gd name="f33" fmla="+- f22 0 f31"/>
              <a:gd name="f34" fmla="+- f21 0 f32"/>
              <a:gd name="f35" fmla="*/ f31 29289 1"/>
              <a:gd name="f36" fmla="*/ f32 29289 1"/>
              <a:gd name="f37" fmla="*/ f31 f18 1"/>
              <a:gd name="f38" fmla="*/ f32 f18 1"/>
              <a:gd name="f39" fmla="*/ f35 1 100000"/>
              <a:gd name="f40" fmla="*/ f36 1 100000"/>
              <a:gd name="f41" fmla="*/ f34 f18 1"/>
              <a:gd name="f42" fmla="*/ f33 f18 1"/>
              <a:gd name="f43" fmla="+- f39 0 f40"/>
              <a:gd name="f44" fmla="?: f43 f39 f40"/>
              <a:gd name="f45" fmla="+- f21 0 f44"/>
              <a:gd name="f46" fmla="+- f22 0 f44"/>
              <a:gd name="f47" fmla="*/ f44 f18 1"/>
              <a:gd name="f48" fmla="*/ f45 f18 1"/>
              <a:gd name="f49" fmla="*/ f46 f18 1"/>
            </a:gdLst>
            <a:ahLst/>
            <a:cxnLst>
              <a:cxn ang="3cd4">
                <a:pos x="hc" y="t"/>
              </a:cxn>
              <a:cxn ang="0">
                <a:pos x="r" y="vc"/>
              </a:cxn>
              <a:cxn ang="cd4">
                <a:pos x="hc" y="b"/>
              </a:cxn>
              <a:cxn ang="cd2">
                <a:pos x="l" y="vc"/>
              </a:cxn>
            </a:cxnLst>
            <a:rect l="f47" t="f47" r="f48" b="f49"/>
            <a:pathLst>
              <a:path>
                <a:moveTo>
                  <a:pt x="f37" y="f23"/>
                </a:moveTo>
                <a:lnTo>
                  <a:pt x="f41" y="f23"/>
                </a:lnTo>
                <a:arcTo wR="f38" hR="f38" stAng="f2" swAng="f1"/>
                <a:lnTo>
                  <a:pt x="f26" y="f42"/>
                </a:lnTo>
                <a:arcTo wR="f37" hR="f37" stAng="f6" swAng="f1"/>
                <a:lnTo>
                  <a:pt x="f38" y="f27"/>
                </a:lnTo>
                <a:arcTo wR="f38" hR="f38" stAng="f1" swAng="f1"/>
                <a:lnTo>
                  <a:pt x="f23" y="f37"/>
                </a:lnTo>
                <a:arcTo wR="f37" hR="f37" stAng="f0" swAng="f1"/>
                <a:close/>
              </a:path>
            </a:pathLst>
          </a:custGeom>
          <a:solidFill>
            <a:srgbClr val="E2F0D9"/>
          </a:solidFill>
          <a:ln w="44448" cap="flat">
            <a:solidFill>
              <a:srgbClr val="54823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a:ea typeface="新細明體" pitchFamily="18"/>
            </a:endParaRPr>
          </a:p>
        </p:txBody>
      </p:sp>
      <p:sp>
        <p:nvSpPr>
          <p:cNvPr id="18" name="矩形 18"/>
          <p:cNvSpPr/>
          <p:nvPr/>
        </p:nvSpPr>
        <p:spPr>
          <a:xfrm>
            <a:off x="8217017" y="4209888"/>
            <a:ext cx="2322201" cy="822356"/>
          </a:xfrm>
          <a:prstGeom prst="rect">
            <a:avLst/>
          </a:prstGeom>
          <a:solidFill>
            <a:srgbClr val="548235"/>
          </a:solidFill>
          <a:ln w="25402" cap="flat">
            <a:solidFill>
              <a:srgbClr val="548235"/>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150" baseline="0">
                <a:solidFill>
                  <a:srgbClr val="FFFFFF"/>
                </a:solidFill>
                <a:effectLst>
                  <a:outerShdw dist="38096" dir="2700000">
                    <a:srgbClr val="000000"/>
                  </a:outerShdw>
                </a:effectLst>
                <a:uFillTx/>
                <a:latin typeface="標楷體" pitchFamily="65"/>
                <a:ea typeface="標楷體" pitchFamily="65"/>
              </a:rPr>
              <a:t>閱讀理解能力</a:t>
            </a:r>
            <a:endParaRPr lang="en-US" sz="2400" b="1" i="0" u="none" strike="noStrike" kern="1200" cap="none" spc="-150" baseline="0">
              <a:solidFill>
                <a:srgbClr val="FFFFFF"/>
              </a:solidFill>
              <a:effectLst>
                <a:outerShdw dist="38096" dir="2700000">
                  <a:srgbClr val="000000"/>
                </a:outerShdw>
              </a:effectLst>
              <a:uFillTx/>
              <a:latin typeface="標楷體" pitchFamily="65"/>
              <a:ea typeface="標楷體" pitchFamily="65"/>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150" baseline="0">
                <a:solidFill>
                  <a:srgbClr val="FFFFFF"/>
                </a:solidFill>
                <a:effectLst>
                  <a:outerShdw dist="38096" dir="2700000">
                    <a:srgbClr val="000000"/>
                  </a:outerShdw>
                </a:effectLst>
                <a:uFillTx/>
                <a:latin typeface="標楷體" pitchFamily="65"/>
                <a:ea typeface="標楷體" pitchFamily="65"/>
              </a:rPr>
              <a:t>圖表轉譯能力</a:t>
            </a:r>
          </a:p>
        </p:txBody>
      </p:sp>
      <p:sp>
        <p:nvSpPr>
          <p:cNvPr id="19" name="矩形 9"/>
          <p:cNvSpPr/>
          <p:nvPr/>
        </p:nvSpPr>
        <p:spPr>
          <a:xfrm>
            <a:off x="8381399" y="5169322"/>
            <a:ext cx="3038761" cy="627607"/>
          </a:xfrm>
          <a:prstGeom prst="rect">
            <a:avLst/>
          </a:prstGeom>
          <a:noFill/>
          <a:ln cap="flat">
            <a:noFill/>
            <a:prstDash val="solid"/>
          </a:ln>
        </p:spPr>
        <p:txBody>
          <a:bodyPr vert="horz" wrap="square" lIns="0" tIns="45720" rIns="91440" bIns="45720" anchor="ctr" anchorCtr="0" compatLnSpc="1">
            <a:noAutofit/>
          </a:bodyPr>
          <a:lstStyle/>
          <a:p>
            <a:pPr marL="85725" marR="0" lvl="0" indent="0" algn="just" defTabSz="914400" rtl="0" fontAlgn="auto" hangingPunct="0">
              <a:lnSpc>
                <a:spcPct val="100000"/>
              </a:lnSpc>
              <a:spcBef>
                <a:spcPts val="600"/>
              </a:spcBef>
              <a:spcAft>
                <a:spcPts val="0"/>
              </a:spcAft>
              <a:buNone/>
              <a:tabLst/>
              <a:defRPr sz="1800" b="0" i="0" u="none" strike="noStrike" kern="0" cap="none" spc="0" baseline="0">
                <a:solidFill>
                  <a:srgbClr val="000000"/>
                </a:solidFill>
                <a:uFillTx/>
              </a:defRPr>
            </a:pPr>
            <a:r>
              <a:rPr lang="zh-TW" sz="2400" b="0" i="0" u="none" strike="noStrike" kern="1200" cap="none" spc="-170" baseline="0">
                <a:solidFill>
                  <a:srgbClr val="548235"/>
                </a:solidFill>
                <a:uFillTx/>
                <a:latin typeface="標楷體" pitchFamily="65"/>
                <a:ea typeface="標楷體" pitchFamily="65"/>
              </a:rPr>
              <a:t>理解形式多元的文本。</a:t>
            </a:r>
          </a:p>
        </p:txBody>
      </p:sp>
      <p:sp>
        <p:nvSpPr>
          <p:cNvPr id="20" name="矩形 42"/>
          <p:cNvSpPr/>
          <p:nvPr/>
        </p:nvSpPr>
        <p:spPr>
          <a:xfrm>
            <a:off x="803565" y="1695992"/>
            <a:ext cx="11065163" cy="4541294"/>
          </a:xfrm>
          <a:prstGeom prst="rect">
            <a:avLst/>
          </a:prstGeom>
          <a:noFill/>
          <a:ln w="57150" cap="flat">
            <a:solidFill>
              <a:srgbClr val="E2F0D9"/>
            </a:solidFill>
            <a:custDash>
              <a:ds d="800000" sp="800000"/>
            </a:custDash>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21" name="矩形 43"/>
          <p:cNvSpPr/>
          <p:nvPr/>
        </p:nvSpPr>
        <p:spPr>
          <a:xfrm>
            <a:off x="397160" y="1173129"/>
            <a:ext cx="2807857" cy="778099"/>
          </a:xfrm>
          <a:prstGeom prst="rect">
            <a:avLst/>
          </a:prstGeom>
          <a:solidFill>
            <a:srgbClr val="385723"/>
          </a:solidFill>
          <a:ln w="12701" cap="flat">
            <a:solidFill>
              <a:srgbClr val="385723"/>
            </a:solidFill>
            <a:prstDash val="solid"/>
            <a:miter/>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0" cap="none" spc="-150" baseline="0">
                <a:solidFill>
                  <a:srgbClr val="FFFFFF"/>
                </a:solidFill>
                <a:effectLst>
                  <a:outerShdw dist="38096" dir="2700000">
                    <a:srgbClr val="000000"/>
                  </a:outerShdw>
                </a:effectLst>
                <a:uFillTx/>
                <a:latin typeface="標楷體" pitchFamily="65"/>
                <a:ea typeface="標楷體" pitchFamily="65"/>
              </a:rPr>
              <a:t>評量能力多元</a:t>
            </a:r>
          </a:p>
        </p:txBody>
      </p:sp>
      <p:sp>
        <p:nvSpPr>
          <p:cNvPr id="22" name="矩形 23"/>
          <p:cNvSpPr/>
          <p:nvPr/>
        </p:nvSpPr>
        <p:spPr>
          <a:xfrm>
            <a:off x="526474" y="1280361"/>
            <a:ext cx="2558472" cy="591123"/>
          </a:xfrm>
          <a:prstGeom prst="rect">
            <a:avLst/>
          </a:prstGeom>
          <a:noFill/>
          <a:ln w="34920"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23" name="矩形 24"/>
          <p:cNvSpPr/>
          <p:nvPr/>
        </p:nvSpPr>
        <p:spPr>
          <a:xfrm>
            <a:off x="1218895" y="2229060"/>
            <a:ext cx="2235506" cy="381944"/>
          </a:xfrm>
          <a:prstGeom prst="rect">
            <a:avLst/>
          </a:prstGeom>
          <a:no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24" name="矩形 25"/>
          <p:cNvSpPr/>
          <p:nvPr/>
        </p:nvSpPr>
        <p:spPr>
          <a:xfrm>
            <a:off x="4742572" y="2233687"/>
            <a:ext cx="2235506" cy="381944"/>
          </a:xfrm>
          <a:prstGeom prst="rect">
            <a:avLst/>
          </a:prstGeom>
          <a:no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25" name="矩形 26"/>
          <p:cNvSpPr/>
          <p:nvPr/>
        </p:nvSpPr>
        <p:spPr>
          <a:xfrm>
            <a:off x="8260360" y="2234638"/>
            <a:ext cx="2235506" cy="381944"/>
          </a:xfrm>
          <a:prstGeom prst="rect">
            <a:avLst/>
          </a:prstGeom>
          <a:no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26" name="矩形 27"/>
          <p:cNvSpPr/>
          <p:nvPr/>
        </p:nvSpPr>
        <p:spPr>
          <a:xfrm>
            <a:off x="1214277" y="4237978"/>
            <a:ext cx="2235506" cy="381944"/>
          </a:xfrm>
          <a:prstGeom prst="rect">
            <a:avLst/>
          </a:prstGeom>
          <a:no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27" name="矩形 28"/>
          <p:cNvSpPr/>
          <p:nvPr/>
        </p:nvSpPr>
        <p:spPr>
          <a:xfrm>
            <a:off x="4737954" y="4242596"/>
            <a:ext cx="2235506" cy="381944"/>
          </a:xfrm>
          <a:prstGeom prst="rect">
            <a:avLst/>
          </a:prstGeom>
          <a:no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28" name="矩形 29"/>
          <p:cNvSpPr/>
          <p:nvPr/>
        </p:nvSpPr>
        <p:spPr>
          <a:xfrm>
            <a:off x="8255751" y="4243556"/>
            <a:ext cx="2235506" cy="766120"/>
          </a:xfrm>
          <a:prstGeom prst="rect">
            <a:avLst/>
          </a:prstGeom>
          <a:no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新細明體" pitchFamily="18"/>
            </a:endParaRPr>
          </a:p>
        </p:txBody>
      </p:sp>
      <p:sp>
        <p:nvSpPr>
          <p:cNvPr id="29" name="標題 1"/>
          <p:cNvSpPr txBox="1"/>
          <p:nvPr/>
        </p:nvSpPr>
        <p:spPr>
          <a:xfrm>
            <a:off x="609603" y="-384"/>
            <a:ext cx="10972800" cy="1143000"/>
          </a:xfrm>
          <a:prstGeom prst="rect">
            <a:avLst/>
          </a:prstGeom>
          <a:noFill/>
          <a:ln cap="flat">
            <a:noFill/>
          </a:ln>
        </p:spPr>
        <p:txBody>
          <a:bodyPr vert="horz" wrap="square" lIns="91440" tIns="45720" rIns="91440" bIns="45720" anchor="ctr" anchorCtr="1" compatLnSpc="1">
            <a:norm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4800" b="1" i="0" u="none" strike="noStrike" kern="1200" cap="none" spc="0" baseline="0">
                <a:solidFill>
                  <a:srgbClr val="000000"/>
                </a:solidFill>
                <a:uFillTx/>
                <a:latin typeface="標楷體" pitchFamily="65"/>
                <a:ea typeface="標楷體" pitchFamily="65"/>
              </a:rPr>
              <a:t>試題研發方向與特色</a:t>
            </a:r>
            <a:endParaRPr lang="en-US" sz="4800" b="1" i="0" u="none" strike="noStrike" kern="1200" cap="none" spc="0" baseline="0">
              <a:solidFill>
                <a:srgbClr val="000000"/>
              </a:solidFill>
              <a:uFillTx/>
              <a:latin typeface="標楷體" pitchFamily="65"/>
              <a:ea typeface="標楷體" pitchFamily="65"/>
            </a:endParaRPr>
          </a:p>
        </p:txBody>
      </p:sp>
      <p:sp>
        <p:nvSpPr>
          <p:cNvPr id="30"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2D3DD9-385B-44A1-B34B-99970F6496C2}" type="slidenum">
              <a:t>8</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513">
    <p:spTree>
      <p:nvGrpSpPr>
        <p:cNvPr id="1" name=""/>
        <p:cNvGrpSpPr/>
        <p:nvPr/>
      </p:nvGrpSpPr>
      <p:grpSpPr>
        <a:xfrm>
          <a:off x="0" y="0"/>
          <a:ext cx="0" cy="0"/>
          <a:chOff x="0" y="0"/>
          <a:chExt cx="0" cy="0"/>
        </a:xfrm>
      </p:grpSpPr>
      <p:pic>
        <p:nvPicPr>
          <p:cNvPr id="2" name="圖片 13"/>
          <p:cNvPicPr>
            <a:picLocks noChangeAspect="1"/>
          </p:cNvPicPr>
          <p:nvPr/>
        </p:nvPicPr>
        <p:blipFill>
          <a:blip r:embed="rId2"/>
          <a:srcRect l="31604" t="33164" r="29208" b="40604"/>
          <a:stretch>
            <a:fillRect/>
          </a:stretch>
        </p:blipFill>
        <p:spPr>
          <a:xfrm>
            <a:off x="2201646" y="1074566"/>
            <a:ext cx="4638979" cy="1728142"/>
          </a:xfrm>
          <a:prstGeom prst="rect">
            <a:avLst/>
          </a:prstGeom>
          <a:noFill/>
          <a:ln cap="flat">
            <a:noFill/>
          </a:ln>
        </p:spPr>
      </p:pic>
      <p:sp>
        <p:nvSpPr>
          <p:cNvPr id="3" name="內容版面配置區 2"/>
          <p:cNvSpPr txBox="1"/>
          <p:nvPr/>
        </p:nvSpPr>
        <p:spPr>
          <a:xfrm>
            <a:off x="2135562" y="4296719"/>
            <a:ext cx="7945898" cy="1944197"/>
          </a:xfrm>
          <a:prstGeom prst="rect">
            <a:avLst/>
          </a:prstGeom>
          <a:noFill/>
          <a:ln w="28575" cap="flat">
            <a:solidFill>
              <a:srgbClr val="9DC3E6"/>
            </a:solidFill>
            <a:prstDash val="solid"/>
            <a:miter/>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Times New Roman" pitchFamily="18"/>
              <a:ea typeface="標楷體" pitchFamily="65"/>
              <a:cs typeface="Times New Roman" pitchFamily="18"/>
            </a:endParaRPr>
          </a:p>
        </p:txBody>
      </p:sp>
      <p:sp>
        <p:nvSpPr>
          <p:cNvPr id="4" name="內容版面配置區 2"/>
          <p:cNvSpPr txBox="1"/>
          <p:nvPr/>
        </p:nvSpPr>
        <p:spPr>
          <a:xfrm>
            <a:off x="2137638" y="3115589"/>
            <a:ext cx="7945898" cy="912488"/>
          </a:xfrm>
          <a:prstGeom prst="rect">
            <a:avLst/>
          </a:prstGeom>
          <a:noFill/>
          <a:ln w="28575" cap="flat">
            <a:solidFill>
              <a:srgbClr val="9DC3E6"/>
            </a:solidFill>
            <a:prstDash val="solid"/>
            <a:miter/>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Times New Roman" pitchFamily="18"/>
              <a:ea typeface="標楷體" pitchFamily="65"/>
              <a:cs typeface="Times New Roman" pitchFamily="18"/>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Times New Roman" pitchFamily="18"/>
              <a:ea typeface="標楷體" pitchFamily="65"/>
              <a:cs typeface="Times New Roman" pitchFamily="18"/>
            </a:endParaRPr>
          </a:p>
        </p:txBody>
      </p:sp>
      <p:sp>
        <p:nvSpPr>
          <p:cNvPr id="5" name="標題 1"/>
          <p:cNvSpPr txBox="1">
            <a:spLocks noGrp="1"/>
          </p:cNvSpPr>
          <p:nvPr>
            <p:ph type="title"/>
          </p:nvPr>
        </p:nvSpPr>
        <p:spPr>
          <a:xfrm>
            <a:off x="1981203" y="97310"/>
            <a:ext cx="8229600" cy="830613"/>
          </a:xfrm>
        </p:spPr>
        <p:txBody>
          <a:bodyPr anchorCtr="1"/>
          <a:lstStyle/>
          <a:p>
            <a:pPr lvl="0" algn="ctr">
              <a:lnSpc>
                <a:spcPct val="100000"/>
              </a:lnSpc>
            </a:pPr>
            <a:r>
              <a:rPr lang="zh-TW" sz="4800" b="1">
                <a:latin typeface="標楷體" pitchFamily="65"/>
                <a:ea typeface="標楷體" pitchFamily="65"/>
              </a:rPr>
              <a:t>各科基本能力題示例</a:t>
            </a:r>
          </a:p>
        </p:txBody>
      </p:sp>
      <p:sp>
        <p:nvSpPr>
          <p:cNvPr id="6" name="內容版面配置區 2"/>
          <p:cNvSpPr txBox="1">
            <a:spLocks noGrp="1"/>
          </p:cNvSpPr>
          <p:nvPr>
            <p:ph idx="1"/>
          </p:nvPr>
        </p:nvSpPr>
        <p:spPr>
          <a:xfrm>
            <a:off x="2135562" y="1039188"/>
            <a:ext cx="7945898" cy="1781150"/>
          </a:xfrm>
          <a:ln w="28575">
            <a:solidFill>
              <a:srgbClr val="9DC3E6"/>
            </a:solidFill>
            <a:prstDash val="solid"/>
          </a:ln>
        </p:spPr>
        <p:txBody>
          <a:bodyPr/>
          <a:lstStyle/>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500"/>
              </a:spcBef>
              <a:buNone/>
            </a:pPr>
            <a:endParaRPr lang="en-US" sz="2000">
              <a:latin typeface="Times New Roman" pitchFamily="18"/>
              <a:cs typeface="Times New Roman" pitchFamily="18"/>
            </a:endParaRPr>
          </a:p>
          <a:p>
            <a:pPr marL="0" lvl="0" indent="0">
              <a:spcBef>
                <a:spcPts val="300"/>
              </a:spcBef>
              <a:buNone/>
            </a:pPr>
            <a:endParaRPr lang="en-US" sz="1200">
              <a:latin typeface="Times New Roman" pitchFamily="18"/>
              <a:cs typeface="Times New Roman" pitchFamily="18"/>
            </a:endParaRPr>
          </a:p>
        </p:txBody>
      </p:sp>
      <p:pic>
        <p:nvPicPr>
          <p:cNvPr id="7" name="圖片 6"/>
          <p:cNvPicPr>
            <a:picLocks noChangeAspect="1"/>
          </p:cNvPicPr>
          <p:nvPr/>
        </p:nvPicPr>
        <p:blipFill>
          <a:blip r:embed="rId3"/>
          <a:srcRect l="5113" t="45100" r="19288" b="36700"/>
          <a:stretch>
            <a:fillRect/>
          </a:stretch>
        </p:blipFill>
        <p:spPr>
          <a:xfrm>
            <a:off x="2187948" y="3170179"/>
            <a:ext cx="5994687" cy="811776"/>
          </a:xfrm>
          <a:prstGeom prst="rect">
            <a:avLst/>
          </a:prstGeom>
          <a:noFill/>
          <a:ln cap="flat">
            <a:noFill/>
          </a:ln>
        </p:spPr>
      </p:pic>
      <p:pic>
        <p:nvPicPr>
          <p:cNvPr id="8" name="圖片 7"/>
          <p:cNvPicPr>
            <a:picLocks noChangeAspect="1"/>
          </p:cNvPicPr>
          <p:nvPr/>
        </p:nvPicPr>
        <p:blipFill>
          <a:blip r:embed="rId4"/>
          <a:srcRect l="12988" t="34600" r="38582" b="43000"/>
          <a:stretch>
            <a:fillRect/>
          </a:stretch>
        </p:blipFill>
        <p:spPr>
          <a:xfrm>
            <a:off x="2152104" y="4349681"/>
            <a:ext cx="7040239" cy="1831607"/>
          </a:xfrm>
          <a:prstGeom prst="rect">
            <a:avLst/>
          </a:prstGeom>
          <a:noFill/>
          <a:ln cap="flat">
            <a:noFill/>
          </a:ln>
        </p:spPr>
      </p:pic>
      <p:pic>
        <p:nvPicPr>
          <p:cNvPr id="9" name="圖片 4" descr="Thumbnail for version as of 00:15, 30 November 2007"/>
          <p:cNvPicPr>
            <a:picLocks noChangeAspect="1"/>
          </p:cNvPicPr>
          <p:nvPr/>
        </p:nvPicPr>
        <p:blipFill>
          <a:blip r:embed="rId5"/>
          <a:stretch>
            <a:fillRect/>
          </a:stretch>
        </p:blipFill>
        <p:spPr>
          <a:xfrm>
            <a:off x="6112782" y="1840833"/>
            <a:ext cx="216027" cy="203426"/>
          </a:xfrm>
          <a:prstGeom prst="rect">
            <a:avLst/>
          </a:prstGeom>
          <a:noFill/>
          <a:ln cap="flat">
            <a:noFill/>
          </a:ln>
        </p:spPr>
      </p:pic>
      <p:pic>
        <p:nvPicPr>
          <p:cNvPr id="10" name="圖片 13" descr="Thumbnail for version as of 00:15, 30 November 2007"/>
          <p:cNvPicPr>
            <a:picLocks noChangeAspect="1"/>
          </p:cNvPicPr>
          <p:nvPr/>
        </p:nvPicPr>
        <p:blipFill>
          <a:blip r:embed="rId5"/>
          <a:stretch>
            <a:fillRect/>
          </a:stretch>
        </p:blipFill>
        <p:spPr>
          <a:xfrm>
            <a:off x="4511823" y="3667713"/>
            <a:ext cx="216027" cy="203426"/>
          </a:xfrm>
          <a:prstGeom prst="rect">
            <a:avLst/>
          </a:prstGeom>
          <a:noFill/>
          <a:ln cap="flat">
            <a:noFill/>
          </a:ln>
        </p:spPr>
      </p:pic>
      <p:pic>
        <p:nvPicPr>
          <p:cNvPr id="11" name="圖片 14" descr="Thumbnail for version as of 00:15, 30 November 2007"/>
          <p:cNvPicPr>
            <a:picLocks noChangeAspect="1"/>
          </p:cNvPicPr>
          <p:nvPr/>
        </p:nvPicPr>
        <p:blipFill>
          <a:blip r:embed="rId5"/>
          <a:stretch>
            <a:fillRect/>
          </a:stretch>
        </p:blipFill>
        <p:spPr>
          <a:xfrm>
            <a:off x="8074627" y="4724860"/>
            <a:ext cx="216027" cy="203426"/>
          </a:xfrm>
          <a:prstGeom prst="rect">
            <a:avLst/>
          </a:prstGeom>
          <a:noFill/>
          <a:ln cap="flat">
            <a:noFill/>
          </a:ln>
        </p:spPr>
      </p:pic>
      <p:sp>
        <p:nvSpPr>
          <p:cNvPr id="12" name="投影片編號版面配置區 1"/>
          <p:cNvSpPr txBox="1"/>
          <p:nvPr/>
        </p:nvSpPr>
        <p:spPr>
          <a:xfrm>
            <a:off x="9315504" y="6184014"/>
            <a:ext cx="2844798"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7BAB78-9E04-4E92-BFF9-AC9D6CF341A0}" type="slidenum">
              <a:t>9</a:t>
            </a:fld>
            <a:endParaRPr lang="zh-TW" altLang="en-US" sz="1400" b="0" i="0" u="none" strike="noStrike" kern="1200" cap="none" spc="0" baseline="0">
              <a:solidFill>
                <a:srgbClr val="000000"/>
              </a:solidFill>
              <a:uFillTx/>
              <a:latin typeface="Arial" pitchFamily="34"/>
              <a:ea typeface="標楷體" pitchFamily="65"/>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17018</TotalTime>
  <Words>1457</Words>
  <Application>Microsoft Office PowerPoint</Application>
  <PresentationFormat>寬螢幕</PresentationFormat>
  <Paragraphs>301</Paragraphs>
  <Slides>23</Slides>
  <Notes>1</Notes>
  <HiddenSlides>0</HiddenSlides>
  <MMClips>1</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23</vt:i4>
      </vt:variant>
    </vt:vector>
  </HeadingPairs>
  <TitlesOfParts>
    <vt:vector size="34" baseType="lpstr">
      <vt:lpstr>微軟正黑體</vt:lpstr>
      <vt:lpstr>新細明體</vt:lpstr>
      <vt:lpstr>標楷體</vt:lpstr>
      <vt:lpstr>Arial</vt:lpstr>
      <vt:lpstr>Calibri</vt:lpstr>
      <vt:lpstr>Calibri Light</vt:lpstr>
      <vt:lpstr>Times</vt:lpstr>
      <vt:lpstr>Times New Roman</vt:lpstr>
      <vt:lpstr>Wingdings</vt:lpstr>
      <vt:lpstr>Office 佈景主題</vt:lpstr>
      <vt:lpstr>自訂設計</vt:lpstr>
      <vt:lpstr>PowerPoint 簡報</vt:lpstr>
      <vt:lpstr>國中教育會考考什麼</vt:lpstr>
      <vt:lpstr>PowerPoint 簡報</vt:lpstr>
      <vt:lpstr>國中教育會考何時考</vt:lpstr>
      <vt:lpstr>測驗目的</vt:lpstr>
      <vt:lpstr>國中教育會考怎麼考</vt:lpstr>
      <vt:lpstr>PowerPoint 簡報</vt:lpstr>
      <vt:lpstr>PowerPoint 簡報</vt:lpstr>
      <vt:lpstr>各科基本能力題示例</vt:lpstr>
      <vt:lpstr>各科基本能力題示例</vt:lpstr>
      <vt:lpstr>國文科示例</vt:lpstr>
      <vt:lpstr>英語科(閱讀)示例</vt:lpstr>
      <vt:lpstr>英語科(閱讀)示例</vt:lpstr>
      <vt:lpstr>英語科(聽力)說明</vt:lpstr>
      <vt:lpstr>英語科(聽力)示例</vt:lpstr>
      <vt:lpstr>數學科(選擇題)示例</vt:lpstr>
      <vt:lpstr>數學科(非選擇題)示例</vt:lpstr>
      <vt:lpstr>社會科示例</vt:lpstr>
      <vt:lpstr>自然科示例</vt:lpstr>
      <vt:lpstr>自然科示例 </vt:lpstr>
      <vt:lpstr>寫作測驗示例</vt:lpstr>
      <vt:lpstr>國中教育會考評量方式</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94年國中基本學力測驗</dc:title>
  <dc:creator>歐小禾</dc:creator>
  <cp:lastModifiedBy>user</cp:lastModifiedBy>
  <cp:revision>1183</cp:revision>
  <cp:lastPrinted>2019-07-24T03:26:11Z</cp:lastPrinted>
  <dcterms:created xsi:type="dcterms:W3CDTF">2004-06-07T05:41:39Z</dcterms:created>
  <dcterms:modified xsi:type="dcterms:W3CDTF">2022-09-07T09:04:53Z</dcterms:modified>
</cp:coreProperties>
</file>